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2" r:id="rId4"/>
  </p:sldMasterIdLst>
  <p:notesMasterIdLst>
    <p:notesMasterId r:id="rId7"/>
  </p:notesMasterIdLst>
  <p:handoutMasterIdLst>
    <p:handoutMasterId r:id="rId8"/>
  </p:handoutMasterIdLst>
  <p:sldIdLst>
    <p:sldId id="364" r:id="rId5"/>
    <p:sldId id="365" r:id="rId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61D1D"/>
    <a:srgbClr val="EFF3F6"/>
    <a:srgbClr val="EE5500"/>
    <a:srgbClr val="FFFFFF"/>
    <a:srgbClr val="C3622E"/>
    <a:srgbClr val="CB5D30"/>
    <a:srgbClr val="12323F"/>
    <a:srgbClr val="000000"/>
    <a:srgbClr val="002E47"/>
    <a:srgbClr val="17375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FD01D26-8B81-4F19-B0CA-9636A72B4F50}" v="10" dt="2025-12-18T18:14:20.03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705" autoAdjust="0"/>
    <p:restoredTop sz="94660"/>
  </p:normalViewPr>
  <p:slideViewPr>
    <p:cSldViewPr snapToGrid="0">
      <p:cViewPr varScale="1">
        <p:scale>
          <a:sx n="103" d="100"/>
          <a:sy n="103" d="100"/>
        </p:scale>
        <p:origin x="732" y="-36"/>
      </p:cViewPr>
      <p:guideLst>
        <p:guide orient="horz" pos="2160"/>
        <p:guide pos="3840"/>
      </p:guideLst>
    </p:cSldViewPr>
  </p:slideViewPr>
  <p:notesTextViewPr>
    <p:cViewPr>
      <p:scale>
        <a:sx n="1" d="1"/>
        <a:sy n="1" d="1"/>
      </p:scale>
      <p:origin x="0" y="0"/>
    </p:cViewPr>
  </p:notesTextViewPr>
  <p:sorterViewPr>
    <p:cViewPr>
      <p:scale>
        <a:sx n="150" d="100"/>
        <a:sy n="150" d="100"/>
      </p:scale>
      <p:origin x="0" y="0"/>
    </p:cViewPr>
  </p:sorterViewPr>
  <p:notesViewPr>
    <p:cSldViewPr snapToGrid="0">
      <p:cViewPr varScale="1">
        <p:scale>
          <a:sx n="84" d="100"/>
          <a:sy n="84" d="100"/>
        </p:scale>
        <p:origin x="2976" y="9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handoutMaster" Target="handoutMasters/handoutMaster1.xml"/><Relationship Id="rId13" Type="http://schemas.microsoft.com/office/2016/11/relationships/changesInfo" Target="changesInfos/changesInfo1.xml"/><Relationship Id="rId3" Type="http://schemas.openxmlformats.org/officeDocument/2006/relationships/customXml" Target="../customXml/item3.xml"/><Relationship Id="rId7" Type="http://schemas.openxmlformats.org/officeDocument/2006/relationships/notesMaster" Target="notesMasters/notesMaster1.xml"/><Relationship Id="rId12" Type="http://schemas.openxmlformats.org/officeDocument/2006/relationships/tableStyles" Target="tableStyles.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theme" Target="theme/theme1.xml"/><Relationship Id="rId5" Type="http://schemas.openxmlformats.org/officeDocument/2006/relationships/slide" Target="slides/slide1.xml"/><Relationship Id="rId10"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presProps" Target="presProps.xml"/><Relationship Id="rId14"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io Juliana" userId="f63d8e04-9e28-414e-ba6a-662c7f7aa361" providerId="ADAL" clId="{F4FA77C7-C20C-4716-8382-26175F84CE7B}"/>
    <pc:docChg chg="undo custSel modSld modMainMaster">
      <pc:chgData name="Mario Juliana" userId="f63d8e04-9e28-414e-ba6a-662c7f7aa361" providerId="ADAL" clId="{F4FA77C7-C20C-4716-8382-26175F84CE7B}" dt="2025-12-18T18:14:23.459" v="165" actId="20577"/>
      <pc:docMkLst>
        <pc:docMk/>
      </pc:docMkLst>
      <pc:sldChg chg="addSp delSp modSp mod">
        <pc:chgData name="Mario Juliana" userId="f63d8e04-9e28-414e-ba6a-662c7f7aa361" providerId="ADAL" clId="{F4FA77C7-C20C-4716-8382-26175F84CE7B}" dt="2025-12-18T13:31:36.257" v="122" actId="1076"/>
        <pc:sldMkLst>
          <pc:docMk/>
          <pc:sldMk cId="3907206297" sldId="364"/>
        </pc:sldMkLst>
        <pc:spChg chg="mod">
          <ac:chgData name="Mario Juliana" userId="f63d8e04-9e28-414e-ba6a-662c7f7aa361" providerId="ADAL" clId="{F4FA77C7-C20C-4716-8382-26175F84CE7B}" dt="2025-12-18T13:21:59.098" v="30" actId="14100"/>
          <ac:spMkLst>
            <pc:docMk/>
            <pc:sldMk cId="3907206297" sldId="364"/>
            <ac:spMk id="3" creationId="{27046B3C-B843-25AE-4AAF-788B8C0F9328}"/>
          </ac:spMkLst>
        </pc:spChg>
        <pc:spChg chg="mod">
          <ac:chgData name="Mario Juliana" userId="f63d8e04-9e28-414e-ba6a-662c7f7aa361" providerId="ADAL" clId="{F4FA77C7-C20C-4716-8382-26175F84CE7B}" dt="2025-12-18T13:25:55.943" v="91" actId="207"/>
          <ac:spMkLst>
            <pc:docMk/>
            <pc:sldMk cId="3907206297" sldId="364"/>
            <ac:spMk id="5" creationId="{D892B71D-6AD0-B91A-005C-7DCDA0BBD9FB}"/>
          </ac:spMkLst>
        </pc:spChg>
        <pc:spChg chg="mod">
          <ac:chgData name="Mario Juliana" userId="f63d8e04-9e28-414e-ba6a-662c7f7aa361" providerId="ADAL" clId="{F4FA77C7-C20C-4716-8382-26175F84CE7B}" dt="2025-12-18T13:25:38.235" v="90" actId="207"/>
          <ac:spMkLst>
            <pc:docMk/>
            <pc:sldMk cId="3907206297" sldId="364"/>
            <ac:spMk id="12" creationId="{408ADA59-73D5-192B-8379-32899BBB049C}"/>
          </ac:spMkLst>
        </pc:spChg>
        <pc:spChg chg="mod">
          <ac:chgData name="Mario Juliana" userId="f63d8e04-9e28-414e-ba6a-662c7f7aa361" providerId="ADAL" clId="{F4FA77C7-C20C-4716-8382-26175F84CE7B}" dt="2025-12-18T13:25:11.457" v="88" actId="1076"/>
          <ac:spMkLst>
            <pc:docMk/>
            <pc:sldMk cId="3907206297" sldId="364"/>
            <ac:spMk id="25" creationId="{B7F0A482-03C4-9261-7AE6-F88E795A779A}"/>
          </ac:spMkLst>
        </pc:spChg>
        <pc:spChg chg="mod">
          <ac:chgData name="Mario Juliana" userId="f63d8e04-9e28-414e-ba6a-662c7f7aa361" providerId="ADAL" clId="{F4FA77C7-C20C-4716-8382-26175F84CE7B}" dt="2025-12-18T13:25:38.235" v="90" actId="207"/>
          <ac:spMkLst>
            <pc:docMk/>
            <pc:sldMk cId="3907206297" sldId="364"/>
            <ac:spMk id="40" creationId="{0EC08522-1611-922A-8A0D-A69B81A09347}"/>
          </ac:spMkLst>
        </pc:spChg>
        <pc:spChg chg="mod">
          <ac:chgData name="Mario Juliana" userId="f63d8e04-9e28-414e-ba6a-662c7f7aa361" providerId="ADAL" clId="{F4FA77C7-C20C-4716-8382-26175F84CE7B}" dt="2025-12-18T13:25:11.457" v="88" actId="1076"/>
          <ac:spMkLst>
            <pc:docMk/>
            <pc:sldMk cId="3907206297" sldId="364"/>
            <ac:spMk id="41" creationId="{E34080F9-5C94-B096-4B85-6D8354350CA3}"/>
          </ac:spMkLst>
        </pc:spChg>
        <pc:spChg chg="mod">
          <ac:chgData name="Mario Juliana" userId="f63d8e04-9e28-414e-ba6a-662c7f7aa361" providerId="ADAL" clId="{F4FA77C7-C20C-4716-8382-26175F84CE7B}" dt="2025-12-18T13:29:58.649" v="110" actId="14100"/>
          <ac:spMkLst>
            <pc:docMk/>
            <pc:sldMk cId="3907206297" sldId="364"/>
            <ac:spMk id="42" creationId="{46E93F04-DF29-F786-9E20-D6EC19A8F62B}"/>
          </ac:spMkLst>
        </pc:spChg>
        <pc:spChg chg="mod">
          <ac:chgData name="Mario Juliana" userId="f63d8e04-9e28-414e-ba6a-662c7f7aa361" providerId="ADAL" clId="{F4FA77C7-C20C-4716-8382-26175F84CE7B}" dt="2025-12-18T13:29:07.814" v="104" actId="207"/>
          <ac:spMkLst>
            <pc:docMk/>
            <pc:sldMk cId="3907206297" sldId="364"/>
            <ac:spMk id="44" creationId="{C1FACDD0-861F-2615-CE16-1451177239DA}"/>
          </ac:spMkLst>
        </pc:spChg>
        <pc:spChg chg="mod">
          <ac:chgData name="Mario Juliana" userId="f63d8e04-9e28-414e-ba6a-662c7f7aa361" providerId="ADAL" clId="{F4FA77C7-C20C-4716-8382-26175F84CE7B}" dt="2025-12-18T13:29:07.814" v="104" actId="207"/>
          <ac:spMkLst>
            <pc:docMk/>
            <pc:sldMk cId="3907206297" sldId="364"/>
            <ac:spMk id="47" creationId="{E1F3293B-D89B-6FED-BF90-A00DE5DE3430}"/>
          </ac:spMkLst>
        </pc:spChg>
        <pc:spChg chg="mod">
          <ac:chgData name="Mario Juliana" userId="f63d8e04-9e28-414e-ba6a-662c7f7aa361" providerId="ADAL" clId="{F4FA77C7-C20C-4716-8382-26175F84CE7B}" dt="2025-12-18T13:29:07.814" v="104" actId="207"/>
          <ac:spMkLst>
            <pc:docMk/>
            <pc:sldMk cId="3907206297" sldId="364"/>
            <ac:spMk id="53" creationId="{D891EF39-570F-C3E3-E780-C4502EA0EB7F}"/>
          </ac:spMkLst>
        </pc:spChg>
        <pc:spChg chg="mod">
          <ac:chgData name="Mario Juliana" userId="f63d8e04-9e28-414e-ba6a-662c7f7aa361" providerId="ADAL" clId="{F4FA77C7-C20C-4716-8382-26175F84CE7B}" dt="2025-12-18T13:25:38.235" v="90" actId="207"/>
          <ac:spMkLst>
            <pc:docMk/>
            <pc:sldMk cId="3907206297" sldId="364"/>
            <ac:spMk id="56" creationId="{C5357D2F-DD4A-7844-89C6-EC46CA2C5863}"/>
          </ac:spMkLst>
        </pc:spChg>
        <pc:spChg chg="mod">
          <ac:chgData name="Mario Juliana" userId="f63d8e04-9e28-414e-ba6a-662c7f7aa361" providerId="ADAL" clId="{F4FA77C7-C20C-4716-8382-26175F84CE7B}" dt="2025-12-18T13:21:37.258" v="26" actId="1076"/>
          <ac:spMkLst>
            <pc:docMk/>
            <pc:sldMk cId="3907206297" sldId="364"/>
            <ac:spMk id="57" creationId="{BACE2188-BD72-9BEF-CD2B-D22D17AF202D}"/>
          </ac:spMkLst>
        </pc:spChg>
        <pc:spChg chg="mod">
          <ac:chgData name="Mario Juliana" userId="f63d8e04-9e28-414e-ba6a-662c7f7aa361" providerId="ADAL" clId="{F4FA77C7-C20C-4716-8382-26175F84CE7B}" dt="2025-12-18T13:29:07.814" v="104" actId="207"/>
          <ac:spMkLst>
            <pc:docMk/>
            <pc:sldMk cId="3907206297" sldId="364"/>
            <ac:spMk id="58" creationId="{EC577D0D-65A7-CE9B-7B26-D04F4E5E92F9}"/>
          </ac:spMkLst>
        </pc:spChg>
        <pc:spChg chg="mod">
          <ac:chgData name="Mario Juliana" userId="f63d8e04-9e28-414e-ba6a-662c7f7aa361" providerId="ADAL" clId="{F4FA77C7-C20C-4716-8382-26175F84CE7B}" dt="2025-12-18T13:29:07.814" v="104" actId="207"/>
          <ac:spMkLst>
            <pc:docMk/>
            <pc:sldMk cId="3907206297" sldId="364"/>
            <ac:spMk id="60" creationId="{6F2689A8-191C-77A6-A312-A771C1F4504D}"/>
          </ac:spMkLst>
        </pc:spChg>
        <pc:spChg chg="mod">
          <ac:chgData name="Mario Juliana" userId="f63d8e04-9e28-414e-ba6a-662c7f7aa361" providerId="ADAL" clId="{F4FA77C7-C20C-4716-8382-26175F84CE7B}" dt="2025-12-18T13:25:38.235" v="90" actId="207"/>
          <ac:spMkLst>
            <pc:docMk/>
            <pc:sldMk cId="3907206297" sldId="364"/>
            <ac:spMk id="62" creationId="{DD651A1E-A2A4-8709-014F-FAB5FA50FE24}"/>
          </ac:spMkLst>
        </pc:spChg>
        <pc:spChg chg="mod">
          <ac:chgData name="Mario Juliana" userId="f63d8e04-9e28-414e-ba6a-662c7f7aa361" providerId="ADAL" clId="{F4FA77C7-C20C-4716-8382-26175F84CE7B}" dt="2025-12-18T13:25:38.235" v="90" actId="207"/>
          <ac:spMkLst>
            <pc:docMk/>
            <pc:sldMk cId="3907206297" sldId="364"/>
            <ac:spMk id="65" creationId="{6020FA90-FBAC-71C8-0473-F8C81F97306D}"/>
          </ac:spMkLst>
        </pc:spChg>
        <pc:spChg chg="mod">
          <ac:chgData name="Mario Juliana" userId="f63d8e04-9e28-414e-ba6a-662c7f7aa361" providerId="ADAL" clId="{F4FA77C7-C20C-4716-8382-26175F84CE7B}" dt="2025-12-18T13:25:38.235" v="90" actId="207"/>
          <ac:spMkLst>
            <pc:docMk/>
            <pc:sldMk cId="3907206297" sldId="364"/>
            <ac:spMk id="66" creationId="{45EC5375-09C4-D384-F524-25729BFB015B}"/>
          </ac:spMkLst>
        </pc:spChg>
        <pc:spChg chg="mod">
          <ac:chgData name="Mario Juliana" userId="f63d8e04-9e28-414e-ba6a-662c7f7aa361" providerId="ADAL" clId="{F4FA77C7-C20C-4716-8382-26175F84CE7B}" dt="2025-12-18T13:25:38.235" v="90" actId="207"/>
          <ac:spMkLst>
            <pc:docMk/>
            <pc:sldMk cId="3907206297" sldId="364"/>
            <ac:spMk id="68" creationId="{66C7BC0E-4EBE-9B64-3E02-ECDEDD89AED8}"/>
          </ac:spMkLst>
        </pc:spChg>
        <pc:spChg chg="mod">
          <ac:chgData name="Mario Juliana" userId="f63d8e04-9e28-414e-ba6a-662c7f7aa361" providerId="ADAL" clId="{F4FA77C7-C20C-4716-8382-26175F84CE7B}" dt="2025-12-18T13:25:38.235" v="90" actId="207"/>
          <ac:spMkLst>
            <pc:docMk/>
            <pc:sldMk cId="3907206297" sldId="364"/>
            <ac:spMk id="69" creationId="{8FCC2C14-09E1-F15D-BB4A-838B402A2932}"/>
          </ac:spMkLst>
        </pc:spChg>
        <pc:spChg chg="mod">
          <ac:chgData name="Mario Juliana" userId="f63d8e04-9e28-414e-ba6a-662c7f7aa361" providerId="ADAL" clId="{F4FA77C7-C20C-4716-8382-26175F84CE7B}" dt="2025-12-18T13:26:27.386" v="93" actId="207"/>
          <ac:spMkLst>
            <pc:docMk/>
            <pc:sldMk cId="3907206297" sldId="364"/>
            <ac:spMk id="72" creationId="{2017D459-11A3-5A1C-2D8C-43B950847814}"/>
          </ac:spMkLst>
        </pc:spChg>
        <pc:spChg chg="mod">
          <ac:chgData name="Mario Juliana" userId="f63d8e04-9e28-414e-ba6a-662c7f7aa361" providerId="ADAL" clId="{F4FA77C7-C20C-4716-8382-26175F84CE7B}" dt="2025-12-18T13:26:32.008" v="94" actId="207"/>
          <ac:spMkLst>
            <pc:docMk/>
            <pc:sldMk cId="3907206297" sldId="364"/>
            <ac:spMk id="73" creationId="{9C8B64F9-4033-683D-AE77-99EBD2334B99}"/>
          </ac:spMkLst>
        </pc:spChg>
        <pc:spChg chg="mod">
          <ac:chgData name="Mario Juliana" userId="f63d8e04-9e28-414e-ba6a-662c7f7aa361" providerId="ADAL" clId="{F4FA77C7-C20C-4716-8382-26175F84CE7B}" dt="2025-12-18T13:29:21.138" v="107" actId="207"/>
          <ac:spMkLst>
            <pc:docMk/>
            <pc:sldMk cId="3907206297" sldId="364"/>
            <ac:spMk id="74" creationId="{6A4DE171-59ED-F729-9361-CEF4BE4CE83F}"/>
          </ac:spMkLst>
        </pc:spChg>
        <pc:spChg chg="mod">
          <ac:chgData name="Mario Juliana" userId="f63d8e04-9e28-414e-ba6a-662c7f7aa361" providerId="ADAL" clId="{F4FA77C7-C20C-4716-8382-26175F84CE7B}" dt="2025-12-18T13:29:16.250" v="106" actId="207"/>
          <ac:spMkLst>
            <pc:docMk/>
            <pc:sldMk cId="3907206297" sldId="364"/>
            <ac:spMk id="76" creationId="{81293CA0-BBF9-9977-8E7C-EBAAFA91660A}"/>
          </ac:spMkLst>
        </pc:spChg>
        <pc:spChg chg="add mod">
          <ac:chgData name="Mario Juliana" userId="f63d8e04-9e28-414e-ba6a-662c7f7aa361" providerId="ADAL" clId="{F4FA77C7-C20C-4716-8382-26175F84CE7B}" dt="2025-12-18T13:27:40.148" v="103" actId="207"/>
          <ac:spMkLst>
            <pc:docMk/>
            <pc:sldMk cId="3907206297" sldId="364"/>
            <ac:spMk id="85" creationId="{0061B83B-8BDB-8A4B-743C-721CCCE4DE6B}"/>
          </ac:spMkLst>
        </pc:spChg>
        <pc:spChg chg="add mod">
          <ac:chgData name="Mario Juliana" userId="f63d8e04-9e28-414e-ba6a-662c7f7aa361" providerId="ADAL" clId="{F4FA77C7-C20C-4716-8382-26175F84CE7B}" dt="2025-12-18T13:31:36.257" v="122" actId="1076"/>
          <ac:spMkLst>
            <pc:docMk/>
            <pc:sldMk cId="3907206297" sldId="364"/>
            <ac:spMk id="87" creationId="{42AC2310-D34C-FB38-34D0-AECF3116F0D8}"/>
          </ac:spMkLst>
        </pc:spChg>
        <pc:grpChg chg="del">
          <ac:chgData name="Mario Juliana" userId="f63d8e04-9e28-414e-ba6a-662c7f7aa361" providerId="ADAL" clId="{F4FA77C7-C20C-4716-8382-26175F84CE7B}" dt="2025-12-18T13:19:13.978" v="1" actId="478"/>
          <ac:grpSpMkLst>
            <pc:docMk/>
            <pc:sldMk cId="3907206297" sldId="364"/>
            <ac:grpSpMk id="79" creationId="{E1E0E669-8C7C-6312-F02E-7E91B231CD57}"/>
          </ac:grpSpMkLst>
        </pc:grpChg>
        <pc:picChg chg="add mod">
          <ac:chgData name="Mario Juliana" userId="f63d8e04-9e28-414e-ba6a-662c7f7aa361" providerId="ADAL" clId="{F4FA77C7-C20C-4716-8382-26175F84CE7B}" dt="2025-12-18T13:21:40.121" v="27" actId="14100"/>
          <ac:picMkLst>
            <pc:docMk/>
            <pc:sldMk cId="3907206297" sldId="364"/>
            <ac:picMk id="4" creationId="{15F36AEF-7954-D1B1-AAF0-C464867D8F2A}"/>
          </ac:picMkLst>
        </pc:picChg>
        <pc:picChg chg="del">
          <ac:chgData name="Mario Juliana" userId="f63d8e04-9e28-414e-ba6a-662c7f7aa361" providerId="ADAL" clId="{F4FA77C7-C20C-4716-8382-26175F84CE7B}" dt="2025-12-18T13:19:10.196" v="0" actId="478"/>
          <ac:picMkLst>
            <pc:docMk/>
            <pc:sldMk cId="3907206297" sldId="364"/>
            <ac:picMk id="78" creationId="{B8D0C62F-7372-4ABF-9BC2-E3721C365F00}"/>
          </ac:picMkLst>
        </pc:picChg>
        <pc:picChg chg="add del mod">
          <ac:chgData name="Mario Juliana" userId="f63d8e04-9e28-414e-ba6a-662c7f7aa361" providerId="ADAL" clId="{F4FA77C7-C20C-4716-8382-26175F84CE7B}" dt="2025-12-18T13:20:51.291" v="19" actId="478"/>
          <ac:picMkLst>
            <pc:docMk/>
            <pc:sldMk cId="3907206297" sldId="364"/>
            <ac:picMk id="80" creationId="{63BBFF9F-0FEE-4FD9-EFA6-7E4ECDB9F823}"/>
          </ac:picMkLst>
        </pc:picChg>
        <pc:picChg chg="add mod ord">
          <ac:chgData name="Mario Juliana" userId="f63d8e04-9e28-414e-ba6a-662c7f7aa361" providerId="ADAL" clId="{F4FA77C7-C20C-4716-8382-26175F84CE7B}" dt="2025-12-18T13:25:19.084" v="89" actId="167"/>
          <ac:picMkLst>
            <pc:docMk/>
            <pc:sldMk cId="3907206297" sldId="364"/>
            <ac:picMk id="84" creationId="{F8C0E639-0371-6C0E-EDA2-76F7E67EDBF3}"/>
          </ac:picMkLst>
        </pc:picChg>
      </pc:sldChg>
      <pc:sldChg chg="addSp delSp modSp mod">
        <pc:chgData name="Mario Juliana" userId="f63d8e04-9e28-414e-ba6a-662c7f7aa361" providerId="ADAL" clId="{F4FA77C7-C20C-4716-8382-26175F84CE7B}" dt="2025-12-18T18:14:23.459" v="165" actId="20577"/>
        <pc:sldMkLst>
          <pc:docMk/>
          <pc:sldMk cId="2586112620" sldId="365"/>
        </pc:sldMkLst>
        <pc:spChg chg="add mod">
          <ac:chgData name="Mario Juliana" userId="f63d8e04-9e28-414e-ba6a-662c7f7aa361" providerId="ADAL" clId="{F4FA77C7-C20C-4716-8382-26175F84CE7B}" dt="2025-12-18T13:33:44.297" v="149" actId="1036"/>
          <ac:spMkLst>
            <pc:docMk/>
            <pc:sldMk cId="2586112620" sldId="365"/>
            <ac:spMk id="3" creationId="{7C366281-F585-D0C8-BDE1-592F61855142}"/>
          </ac:spMkLst>
        </pc:spChg>
        <pc:spChg chg="del mod">
          <ac:chgData name="Mario Juliana" userId="f63d8e04-9e28-414e-ba6a-662c7f7aa361" providerId="ADAL" clId="{F4FA77C7-C20C-4716-8382-26175F84CE7B}" dt="2025-12-18T13:33:41.197" v="145"/>
          <ac:spMkLst>
            <pc:docMk/>
            <pc:sldMk cId="2586112620" sldId="365"/>
            <ac:spMk id="4" creationId="{CC6A7D4E-2B48-D702-F52E-7ADA830AA523}"/>
          </ac:spMkLst>
        </pc:spChg>
        <pc:spChg chg="mod">
          <ac:chgData name="Mario Juliana" userId="f63d8e04-9e28-414e-ba6a-662c7f7aa361" providerId="ADAL" clId="{F4FA77C7-C20C-4716-8382-26175F84CE7B}" dt="2025-12-18T18:14:23.459" v="165" actId="20577"/>
          <ac:spMkLst>
            <pc:docMk/>
            <pc:sldMk cId="2586112620" sldId="365"/>
            <ac:spMk id="5" creationId="{AA690742-130E-5A10-E257-562498F22052}"/>
          </ac:spMkLst>
        </pc:spChg>
        <pc:spChg chg="add mod">
          <ac:chgData name="Mario Juliana" userId="f63d8e04-9e28-414e-ba6a-662c7f7aa361" providerId="ADAL" clId="{F4FA77C7-C20C-4716-8382-26175F84CE7B}" dt="2025-12-18T13:33:44.297" v="149" actId="1036"/>
          <ac:spMkLst>
            <pc:docMk/>
            <pc:sldMk cId="2586112620" sldId="365"/>
            <ac:spMk id="6" creationId="{80924EE9-3931-16A9-58B1-09723775169A}"/>
          </ac:spMkLst>
        </pc:spChg>
        <pc:spChg chg="add mod">
          <ac:chgData name="Mario Juliana" userId="f63d8e04-9e28-414e-ba6a-662c7f7aa361" providerId="ADAL" clId="{F4FA77C7-C20C-4716-8382-26175F84CE7B}" dt="2025-12-18T13:33:44.297" v="149" actId="1036"/>
          <ac:spMkLst>
            <pc:docMk/>
            <pc:sldMk cId="2586112620" sldId="365"/>
            <ac:spMk id="9" creationId="{664D9AA9-33D2-BD81-3DC2-837ABBB6E7E6}"/>
          </ac:spMkLst>
        </pc:spChg>
        <pc:spChg chg="add mod">
          <ac:chgData name="Mario Juliana" userId="f63d8e04-9e28-414e-ba6a-662c7f7aa361" providerId="ADAL" clId="{F4FA77C7-C20C-4716-8382-26175F84CE7B}" dt="2025-12-18T13:34:27.576" v="154" actId="14100"/>
          <ac:spMkLst>
            <pc:docMk/>
            <pc:sldMk cId="2586112620" sldId="365"/>
            <ac:spMk id="10" creationId="{E3EE6275-76C7-0A90-E21B-2663CC27C222}"/>
          </ac:spMkLst>
        </pc:spChg>
        <pc:spChg chg="add mod">
          <ac:chgData name="Mario Juliana" userId="f63d8e04-9e28-414e-ba6a-662c7f7aa361" providerId="ADAL" clId="{F4FA77C7-C20C-4716-8382-26175F84CE7B}" dt="2025-12-18T13:34:48.186" v="158" actId="1076"/>
          <ac:spMkLst>
            <pc:docMk/>
            <pc:sldMk cId="2586112620" sldId="365"/>
            <ac:spMk id="12" creationId="{0B9A5D56-8569-FAF2-DA3F-06A258C356FF}"/>
          </ac:spMkLst>
        </pc:spChg>
        <pc:spChg chg="add mod">
          <ac:chgData name="Mario Juliana" userId="f63d8e04-9e28-414e-ba6a-662c7f7aa361" providerId="ADAL" clId="{F4FA77C7-C20C-4716-8382-26175F84CE7B}" dt="2025-12-18T13:34:56.656" v="161" actId="14100"/>
          <ac:spMkLst>
            <pc:docMk/>
            <pc:sldMk cId="2586112620" sldId="365"/>
            <ac:spMk id="13" creationId="{D8364531-7549-2961-CF5E-D36BC3B6CBD3}"/>
          </ac:spMkLst>
        </pc:spChg>
        <pc:picChg chg="add mod">
          <ac:chgData name="Mario Juliana" userId="f63d8e04-9e28-414e-ba6a-662c7f7aa361" providerId="ADAL" clId="{F4FA77C7-C20C-4716-8382-26175F84CE7B}" dt="2025-12-18T13:33:09.791" v="135"/>
          <ac:picMkLst>
            <pc:docMk/>
            <pc:sldMk cId="2586112620" sldId="365"/>
            <ac:picMk id="2" creationId="{52244B56-D8D9-972B-E746-76E5E5C06184}"/>
          </ac:picMkLst>
        </pc:picChg>
        <pc:picChg chg="del">
          <ac:chgData name="Mario Juliana" userId="f63d8e04-9e28-414e-ba6a-662c7f7aa361" providerId="ADAL" clId="{F4FA77C7-C20C-4716-8382-26175F84CE7B}" dt="2025-12-18T13:31:56.139" v="123" actId="478"/>
          <ac:picMkLst>
            <pc:docMk/>
            <pc:sldMk cId="2586112620" sldId="365"/>
            <ac:picMk id="7" creationId="{9ACBD3C5-95EF-8738-F611-D0A16D7AD77F}"/>
          </ac:picMkLst>
        </pc:picChg>
        <pc:picChg chg="add mod">
          <ac:chgData name="Mario Juliana" userId="f63d8e04-9e28-414e-ba6a-662c7f7aa361" providerId="ADAL" clId="{F4FA77C7-C20C-4716-8382-26175F84CE7B}" dt="2025-12-18T13:33:09.791" v="135"/>
          <ac:picMkLst>
            <pc:docMk/>
            <pc:sldMk cId="2586112620" sldId="365"/>
            <ac:picMk id="8" creationId="{BE62D005-1349-2A1C-0591-81F32AFE2712}"/>
          </ac:picMkLst>
        </pc:picChg>
        <pc:picChg chg="del">
          <ac:chgData name="Mario Juliana" userId="f63d8e04-9e28-414e-ba6a-662c7f7aa361" providerId="ADAL" clId="{F4FA77C7-C20C-4716-8382-26175F84CE7B}" dt="2025-12-18T13:31:58.817" v="124" actId="478"/>
          <ac:picMkLst>
            <pc:docMk/>
            <pc:sldMk cId="2586112620" sldId="365"/>
            <ac:picMk id="11" creationId="{B21E8932-AC76-C53B-F6B0-24D9F8231747}"/>
          </ac:picMkLst>
        </pc:picChg>
      </pc:sldChg>
      <pc:sldMasterChg chg="delSp mod">
        <pc:chgData name="Mario Juliana" userId="f63d8e04-9e28-414e-ba6a-662c7f7aa361" providerId="ADAL" clId="{F4FA77C7-C20C-4716-8382-26175F84CE7B}" dt="2025-12-18T13:22:45.204" v="40" actId="478"/>
        <pc:sldMasterMkLst>
          <pc:docMk/>
          <pc:sldMasterMk cId="702768201" sldId="2147483702"/>
        </pc:sldMasterMkLst>
        <pc:spChg chg="del">
          <ac:chgData name="Mario Juliana" userId="f63d8e04-9e28-414e-ba6a-662c7f7aa361" providerId="ADAL" clId="{F4FA77C7-C20C-4716-8382-26175F84CE7B}" dt="2025-12-18T13:22:40.675" v="37" actId="478"/>
          <ac:spMkLst>
            <pc:docMk/>
            <pc:sldMasterMk cId="702768201" sldId="2147483702"/>
            <ac:spMk id="6" creationId="{4B203C8F-4BB1-73C0-8A27-66AB8D053A73}"/>
          </ac:spMkLst>
        </pc:spChg>
        <pc:spChg chg="del">
          <ac:chgData name="Mario Juliana" userId="f63d8e04-9e28-414e-ba6a-662c7f7aa361" providerId="ADAL" clId="{F4FA77C7-C20C-4716-8382-26175F84CE7B}" dt="2025-12-18T13:22:43.747" v="39" actId="478"/>
          <ac:spMkLst>
            <pc:docMk/>
            <pc:sldMasterMk cId="702768201" sldId="2147483702"/>
            <ac:spMk id="10" creationId="{AFD5D1D6-3913-F4F8-0471-380CAED8E928}"/>
          </ac:spMkLst>
        </pc:spChg>
        <pc:picChg chg="del">
          <ac:chgData name="Mario Juliana" userId="f63d8e04-9e28-414e-ba6a-662c7f7aa361" providerId="ADAL" clId="{F4FA77C7-C20C-4716-8382-26175F84CE7B}" dt="2025-12-18T13:22:41.859" v="38" actId="478"/>
          <ac:picMkLst>
            <pc:docMk/>
            <pc:sldMasterMk cId="702768201" sldId="2147483702"/>
            <ac:picMk id="5" creationId="{9550DEAF-A9E6-32F2-122C-5BB0223A6A56}"/>
          </ac:picMkLst>
        </pc:picChg>
        <pc:picChg chg="del">
          <ac:chgData name="Mario Juliana" userId="f63d8e04-9e28-414e-ba6a-662c7f7aa361" providerId="ADAL" clId="{F4FA77C7-C20C-4716-8382-26175F84CE7B}" dt="2025-12-18T13:22:45.204" v="40" actId="478"/>
          <ac:picMkLst>
            <pc:docMk/>
            <pc:sldMasterMk cId="702768201" sldId="2147483702"/>
            <ac:picMk id="9" creationId="{EE21E076-DECB-E65B-A61D-EF4682195C5F}"/>
          </ac:picMkLst>
        </pc:pic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D2A8997-6377-4A12-9C80-3F969D29A22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1CFF04D5-1E3C-4F06-A799-8F03EA4ABB5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A0F01BA-1BE9-4F03-A2DF-48EBCC9CAC01}" type="datetimeFigureOut">
              <a:rPr lang="en-US" smtClean="0"/>
              <a:t>12/18/2025</a:t>
            </a:fld>
            <a:endParaRPr lang="en-US"/>
          </a:p>
        </p:txBody>
      </p:sp>
      <p:sp>
        <p:nvSpPr>
          <p:cNvPr id="4" name="Footer Placeholder 3">
            <a:extLst>
              <a:ext uri="{FF2B5EF4-FFF2-40B4-BE49-F238E27FC236}">
                <a16:creationId xmlns:a16="http://schemas.microsoft.com/office/drawing/2014/main" id="{0E81145E-36F0-4F17-BFCE-5D7512C0A3F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77DE9C80-AE05-4EF7-86A8-AC3D04146BE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6AF94CD-C3DA-4733-A89E-CDEB1449D995}" type="slidenum">
              <a:rPr lang="en-US" smtClean="0"/>
              <a:t>‹#›</a:t>
            </a:fld>
            <a:endParaRPr lang="en-US"/>
          </a:p>
        </p:txBody>
      </p:sp>
    </p:spTree>
    <p:extLst>
      <p:ext uri="{BB962C8B-B14F-4D97-AF65-F5344CB8AC3E}">
        <p14:creationId xmlns:p14="http://schemas.microsoft.com/office/powerpoint/2010/main" val="32844277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9E34B03-AF2D-4EAC-B5C7-4B1A65DEC5CD}" type="datetimeFigureOut">
              <a:rPr lang="en-US" smtClean="0"/>
              <a:t>12/18/2025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ED7CC63-B66A-47D5-B861-E2D507C0C414}" type="slidenum">
              <a:rPr lang="en-US" smtClean="0"/>
              <a:t>‹#›</a:t>
            </a:fld>
            <a:endParaRPr lang="en-US"/>
          </a:p>
        </p:txBody>
      </p:sp>
    </p:spTree>
    <p:extLst>
      <p:ext uri="{BB962C8B-B14F-4D97-AF65-F5344CB8AC3E}">
        <p14:creationId xmlns:p14="http://schemas.microsoft.com/office/powerpoint/2010/main" val="41747123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png"/><Relationship Id="rId1" Type="http://schemas.openxmlformats.org/officeDocument/2006/relationships/slideMaster" Target="../slideMasters/slideMaster1.xml"/><Relationship Id="rId5" Type="http://schemas.microsoft.com/office/2007/relationships/hdphoto" Target="../media/hdphoto2.wdp"/><Relationship Id="rId4" Type="http://schemas.openxmlformats.org/officeDocument/2006/relationships/image" Target="../media/image13.pn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CPA Title ">
    <p:spTree>
      <p:nvGrpSpPr>
        <p:cNvPr id="1" name=""/>
        <p:cNvGrpSpPr/>
        <p:nvPr/>
      </p:nvGrpSpPr>
      <p:grpSpPr>
        <a:xfrm>
          <a:off x="0" y="0"/>
          <a:ext cx="0" cy="0"/>
          <a:chOff x="0" y="0"/>
          <a:chExt cx="0" cy="0"/>
        </a:xfrm>
      </p:grpSpPr>
      <p:pic>
        <p:nvPicPr>
          <p:cNvPr id="2" name="Picture 1" descr="A group of people sitting at a table&#10;&#10;Description automatically generated with low confidence">
            <a:extLst>
              <a:ext uri="{FF2B5EF4-FFF2-40B4-BE49-F238E27FC236}">
                <a16:creationId xmlns:a16="http://schemas.microsoft.com/office/drawing/2014/main" id="{14E319F9-A5CF-A2E6-D7A4-162CCC154CB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505" t="5168" b="11700"/>
          <a:stretch/>
        </p:blipFill>
        <p:spPr>
          <a:xfrm>
            <a:off x="0" y="0"/>
            <a:ext cx="12192000" cy="6858000"/>
          </a:xfrm>
          <a:prstGeom prst="rect">
            <a:avLst/>
          </a:prstGeom>
        </p:spPr>
      </p:pic>
      <p:sp>
        <p:nvSpPr>
          <p:cNvPr id="12" name="Title 11">
            <a:extLst>
              <a:ext uri="{FF2B5EF4-FFF2-40B4-BE49-F238E27FC236}">
                <a16:creationId xmlns:a16="http://schemas.microsoft.com/office/drawing/2014/main" id="{DCDCB751-2C15-41BD-B504-1A94785903D8}"/>
              </a:ext>
            </a:extLst>
          </p:cNvPr>
          <p:cNvSpPr>
            <a:spLocks noGrp="1"/>
          </p:cNvSpPr>
          <p:nvPr>
            <p:ph type="title"/>
          </p:nvPr>
        </p:nvSpPr>
        <p:spPr>
          <a:xfrm>
            <a:off x="5471857" y="2365634"/>
            <a:ext cx="6624893" cy="1143000"/>
          </a:xfrm>
        </p:spPr>
        <p:txBody>
          <a:bodyPr>
            <a:normAutofit/>
          </a:bodyPr>
          <a:lstStyle>
            <a:lvl1pPr>
              <a:lnSpc>
                <a:spcPts val="4700"/>
              </a:lnSpc>
              <a:defRPr sz="4400">
                <a:solidFill>
                  <a:schemeClr val="bg1"/>
                </a:solidFill>
              </a:defRPr>
            </a:lvl1pPr>
          </a:lstStyle>
          <a:p>
            <a:r>
              <a:rPr lang="en-US" dirty="0"/>
              <a:t>Click to edit Master title style</a:t>
            </a:r>
          </a:p>
        </p:txBody>
      </p:sp>
      <p:sp>
        <p:nvSpPr>
          <p:cNvPr id="17" name="Subtitle 2">
            <a:extLst>
              <a:ext uri="{FF2B5EF4-FFF2-40B4-BE49-F238E27FC236}">
                <a16:creationId xmlns:a16="http://schemas.microsoft.com/office/drawing/2014/main" id="{F958E29B-4236-4E10-BCEA-BB7C2439AF31}"/>
              </a:ext>
            </a:extLst>
          </p:cNvPr>
          <p:cNvSpPr>
            <a:spLocks noGrp="1"/>
          </p:cNvSpPr>
          <p:nvPr>
            <p:ph type="subTitle" idx="1"/>
          </p:nvPr>
        </p:nvSpPr>
        <p:spPr>
          <a:xfrm>
            <a:off x="5471857" y="3555800"/>
            <a:ext cx="5451365" cy="685800"/>
          </a:xfrm>
        </p:spPr>
        <p:txBody>
          <a:bodyPr>
            <a:normAutofit/>
          </a:bodyPr>
          <a:lstStyle>
            <a:lvl1pPr marL="0" indent="0" algn="l">
              <a:buNone/>
              <a:defRPr sz="2800">
                <a:solidFill>
                  <a:schemeClr val="bg1"/>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8" name="Date Placeholder 3">
            <a:extLst>
              <a:ext uri="{FF2B5EF4-FFF2-40B4-BE49-F238E27FC236}">
                <a16:creationId xmlns:a16="http://schemas.microsoft.com/office/drawing/2014/main" id="{C26D6099-EBCB-4BEC-A659-A5EB368BAA86}"/>
              </a:ext>
            </a:extLst>
          </p:cNvPr>
          <p:cNvSpPr>
            <a:spLocks noGrp="1"/>
          </p:cNvSpPr>
          <p:nvPr>
            <p:ph type="dt" sz="half" idx="10"/>
          </p:nvPr>
        </p:nvSpPr>
        <p:spPr>
          <a:xfrm>
            <a:off x="5471857" y="4690195"/>
            <a:ext cx="2844800" cy="365125"/>
          </a:xfrm>
          <a:prstGeom prst="rect">
            <a:avLst/>
          </a:prstGeom>
        </p:spPr>
        <p:txBody>
          <a:bodyPr/>
          <a:lstStyle>
            <a:lvl1pPr algn="l">
              <a:defRPr sz="1800">
                <a:solidFill>
                  <a:schemeClr val="bg1"/>
                </a:solidFill>
                <a:latin typeface="Arial Narrow" panose="020B0606020202030204" pitchFamily="34" charset="0"/>
              </a:defRPr>
            </a:lvl1pPr>
          </a:lstStyle>
          <a:p>
            <a:fld id="{665F0CF0-C0AE-4564-9BF8-F8254E551D62}" type="datetime1">
              <a:rPr lang="en-US" smtClean="0"/>
              <a:pPr/>
              <a:t>12/18/2025</a:t>
            </a:fld>
            <a:endParaRPr lang="en-US" dirty="0"/>
          </a:p>
        </p:txBody>
      </p:sp>
    </p:spTree>
    <p:extLst>
      <p:ext uri="{BB962C8B-B14F-4D97-AF65-F5344CB8AC3E}">
        <p14:creationId xmlns:p14="http://schemas.microsoft.com/office/powerpoint/2010/main" val="3482587300"/>
      </p:ext>
    </p:extLst>
  </p:cSld>
  <p:clrMapOvr>
    <a:masterClrMapping/>
  </p:clrMapOvr>
  <p:hf sldNum="0" hdr="0" ftr="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Main slide with bar">
    <p:spTree>
      <p:nvGrpSpPr>
        <p:cNvPr id="1" name=""/>
        <p:cNvGrpSpPr/>
        <p:nvPr/>
      </p:nvGrpSpPr>
      <p:grpSpPr>
        <a:xfrm>
          <a:off x="0" y="0"/>
          <a:ext cx="0" cy="0"/>
          <a:chOff x="0" y="0"/>
          <a:chExt cx="0" cy="0"/>
        </a:xfrm>
      </p:grpSpPr>
      <p:sp>
        <p:nvSpPr>
          <p:cNvPr id="2" name="Title 1"/>
          <p:cNvSpPr>
            <a:spLocks noGrp="1"/>
          </p:cNvSpPr>
          <p:nvPr>
            <p:ph type="title"/>
          </p:nvPr>
        </p:nvSpPr>
        <p:spPr>
          <a:xfrm>
            <a:off x="629728" y="274638"/>
            <a:ext cx="6616461" cy="1143000"/>
          </a:xfrm>
        </p:spPr>
        <p:txBody>
          <a:bodyPr/>
          <a:lstStyle>
            <a:lvl1pPr>
              <a:defRPr b="0">
                <a:solidFill>
                  <a:schemeClr val="tx2"/>
                </a:solidFill>
              </a:defRPr>
            </a:lvl1pPr>
          </a:lstStyle>
          <a:p>
            <a:r>
              <a:rPr lang="en-US" dirty="0"/>
              <a:t>Click to edit Master title style</a:t>
            </a:r>
          </a:p>
        </p:txBody>
      </p:sp>
      <p:sp>
        <p:nvSpPr>
          <p:cNvPr id="3" name="Content Placeholder 2"/>
          <p:cNvSpPr>
            <a:spLocks noGrp="1"/>
          </p:cNvSpPr>
          <p:nvPr>
            <p:ph idx="1"/>
          </p:nvPr>
        </p:nvSpPr>
        <p:spPr>
          <a:xfrm>
            <a:off x="629728" y="1600201"/>
            <a:ext cx="6616461" cy="4109423"/>
          </a:xfrm>
        </p:spPr>
        <p:txBody>
          <a:bodyPr/>
          <a:lstStyle>
            <a:lvl2pPr>
              <a:defRPr>
                <a:solidFill>
                  <a:schemeClr val="accent5"/>
                </a:solidFill>
              </a:defRPr>
            </a:lvl2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Box 11">
            <a:extLst>
              <a:ext uri="{FF2B5EF4-FFF2-40B4-BE49-F238E27FC236}">
                <a16:creationId xmlns:a16="http://schemas.microsoft.com/office/drawing/2014/main" id="{741999BA-6F24-4FDD-AA33-7C20F27DA392}"/>
              </a:ext>
            </a:extLst>
          </p:cNvPr>
          <p:cNvSpPr txBox="1"/>
          <p:nvPr userDrawn="1"/>
        </p:nvSpPr>
        <p:spPr>
          <a:xfrm>
            <a:off x="11595101" y="6494355"/>
            <a:ext cx="621979" cy="276999"/>
          </a:xfrm>
          <a:prstGeom prst="rect">
            <a:avLst/>
          </a:prstGeom>
          <a:noFill/>
        </p:spPr>
        <p:txBody>
          <a:bodyPr wrap="square" rtlCol="0">
            <a:spAutoFit/>
          </a:bodyPr>
          <a:lstStyle/>
          <a:p>
            <a:pPr algn="ctr"/>
            <a:fld id="{260E2A6B-A809-4840-BF14-8648BC0BDF87}" type="slidenum">
              <a:rPr lang="id-ID" sz="1200" b="0" kern="1200" smtClean="0">
                <a:solidFill>
                  <a:schemeClr val="bg1"/>
                </a:solidFill>
                <a:latin typeface="+mn-lt"/>
                <a:ea typeface="Liberation Sans" panose="020B0604020202020204" pitchFamily="34" charset="0"/>
                <a:cs typeface="Liberation Sans" panose="020B0604020202020204" pitchFamily="34" charset="0"/>
              </a:rPr>
              <a:pPr algn="ctr"/>
              <a:t>‹#›</a:t>
            </a:fld>
            <a:endParaRPr lang="id-ID" sz="1200" b="0" kern="1200" dirty="0">
              <a:solidFill>
                <a:schemeClr val="bg1"/>
              </a:solidFill>
              <a:latin typeface="+mn-lt"/>
              <a:ea typeface="Liberation Sans" panose="020B0604020202020204" pitchFamily="34" charset="0"/>
              <a:cs typeface="Liberation Sans" panose="020B0604020202020204" pitchFamily="34" charset="0"/>
            </a:endParaRPr>
          </a:p>
        </p:txBody>
      </p:sp>
      <p:pic>
        <p:nvPicPr>
          <p:cNvPr id="14" name="Picture 13" descr="A picture containing orange, screenshot, amber, colorfulness&#10;&#10;Description automatically generated">
            <a:extLst>
              <a:ext uri="{FF2B5EF4-FFF2-40B4-BE49-F238E27FC236}">
                <a16:creationId xmlns:a16="http://schemas.microsoft.com/office/drawing/2014/main" id="{E7838129-BBC8-182C-DD7A-5B669162EDA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1074"/>
          <a:stretch/>
        </p:blipFill>
        <p:spPr>
          <a:xfrm rot="5400000">
            <a:off x="8548007" y="440352"/>
            <a:ext cx="4109423" cy="3228720"/>
          </a:xfrm>
          <a:prstGeom prst="rect">
            <a:avLst/>
          </a:prstGeom>
        </p:spPr>
      </p:pic>
    </p:spTree>
    <p:extLst>
      <p:ext uri="{BB962C8B-B14F-4D97-AF65-F5344CB8AC3E}">
        <p14:creationId xmlns:p14="http://schemas.microsoft.com/office/powerpoint/2010/main" val="1439481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hf sldNum="0" hdr="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Graphic and photo bar">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741999BA-6F24-4FDD-AA33-7C20F27DA392}"/>
              </a:ext>
            </a:extLst>
          </p:cNvPr>
          <p:cNvSpPr txBox="1"/>
          <p:nvPr userDrawn="1"/>
        </p:nvSpPr>
        <p:spPr>
          <a:xfrm>
            <a:off x="11595101" y="6494355"/>
            <a:ext cx="621979" cy="276999"/>
          </a:xfrm>
          <a:prstGeom prst="rect">
            <a:avLst/>
          </a:prstGeom>
          <a:noFill/>
        </p:spPr>
        <p:txBody>
          <a:bodyPr wrap="square" rtlCol="0">
            <a:spAutoFit/>
          </a:bodyPr>
          <a:lstStyle/>
          <a:p>
            <a:pPr algn="ctr"/>
            <a:fld id="{260E2A6B-A809-4840-BF14-8648BC0BDF87}" type="slidenum">
              <a:rPr lang="id-ID" sz="1200" b="0" kern="1200" smtClean="0">
                <a:solidFill>
                  <a:schemeClr val="bg1"/>
                </a:solidFill>
                <a:latin typeface="+mn-lt"/>
                <a:ea typeface="Liberation Sans" panose="020B0604020202020204" pitchFamily="34" charset="0"/>
                <a:cs typeface="Liberation Sans" panose="020B0604020202020204" pitchFamily="34" charset="0"/>
              </a:rPr>
              <a:pPr algn="ctr"/>
              <a:t>‹#›</a:t>
            </a:fld>
            <a:endParaRPr lang="id-ID" sz="1200" b="0" kern="1200" dirty="0">
              <a:solidFill>
                <a:schemeClr val="bg1"/>
              </a:solidFill>
              <a:latin typeface="+mn-lt"/>
              <a:ea typeface="Liberation Sans" panose="020B0604020202020204" pitchFamily="34" charset="0"/>
              <a:cs typeface="Liberation Sans" panose="020B0604020202020204" pitchFamily="34" charset="0"/>
            </a:endParaRPr>
          </a:p>
        </p:txBody>
      </p:sp>
      <p:sp>
        <p:nvSpPr>
          <p:cNvPr id="6" name="Title 1">
            <a:extLst>
              <a:ext uri="{FF2B5EF4-FFF2-40B4-BE49-F238E27FC236}">
                <a16:creationId xmlns:a16="http://schemas.microsoft.com/office/drawing/2014/main" id="{A74B2A5A-0721-62C4-5108-1FE81C7835CA}"/>
              </a:ext>
            </a:extLst>
          </p:cNvPr>
          <p:cNvSpPr>
            <a:spLocks noGrp="1"/>
          </p:cNvSpPr>
          <p:nvPr>
            <p:ph type="title"/>
          </p:nvPr>
        </p:nvSpPr>
        <p:spPr>
          <a:xfrm>
            <a:off x="629728" y="274638"/>
            <a:ext cx="10965373" cy="1143000"/>
          </a:xfrm>
        </p:spPr>
        <p:txBody>
          <a:bodyPr/>
          <a:lstStyle/>
          <a:p>
            <a:r>
              <a:rPr lang="en-US" dirty="0"/>
              <a:t>Click to edit Master title style</a:t>
            </a:r>
          </a:p>
        </p:txBody>
      </p:sp>
    </p:spTree>
    <p:extLst>
      <p:ext uri="{BB962C8B-B14F-4D97-AF65-F5344CB8AC3E}">
        <p14:creationId xmlns:p14="http://schemas.microsoft.com/office/powerpoint/2010/main" val="4210856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hf sldNum="0" hdr="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idebar Slide">
    <p:spTree>
      <p:nvGrpSpPr>
        <p:cNvPr id="1" name=""/>
        <p:cNvGrpSpPr/>
        <p:nvPr/>
      </p:nvGrpSpPr>
      <p:grpSpPr>
        <a:xfrm>
          <a:off x="0" y="0"/>
          <a:ext cx="0" cy="0"/>
          <a:chOff x="0" y="0"/>
          <a:chExt cx="0" cy="0"/>
        </a:xfrm>
      </p:grpSpPr>
      <p:pic>
        <p:nvPicPr>
          <p:cNvPr id="9" name="Picture 8" descr="A picture containing screenshot, design&#10;&#10;Description automatically generated">
            <a:extLst>
              <a:ext uri="{FF2B5EF4-FFF2-40B4-BE49-F238E27FC236}">
                <a16:creationId xmlns:a16="http://schemas.microsoft.com/office/drawing/2014/main" id="{C6ECBE88-CF05-FC07-B92D-E6B05BE0F41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3125"/>
          <a:stretch/>
        </p:blipFill>
        <p:spPr>
          <a:xfrm rot="5400000">
            <a:off x="2638139" y="-2729726"/>
            <a:ext cx="6949585" cy="12225869"/>
          </a:xfrm>
          <a:prstGeom prst="rect">
            <a:avLst/>
          </a:prstGeom>
        </p:spPr>
      </p:pic>
      <p:sp>
        <p:nvSpPr>
          <p:cNvPr id="10" name="Rectangle 9">
            <a:extLst>
              <a:ext uri="{FF2B5EF4-FFF2-40B4-BE49-F238E27FC236}">
                <a16:creationId xmlns:a16="http://schemas.microsoft.com/office/drawing/2014/main" id="{1DC4C86B-7359-9EA0-9CCE-C3348A034F0E}"/>
              </a:ext>
            </a:extLst>
          </p:cNvPr>
          <p:cNvSpPr/>
          <p:nvPr userDrawn="1"/>
        </p:nvSpPr>
        <p:spPr>
          <a:xfrm>
            <a:off x="-2" y="-72921"/>
            <a:ext cx="12247806" cy="6949584"/>
          </a:xfrm>
          <a:prstGeom prst="rect">
            <a:avLst/>
          </a:prstGeom>
          <a:gradFill>
            <a:gsLst>
              <a:gs pos="0">
                <a:schemeClr val="bg1">
                  <a:alpha val="74000"/>
                </a:schemeClr>
              </a:gs>
              <a:gs pos="100000">
                <a:schemeClr val="bg1">
                  <a:alpha val="6600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picture containing screenshot, colorfulness, graphics, blue&#10;&#10;Description automatically generated">
            <a:extLst>
              <a:ext uri="{FF2B5EF4-FFF2-40B4-BE49-F238E27FC236}">
                <a16:creationId xmlns:a16="http://schemas.microsoft.com/office/drawing/2014/main" id="{43618311-18D3-8D1C-ADE3-8B0874E92943}"/>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23386"/>
          <a:stretch/>
        </p:blipFill>
        <p:spPr>
          <a:xfrm rot="5400000">
            <a:off x="7248613" y="1830763"/>
            <a:ext cx="6947735" cy="3144068"/>
          </a:xfrm>
          <a:prstGeom prst="rect">
            <a:avLst/>
          </a:prstGeom>
        </p:spPr>
      </p:pic>
      <p:pic>
        <p:nvPicPr>
          <p:cNvPr id="12" name="GettyImages-588504481.jpg" descr="GettyImages-588504481.jpg">
            <a:extLst>
              <a:ext uri="{FF2B5EF4-FFF2-40B4-BE49-F238E27FC236}">
                <a16:creationId xmlns:a16="http://schemas.microsoft.com/office/drawing/2014/main" id="{9E927BFF-1EF2-1281-A9CB-2DFD7817368E}"/>
              </a:ext>
            </a:extLst>
          </p:cNvPr>
          <p:cNvPicPr>
            <a:picLocks noChangeAspect="1"/>
          </p:cNvPicPr>
          <p:nvPr userDrawn="1"/>
        </p:nvPicPr>
        <p:blipFill rotWithShape="1">
          <a:blip r:embed="rId4">
            <a:alphaModFix amt="20000"/>
            <a:grayscl/>
            <a:extLst>
              <a:ext uri="{BEBA8EAE-BF5A-486C-A8C5-ECC9F3942E4B}">
                <a14:imgProps xmlns:a14="http://schemas.microsoft.com/office/drawing/2010/main">
                  <a14:imgLayer r:embed="rId5">
                    <a14:imgEffect>
                      <a14:brightnessContrast bright="-20000" contrast="40000"/>
                    </a14:imgEffect>
                  </a14:imgLayer>
                </a14:imgProps>
              </a:ext>
            </a:extLst>
          </a:blip>
          <a:srcRect l="50247" r="19975"/>
          <a:stretch/>
        </p:blipFill>
        <p:spPr>
          <a:xfrm flipH="1">
            <a:off x="9144858" y="-72922"/>
            <a:ext cx="3149814" cy="6949584"/>
          </a:xfrm>
          <a:prstGeom prst="rect">
            <a:avLst/>
          </a:prstGeom>
          <a:ln w="12700">
            <a:miter lim="400000"/>
          </a:ln>
        </p:spPr>
      </p:pic>
      <p:sp>
        <p:nvSpPr>
          <p:cNvPr id="6" name="TextBox 5">
            <a:extLst>
              <a:ext uri="{FF2B5EF4-FFF2-40B4-BE49-F238E27FC236}">
                <a16:creationId xmlns:a16="http://schemas.microsoft.com/office/drawing/2014/main" id="{20069AE7-A65F-4FEC-A1E3-B7E42FB13A2F}"/>
              </a:ext>
            </a:extLst>
          </p:cNvPr>
          <p:cNvSpPr txBox="1"/>
          <p:nvPr userDrawn="1"/>
        </p:nvSpPr>
        <p:spPr>
          <a:xfrm>
            <a:off x="11595101" y="6494355"/>
            <a:ext cx="621979" cy="276999"/>
          </a:xfrm>
          <a:prstGeom prst="rect">
            <a:avLst/>
          </a:prstGeom>
          <a:noFill/>
        </p:spPr>
        <p:txBody>
          <a:bodyPr wrap="square" rtlCol="0">
            <a:spAutoFit/>
          </a:bodyPr>
          <a:lstStyle/>
          <a:p>
            <a:pPr algn="ctr"/>
            <a:fld id="{260E2A6B-A809-4840-BF14-8648BC0BDF87}" type="slidenum">
              <a:rPr lang="id-ID" sz="1200" b="0" kern="1200" smtClean="0">
                <a:solidFill>
                  <a:schemeClr val="bg1">
                    <a:lumMod val="95000"/>
                  </a:schemeClr>
                </a:solidFill>
                <a:latin typeface="+mn-lt"/>
                <a:ea typeface="Liberation Sans" panose="020B0604020202020204" pitchFamily="34" charset="0"/>
                <a:cs typeface="Liberation Sans" panose="020B0604020202020204" pitchFamily="34" charset="0"/>
              </a:rPr>
              <a:pPr algn="ctr"/>
              <a:t>‹#›</a:t>
            </a:fld>
            <a:endParaRPr lang="id-ID" sz="1200" b="0" kern="1200" dirty="0">
              <a:solidFill>
                <a:schemeClr val="bg1">
                  <a:lumMod val="95000"/>
                </a:schemeClr>
              </a:solidFill>
              <a:latin typeface="+mn-lt"/>
              <a:ea typeface="Liberation Sans" panose="020B0604020202020204" pitchFamily="34" charset="0"/>
              <a:cs typeface="Liberation Sans" panose="020B0604020202020204" pitchFamily="34" charset="0"/>
            </a:endParaRPr>
          </a:p>
        </p:txBody>
      </p:sp>
      <p:sp>
        <p:nvSpPr>
          <p:cNvPr id="7" name="TextBox 6">
            <a:extLst>
              <a:ext uri="{FF2B5EF4-FFF2-40B4-BE49-F238E27FC236}">
                <a16:creationId xmlns:a16="http://schemas.microsoft.com/office/drawing/2014/main" id="{DF20F3ED-379E-467A-A85D-CE4EA830D65F}"/>
              </a:ext>
            </a:extLst>
          </p:cNvPr>
          <p:cNvSpPr txBox="1"/>
          <p:nvPr userDrawn="1"/>
        </p:nvSpPr>
        <p:spPr>
          <a:xfrm>
            <a:off x="147485" y="6494355"/>
            <a:ext cx="1069524" cy="276999"/>
          </a:xfrm>
          <a:prstGeom prst="rect">
            <a:avLst/>
          </a:prstGeom>
          <a:noFill/>
        </p:spPr>
        <p:txBody>
          <a:bodyPr wrap="none" rtlCol="0">
            <a:spAutoFit/>
          </a:bodyPr>
          <a:lstStyle/>
          <a:p>
            <a:r>
              <a:rPr lang="en-US" sz="1200" b="0" dirty="0">
                <a:solidFill>
                  <a:schemeClr val="tx1"/>
                </a:solidFill>
                <a:latin typeface="+mn-lt"/>
                <a:ea typeface="Liberation Sans" panose="020B0604020202020204" pitchFamily="34" charset="0"/>
                <a:cs typeface="Liberation Sans" panose="020B0604020202020204" pitchFamily="34" charset="0"/>
              </a:rPr>
              <a:t>capstantax.com</a:t>
            </a:r>
            <a:endParaRPr lang="id-ID" sz="1200" b="0" dirty="0">
              <a:solidFill>
                <a:schemeClr val="tx1"/>
              </a:solidFill>
              <a:latin typeface="+mn-lt"/>
              <a:ea typeface="Liberation Sans" panose="020B0604020202020204" pitchFamily="34" charset="0"/>
              <a:cs typeface="Liberation Sans" panose="020B0604020202020204" pitchFamily="34" charset="0"/>
            </a:endParaRPr>
          </a:p>
        </p:txBody>
      </p:sp>
      <p:sp>
        <p:nvSpPr>
          <p:cNvPr id="2" name="Title 1"/>
          <p:cNvSpPr>
            <a:spLocks noGrp="1"/>
          </p:cNvSpPr>
          <p:nvPr>
            <p:ph type="title"/>
          </p:nvPr>
        </p:nvSpPr>
        <p:spPr>
          <a:xfrm>
            <a:off x="629728" y="274638"/>
            <a:ext cx="8315489" cy="1143000"/>
          </a:xfrm>
        </p:spPr>
        <p:txBody>
          <a:bodyPr/>
          <a:lstStyle/>
          <a:p>
            <a:r>
              <a:rPr lang="en-US" dirty="0"/>
              <a:t>Click to edit Master title style</a:t>
            </a:r>
          </a:p>
        </p:txBody>
      </p:sp>
      <p:sp>
        <p:nvSpPr>
          <p:cNvPr id="13" name="Content Placeholder 2">
            <a:extLst>
              <a:ext uri="{FF2B5EF4-FFF2-40B4-BE49-F238E27FC236}">
                <a16:creationId xmlns:a16="http://schemas.microsoft.com/office/drawing/2014/main" id="{5CC40B09-189C-7AD7-9A31-C7EB934119E1}"/>
              </a:ext>
            </a:extLst>
          </p:cNvPr>
          <p:cNvSpPr>
            <a:spLocks noGrp="1"/>
          </p:cNvSpPr>
          <p:nvPr>
            <p:ph idx="1"/>
          </p:nvPr>
        </p:nvSpPr>
        <p:spPr>
          <a:xfrm>
            <a:off x="629728" y="1600201"/>
            <a:ext cx="8315489" cy="4109423"/>
          </a:xfrm>
        </p:spPr>
        <p:txBody>
          <a:bodyPr/>
          <a:lstStyle>
            <a:lvl2pPr>
              <a:defRPr>
                <a:solidFill>
                  <a:schemeClr val="accent5"/>
                </a:solidFill>
              </a:defRPr>
            </a:lvl2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70958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hf sldNum="0" hdr="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Blank Slide">
    <p:spTree>
      <p:nvGrpSpPr>
        <p:cNvPr id="1" name=""/>
        <p:cNvGrpSpPr/>
        <p:nvPr/>
      </p:nvGrpSpPr>
      <p:grpSpPr>
        <a:xfrm>
          <a:off x="0" y="0"/>
          <a:ext cx="0" cy="0"/>
          <a:chOff x="0" y="0"/>
          <a:chExt cx="0" cy="0"/>
        </a:xfrm>
      </p:grpSpPr>
      <p:pic>
        <p:nvPicPr>
          <p:cNvPr id="9" name="Picture 8" descr="A picture containing screenshot, design&#10;&#10;Description automatically generated">
            <a:extLst>
              <a:ext uri="{FF2B5EF4-FFF2-40B4-BE49-F238E27FC236}">
                <a16:creationId xmlns:a16="http://schemas.microsoft.com/office/drawing/2014/main" id="{C6ECBE88-CF05-FC07-B92D-E6B05BE0F41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3125"/>
          <a:stretch/>
        </p:blipFill>
        <p:spPr>
          <a:xfrm rot="5400000">
            <a:off x="2626211" y="-2729727"/>
            <a:ext cx="6949585" cy="12225869"/>
          </a:xfrm>
          <a:prstGeom prst="rect">
            <a:avLst/>
          </a:prstGeom>
        </p:spPr>
      </p:pic>
      <p:sp>
        <p:nvSpPr>
          <p:cNvPr id="10" name="Rectangle 9">
            <a:extLst>
              <a:ext uri="{FF2B5EF4-FFF2-40B4-BE49-F238E27FC236}">
                <a16:creationId xmlns:a16="http://schemas.microsoft.com/office/drawing/2014/main" id="{1DC4C86B-7359-9EA0-9CCE-C3348A034F0E}"/>
              </a:ext>
            </a:extLst>
          </p:cNvPr>
          <p:cNvSpPr/>
          <p:nvPr userDrawn="1"/>
        </p:nvSpPr>
        <p:spPr>
          <a:xfrm>
            <a:off x="-27903" y="-91584"/>
            <a:ext cx="12247806" cy="6961616"/>
          </a:xfrm>
          <a:prstGeom prst="rect">
            <a:avLst/>
          </a:prstGeom>
          <a:gradFill>
            <a:gsLst>
              <a:gs pos="0">
                <a:schemeClr val="bg1">
                  <a:alpha val="74000"/>
                </a:schemeClr>
              </a:gs>
              <a:gs pos="100000">
                <a:schemeClr val="bg1">
                  <a:alpha val="6600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20069AE7-A65F-4FEC-A1E3-B7E42FB13A2F}"/>
              </a:ext>
            </a:extLst>
          </p:cNvPr>
          <p:cNvSpPr txBox="1"/>
          <p:nvPr userDrawn="1"/>
        </p:nvSpPr>
        <p:spPr>
          <a:xfrm>
            <a:off x="11595101" y="6494355"/>
            <a:ext cx="621979" cy="276999"/>
          </a:xfrm>
          <a:prstGeom prst="rect">
            <a:avLst/>
          </a:prstGeom>
          <a:noFill/>
        </p:spPr>
        <p:txBody>
          <a:bodyPr wrap="square" rtlCol="0">
            <a:spAutoFit/>
          </a:bodyPr>
          <a:lstStyle/>
          <a:p>
            <a:pPr algn="ctr"/>
            <a:fld id="{260E2A6B-A809-4840-BF14-8648BC0BDF87}" type="slidenum">
              <a:rPr lang="id-ID" sz="1200" b="0" kern="1200" smtClean="0">
                <a:solidFill>
                  <a:schemeClr val="tx1"/>
                </a:solidFill>
                <a:latin typeface="+mn-lt"/>
                <a:ea typeface="Liberation Sans" panose="020B0604020202020204" pitchFamily="34" charset="0"/>
                <a:cs typeface="Liberation Sans" panose="020B0604020202020204" pitchFamily="34" charset="0"/>
              </a:rPr>
              <a:pPr algn="ctr"/>
              <a:t>‹#›</a:t>
            </a:fld>
            <a:endParaRPr lang="id-ID" sz="1200" b="0" kern="1200" dirty="0">
              <a:solidFill>
                <a:schemeClr val="tx1"/>
              </a:solidFill>
              <a:latin typeface="+mn-lt"/>
              <a:ea typeface="Liberation Sans" panose="020B0604020202020204" pitchFamily="34" charset="0"/>
              <a:cs typeface="Liberation Sans" panose="020B0604020202020204" pitchFamily="34" charset="0"/>
            </a:endParaRPr>
          </a:p>
        </p:txBody>
      </p:sp>
      <p:sp>
        <p:nvSpPr>
          <p:cNvPr id="7" name="TextBox 6">
            <a:extLst>
              <a:ext uri="{FF2B5EF4-FFF2-40B4-BE49-F238E27FC236}">
                <a16:creationId xmlns:a16="http://schemas.microsoft.com/office/drawing/2014/main" id="{DF20F3ED-379E-467A-A85D-CE4EA830D65F}"/>
              </a:ext>
            </a:extLst>
          </p:cNvPr>
          <p:cNvSpPr txBox="1"/>
          <p:nvPr userDrawn="1"/>
        </p:nvSpPr>
        <p:spPr>
          <a:xfrm>
            <a:off x="147485" y="6494355"/>
            <a:ext cx="1069524" cy="276999"/>
          </a:xfrm>
          <a:prstGeom prst="rect">
            <a:avLst/>
          </a:prstGeom>
          <a:noFill/>
        </p:spPr>
        <p:txBody>
          <a:bodyPr wrap="none" rtlCol="0">
            <a:spAutoFit/>
          </a:bodyPr>
          <a:lstStyle/>
          <a:p>
            <a:r>
              <a:rPr lang="en-US" sz="1200" b="0" dirty="0">
                <a:solidFill>
                  <a:schemeClr val="tx1"/>
                </a:solidFill>
                <a:latin typeface="+mn-lt"/>
                <a:ea typeface="Liberation Sans" panose="020B0604020202020204" pitchFamily="34" charset="0"/>
                <a:cs typeface="Liberation Sans" panose="020B0604020202020204" pitchFamily="34" charset="0"/>
              </a:rPr>
              <a:t>capstantax.com</a:t>
            </a:r>
            <a:endParaRPr lang="id-ID" sz="1200" b="0" dirty="0">
              <a:solidFill>
                <a:schemeClr val="tx1"/>
              </a:solidFill>
              <a:latin typeface="+mn-lt"/>
              <a:ea typeface="Liberation Sans" panose="020B0604020202020204" pitchFamily="34" charset="0"/>
              <a:cs typeface="Liberation Sans" panose="020B0604020202020204" pitchFamily="34" charset="0"/>
            </a:endParaRPr>
          </a:p>
        </p:txBody>
      </p:sp>
      <p:sp>
        <p:nvSpPr>
          <p:cNvPr id="2" name="Title 1"/>
          <p:cNvSpPr>
            <a:spLocks noGrp="1"/>
          </p:cNvSpPr>
          <p:nvPr>
            <p:ph type="title"/>
          </p:nvPr>
        </p:nvSpPr>
        <p:spPr>
          <a:xfrm>
            <a:off x="629728" y="274638"/>
            <a:ext cx="11207776" cy="1143000"/>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716BF246-596F-4CCB-0B30-C15D708FD677}"/>
              </a:ext>
            </a:extLst>
          </p:cNvPr>
          <p:cNvSpPr>
            <a:spLocks noGrp="1"/>
          </p:cNvSpPr>
          <p:nvPr>
            <p:ph idx="1"/>
          </p:nvPr>
        </p:nvSpPr>
        <p:spPr>
          <a:xfrm>
            <a:off x="629728" y="1600201"/>
            <a:ext cx="10952672" cy="4109423"/>
          </a:xfrm>
        </p:spPr>
        <p:txBody>
          <a:bodyPr/>
          <a:lstStyle>
            <a:lvl2pPr>
              <a:defRPr>
                <a:solidFill>
                  <a:schemeClr val="accent5"/>
                </a:solidFill>
              </a:defRPr>
            </a:lvl2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52989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hf sldNum="0" hdr="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Map SLide">
    <p:spTree>
      <p:nvGrpSpPr>
        <p:cNvPr id="1" name=""/>
        <p:cNvGrpSpPr/>
        <p:nvPr/>
      </p:nvGrpSpPr>
      <p:grpSpPr>
        <a:xfrm>
          <a:off x="0" y="0"/>
          <a:ext cx="0" cy="0"/>
          <a:chOff x="0" y="0"/>
          <a:chExt cx="0" cy="0"/>
        </a:xfrm>
      </p:grpSpPr>
      <p:pic>
        <p:nvPicPr>
          <p:cNvPr id="9" name="Picture 8" descr="A picture containing screenshot, design&#10;&#10;Description automatically generated">
            <a:extLst>
              <a:ext uri="{FF2B5EF4-FFF2-40B4-BE49-F238E27FC236}">
                <a16:creationId xmlns:a16="http://schemas.microsoft.com/office/drawing/2014/main" id="{C6ECBE88-CF05-FC07-B92D-E6B05BE0F41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3125"/>
          <a:stretch/>
        </p:blipFill>
        <p:spPr>
          <a:xfrm rot="5400000">
            <a:off x="2626211" y="-2729727"/>
            <a:ext cx="6949585" cy="12225869"/>
          </a:xfrm>
          <a:prstGeom prst="rect">
            <a:avLst/>
          </a:prstGeom>
        </p:spPr>
      </p:pic>
      <p:sp>
        <p:nvSpPr>
          <p:cNvPr id="10" name="Rectangle 9">
            <a:extLst>
              <a:ext uri="{FF2B5EF4-FFF2-40B4-BE49-F238E27FC236}">
                <a16:creationId xmlns:a16="http://schemas.microsoft.com/office/drawing/2014/main" id="{1DC4C86B-7359-9EA0-9CCE-C3348A034F0E}"/>
              </a:ext>
            </a:extLst>
          </p:cNvPr>
          <p:cNvSpPr/>
          <p:nvPr userDrawn="1"/>
        </p:nvSpPr>
        <p:spPr>
          <a:xfrm>
            <a:off x="-27903" y="-91584"/>
            <a:ext cx="12247806" cy="6961616"/>
          </a:xfrm>
          <a:prstGeom prst="rect">
            <a:avLst/>
          </a:prstGeom>
          <a:gradFill>
            <a:gsLst>
              <a:gs pos="0">
                <a:schemeClr val="bg1">
                  <a:alpha val="74000"/>
                </a:schemeClr>
              </a:gs>
              <a:gs pos="100000">
                <a:schemeClr val="bg1">
                  <a:alpha val="6600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20069AE7-A65F-4FEC-A1E3-B7E42FB13A2F}"/>
              </a:ext>
            </a:extLst>
          </p:cNvPr>
          <p:cNvSpPr txBox="1"/>
          <p:nvPr userDrawn="1"/>
        </p:nvSpPr>
        <p:spPr>
          <a:xfrm>
            <a:off x="11595101" y="6494355"/>
            <a:ext cx="621979" cy="276999"/>
          </a:xfrm>
          <a:prstGeom prst="rect">
            <a:avLst/>
          </a:prstGeom>
          <a:noFill/>
        </p:spPr>
        <p:txBody>
          <a:bodyPr wrap="square" rtlCol="0">
            <a:spAutoFit/>
          </a:bodyPr>
          <a:lstStyle/>
          <a:p>
            <a:pPr algn="ctr"/>
            <a:fld id="{260E2A6B-A809-4840-BF14-8648BC0BDF87}" type="slidenum">
              <a:rPr lang="id-ID" sz="1200" b="0" kern="1200" smtClean="0">
                <a:solidFill>
                  <a:schemeClr val="tx1"/>
                </a:solidFill>
                <a:latin typeface="+mn-lt"/>
                <a:ea typeface="Liberation Sans" panose="020B0604020202020204" pitchFamily="34" charset="0"/>
                <a:cs typeface="Liberation Sans" panose="020B0604020202020204" pitchFamily="34" charset="0"/>
              </a:rPr>
              <a:pPr algn="ctr"/>
              <a:t>‹#›</a:t>
            </a:fld>
            <a:endParaRPr lang="id-ID" sz="1200" b="0" kern="1200" dirty="0">
              <a:solidFill>
                <a:schemeClr val="tx1"/>
              </a:solidFill>
              <a:latin typeface="+mn-lt"/>
              <a:ea typeface="Liberation Sans" panose="020B0604020202020204" pitchFamily="34" charset="0"/>
              <a:cs typeface="Liberation Sans" panose="020B0604020202020204" pitchFamily="34" charset="0"/>
            </a:endParaRPr>
          </a:p>
        </p:txBody>
      </p:sp>
      <p:sp>
        <p:nvSpPr>
          <p:cNvPr id="7" name="TextBox 6">
            <a:extLst>
              <a:ext uri="{FF2B5EF4-FFF2-40B4-BE49-F238E27FC236}">
                <a16:creationId xmlns:a16="http://schemas.microsoft.com/office/drawing/2014/main" id="{DF20F3ED-379E-467A-A85D-CE4EA830D65F}"/>
              </a:ext>
            </a:extLst>
          </p:cNvPr>
          <p:cNvSpPr txBox="1"/>
          <p:nvPr userDrawn="1"/>
        </p:nvSpPr>
        <p:spPr>
          <a:xfrm>
            <a:off x="147485" y="6494355"/>
            <a:ext cx="1069524" cy="276999"/>
          </a:xfrm>
          <a:prstGeom prst="rect">
            <a:avLst/>
          </a:prstGeom>
          <a:noFill/>
        </p:spPr>
        <p:txBody>
          <a:bodyPr wrap="none" rtlCol="0">
            <a:spAutoFit/>
          </a:bodyPr>
          <a:lstStyle/>
          <a:p>
            <a:r>
              <a:rPr lang="en-US" sz="1200" b="0" dirty="0">
                <a:solidFill>
                  <a:schemeClr val="tx1"/>
                </a:solidFill>
                <a:latin typeface="+mn-lt"/>
                <a:ea typeface="Liberation Sans" panose="020B0604020202020204" pitchFamily="34" charset="0"/>
                <a:cs typeface="Liberation Sans" panose="020B0604020202020204" pitchFamily="34" charset="0"/>
              </a:rPr>
              <a:t>capstantax.com</a:t>
            </a:r>
            <a:endParaRPr lang="id-ID" sz="1200" b="0" dirty="0">
              <a:solidFill>
                <a:schemeClr val="tx1"/>
              </a:solidFill>
              <a:latin typeface="+mn-lt"/>
              <a:ea typeface="Liberation Sans" panose="020B0604020202020204" pitchFamily="34" charset="0"/>
              <a:cs typeface="Liberation Sans" panose="020B0604020202020204" pitchFamily="34" charset="0"/>
            </a:endParaRPr>
          </a:p>
        </p:txBody>
      </p:sp>
      <p:sp>
        <p:nvSpPr>
          <p:cNvPr id="5" name="Freeform: Shape 4">
            <a:extLst>
              <a:ext uri="{FF2B5EF4-FFF2-40B4-BE49-F238E27FC236}">
                <a16:creationId xmlns:a16="http://schemas.microsoft.com/office/drawing/2014/main" id="{4AD36978-C85C-37CF-3134-F2CC79ADE842}"/>
              </a:ext>
            </a:extLst>
          </p:cNvPr>
          <p:cNvSpPr/>
          <p:nvPr userDrawn="1"/>
        </p:nvSpPr>
        <p:spPr>
          <a:xfrm>
            <a:off x="9088618" y="1402646"/>
            <a:ext cx="1071884" cy="597493"/>
          </a:xfrm>
          <a:custGeom>
            <a:avLst/>
            <a:gdLst>
              <a:gd name="connsiteX0" fmla="*/ 0 w 1071884"/>
              <a:gd name="connsiteY0" fmla="*/ 552456 h 597493"/>
              <a:gd name="connsiteX1" fmla="*/ 72059 w 1071884"/>
              <a:gd name="connsiteY1" fmla="*/ 435359 h 597493"/>
              <a:gd name="connsiteX2" fmla="*/ 78064 w 1071884"/>
              <a:gd name="connsiteY2" fmla="*/ 357295 h 597493"/>
              <a:gd name="connsiteX3" fmla="*/ 354292 w 1071884"/>
              <a:gd name="connsiteY3" fmla="*/ 345285 h 597493"/>
              <a:gd name="connsiteX4" fmla="*/ 402332 w 1071884"/>
              <a:gd name="connsiteY4" fmla="*/ 303250 h 597493"/>
              <a:gd name="connsiteX5" fmla="*/ 372307 w 1071884"/>
              <a:gd name="connsiteY5" fmla="*/ 183151 h 597493"/>
              <a:gd name="connsiteX6" fmla="*/ 444367 w 1071884"/>
              <a:gd name="connsiteY6" fmla="*/ 99082 h 597493"/>
              <a:gd name="connsiteX7" fmla="*/ 693572 w 1071884"/>
              <a:gd name="connsiteY7" fmla="*/ 0 h 597493"/>
              <a:gd name="connsiteX8" fmla="*/ 972803 w 1071884"/>
              <a:gd name="connsiteY8" fmla="*/ 327270 h 597493"/>
              <a:gd name="connsiteX9" fmla="*/ 1071885 w 1071884"/>
              <a:gd name="connsiteY9" fmla="*/ 588486 h 597493"/>
              <a:gd name="connsiteX10" fmla="*/ 1026847 w 1071884"/>
              <a:gd name="connsiteY10" fmla="*/ 597493 h 597493"/>
              <a:gd name="connsiteX11" fmla="*/ 858709 w 1071884"/>
              <a:gd name="connsiteY11" fmla="*/ 552456 h 597493"/>
              <a:gd name="connsiteX12" fmla="*/ 707084 w 1071884"/>
              <a:gd name="connsiteY12" fmla="*/ 487903 h 597493"/>
              <a:gd name="connsiteX13" fmla="*/ 330273 w 1071884"/>
              <a:gd name="connsiteY13" fmla="*/ 543448 h 597493"/>
              <a:gd name="connsiteX14" fmla="*/ 39032 w 1071884"/>
              <a:gd name="connsiteY14" fmla="*/ 597493 h 59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71884" h="597493">
                <a:moveTo>
                  <a:pt x="0" y="552456"/>
                </a:moveTo>
                <a:lnTo>
                  <a:pt x="72059" y="435359"/>
                </a:lnTo>
                <a:lnTo>
                  <a:pt x="78064" y="357295"/>
                </a:lnTo>
                <a:lnTo>
                  <a:pt x="354292" y="345285"/>
                </a:lnTo>
                <a:lnTo>
                  <a:pt x="402332" y="303250"/>
                </a:lnTo>
                <a:lnTo>
                  <a:pt x="372307" y="183151"/>
                </a:lnTo>
                <a:lnTo>
                  <a:pt x="444367" y="99082"/>
                </a:lnTo>
                <a:lnTo>
                  <a:pt x="693572" y="0"/>
                </a:lnTo>
                <a:lnTo>
                  <a:pt x="972803" y="327270"/>
                </a:lnTo>
                <a:lnTo>
                  <a:pt x="1071885" y="588486"/>
                </a:lnTo>
                <a:lnTo>
                  <a:pt x="1026847" y="597493"/>
                </a:lnTo>
                <a:lnTo>
                  <a:pt x="858709" y="552456"/>
                </a:lnTo>
                <a:lnTo>
                  <a:pt x="707084" y="487903"/>
                </a:lnTo>
                <a:lnTo>
                  <a:pt x="330273" y="543448"/>
                </a:lnTo>
                <a:lnTo>
                  <a:pt x="39032" y="597493"/>
                </a:lnTo>
                <a:close/>
              </a:path>
            </a:pathLst>
          </a:custGeom>
          <a:solidFill>
            <a:srgbClr val="F15A24">
              <a:alpha val="53000"/>
            </a:srgbClr>
          </a:solidFill>
          <a:ln w="30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sp>
        <p:nvSpPr>
          <p:cNvPr id="8" name="Freeform: Shape 7">
            <a:extLst>
              <a:ext uri="{FF2B5EF4-FFF2-40B4-BE49-F238E27FC236}">
                <a16:creationId xmlns:a16="http://schemas.microsoft.com/office/drawing/2014/main" id="{1A64343C-00D7-1193-DA14-F75F603CEDED}"/>
              </a:ext>
            </a:extLst>
          </p:cNvPr>
          <p:cNvSpPr/>
          <p:nvPr userDrawn="1"/>
        </p:nvSpPr>
        <p:spPr>
          <a:xfrm>
            <a:off x="4813090" y="3213140"/>
            <a:ext cx="1891560" cy="720594"/>
          </a:xfrm>
          <a:custGeom>
            <a:avLst/>
            <a:gdLst>
              <a:gd name="connsiteX0" fmla="*/ 1789477 w 1891560"/>
              <a:gd name="connsiteY0" fmla="*/ 0 h 720594"/>
              <a:gd name="connsiteX1" fmla="*/ 1849526 w 1891560"/>
              <a:gd name="connsiteY1" fmla="*/ 108089 h 720594"/>
              <a:gd name="connsiteX2" fmla="*/ 1891561 w 1891560"/>
              <a:gd name="connsiteY2" fmla="*/ 678560 h 720594"/>
              <a:gd name="connsiteX3" fmla="*/ 1663373 w 1891560"/>
              <a:gd name="connsiteY3" fmla="*/ 720595 h 720594"/>
              <a:gd name="connsiteX4" fmla="*/ 1453199 w 1891560"/>
              <a:gd name="connsiteY4" fmla="*/ 708585 h 720594"/>
              <a:gd name="connsiteX5" fmla="*/ 642530 w 1891560"/>
              <a:gd name="connsiteY5" fmla="*/ 510421 h 720594"/>
              <a:gd name="connsiteX6" fmla="*/ 660545 w 1891560"/>
              <a:gd name="connsiteY6" fmla="*/ 108089 h 720594"/>
              <a:gd name="connsiteX7" fmla="*/ 0 w 1891560"/>
              <a:gd name="connsiteY7" fmla="*/ 108089 h 720594"/>
              <a:gd name="connsiteX8" fmla="*/ 34528 w 1891560"/>
              <a:gd name="connsiteY8" fmla="*/ 13511 h 720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1560" h="720594">
                <a:moveTo>
                  <a:pt x="1789477" y="0"/>
                </a:moveTo>
                <a:lnTo>
                  <a:pt x="1849526" y="108089"/>
                </a:lnTo>
                <a:lnTo>
                  <a:pt x="1891561" y="678560"/>
                </a:lnTo>
                <a:lnTo>
                  <a:pt x="1663373" y="720595"/>
                </a:lnTo>
                <a:lnTo>
                  <a:pt x="1453199" y="708585"/>
                </a:lnTo>
                <a:lnTo>
                  <a:pt x="642530" y="510421"/>
                </a:lnTo>
                <a:lnTo>
                  <a:pt x="660545" y="108089"/>
                </a:lnTo>
                <a:lnTo>
                  <a:pt x="0" y="108089"/>
                </a:lnTo>
                <a:lnTo>
                  <a:pt x="34528" y="13511"/>
                </a:lnTo>
                <a:close/>
              </a:path>
            </a:pathLst>
          </a:custGeom>
          <a:solidFill>
            <a:srgbClr val="C2C2C2"/>
          </a:solidFill>
          <a:ln w="30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sp>
        <p:nvSpPr>
          <p:cNvPr id="11" name="Freeform: Shape 10">
            <a:extLst>
              <a:ext uri="{FF2B5EF4-FFF2-40B4-BE49-F238E27FC236}">
                <a16:creationId xmlns:a16="http://schemas.microsoft.com/office/drawing/2014/main" id="{9A9A2F5F-23B2-B939-9ADF-19BC3F5C802E}"/>
              </a:ext>
            </a:extLst>
          </p:cNvPr>
          <p:cNvSpPr/>
          <p:nvPr userDrawn="1"/>
        </p:nvSpPr>
        <p:spPr>
          <a:xfrm>
            <a:off x="2459147" y="2154766"/>
            <a:ext cx="1343608" cy="1034353"/>
          </a:xfrm>
          <a:custGeom>
            <a:avLst/>
            <a:gdLst>
              <a:gd name="connsiteX0" fmla="*/ 487903 w 1343608"/>
              <a:gd name="connsiteY0" fmla="*/ 0 h 1034353"/>
              <a:gd name="connsiteX1" fmla="*/ 1046364 w 1343608"/>
              <a:gd name="connsiteY1" fmla="*/ 63052 h 1034353"/>
              <a:gd name="connsiteX2" fmla="*/ 981810 w 1343608"/>
              <a:gd name="connsiteY2" fmla="*/ 226687 h 1034353"/>
              <a:gd name="connsiteX3" fmla="*/ 1343609 w 1343608"/>
              <a:gd name="connsiteY3" fmla="*/ 249206 h 1034353"/>
              <a:gd name="connsiteX4" fmla="*/ 1056872 w 1343608"/>
              <a:gd name="connsiteY4" fmla="*/ 1034354 h 1034353"/>
              <a:gd name="connsiteX5" fmla="*/ 0 w 1343608"/>
              <a:gd name="connsiteY5" fmla="*/ 932269 h 1034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43608" h="1034353">
                <a:moveTo>
                  <a:pt x="487903" y="0"/>
                </a:moveTo>
                <a:lnTo>
                  <a:pt x="1046364" y="63052"/>
                </a:lnTo>
                <a:lnTo>
                  <a:pt x="981810" y="226687"/>
                </a:lnTo>
                <a:lnTo>
                  <a:pt x="1343609" y="249206"/>
                </a:lnTo>
                <a:lnTo>
                  <a:pt x="1056872" y="1034354"/>
                </a:lnTo>
                <a:lnTo>
                  <a:pt x="0" y="932269"/>
                </a:lnTo>
                <a:close/>
              </a:path>
            </a:pathLst>
          </a:custGeom>
          <a:solidFill>
            <a:srgbClr val="C2C2C2"/>
          </a:solidFill>
          <a:ln w="30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sp>
        <p:nvSpPr>
          <p:cNvPr id="12" name="Freeform: Shape 11">
            <a:extLst>
              <a:ext uri="{FF2B5EF4-FFF2-40B4-BE49-F238E27FC236}">
                <a16:creationId xmlns:a16="http://schemas.microsoft.com/office/drawing/2014/main" id="{69BF29D2-5718-CBF6-52B1-B352D470F576}"/>
              </a:ext>
            </a:extLst>
          </p:cNvPr>
          <p:cNvSpPr/>
          <p:nvPr userDrawn="1"/>
        </p:nvSpPr>
        <p:spPr>
          <a:xfrm>
            <a:off x="3134704" y="1051356"/>
            <a:ext cx="1885556" cy="749118"/>
          </a:xfrm>
          <a:custGeom>
            <a:avLst/>
            <a:gdLst>
              <a:gd name="connsiteX0" fmla="*/ 90074 w 1885556"/>
              <a:gd name="connsiteY0" fmla="*/ 0 h 749118"/>
              <a:gd name="connsiteX1" fmla="*/ 0 w 1885556"/>
              <a:gd name="connsiteY1" fmla="*/ 141116 h 749118"/>
              <a:gd name="connsiteX2" fmla="*/ 39032 w 1885556"/>
              <a:gd name="connsiteY2" fmla="*/ 174144 h 749118"/>
              <a:gd name="connsiteX3" fmla="*/ 18015 w 1885556"/>
              <a:gd name="connsiteY3" fmla="*/ 234193 h 749118"/>
              <a:gd name="connsiteX4" fmla="*/ 84069 w 1885556"/>
              <a:gd name="connsiteY4" fmla="*/ 327270 h 749118"/>
              <a:gd name="connsiteX5" fmla="*/ 162134 w 1885556"/>
              <a:gd name="connsiteY5" fmla="*/ 375310 h 749118"/>
              <a:gd name="connsiteX6" fmla="*/ 45037 w 1885556"/>
              <a:gd name="connsiteY6" fmla="*/ 498411 h 749118"/>
              <a:gd name="connsiteX7" fmla="*/ 57047 w 1885556"/>
              <a:gd name="connsiteY7" fmla="*/ 543448 h 749118"/>
              <a:gd name="connsiteX8" fmla="*/ 147121 w 1885556"/>
              <a:gd name="connsiteY8" fmla="*/ 528436 h 749118"/>
              <a:gd name="connsiteX9" fmla="*/ 171141 w 1885556"/>
              <a:gd name="connsiteY9" fmla="*/ 579478 h 749118"/>
              <a:gd name="connsiteX10" fmla="*/ 174144 w 1885556"/>
              <a:gd name="connsiteY10" fmla="*/ 648535 h 749118"/>
              <a:gd name="connsiteX11" fmla="*/ 216178 w 1885556"/>
              <a:gd name="connsiteY11" fmla="*/ 717592 h 749118"/>
              <a:gd name="connsiteX12" fmla="*/ 444367 w 1885556"/>
              <a:gd name="connsiteY12" fmla="*/ 717592 h 749118"/>
              <a:gd name="connsiteX13" fmla="*/ 507419 w 1885556"/>
              <a:gd name="connsiteY13" fmla="*/ 696575 h 749118"/>
              <a:gd name="connsiteX14" fmla="*/ 541947 w 1885556"/>
              <a:gd name="connsiteY14" fmla="*/ 749118 h 749118"/>
              <a:gd name="connsiteX15" fmla="*/ 576476 w 1885556"/>
              <a:gd name="connsiteY15" fmla="*/ 639528 h 749118"/>
              <a:gd name="connsiteX16" fmla="*/ 1766958 w 1885556"/>
              <a:gd name="connsiteY16" fmla="*/ 701079 h 749118"/>
              <a:gd name="connsiteX17" fmla="*/ 1885556 w 1885556"/>
              <a:gd name="connsiteY17" fmla="*/ 117097 h 749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85556" h="749118">
                <a:moveTo>
                  <a:pt x="90074" y="0"/>
                </a:moveTo>
                <a:lnTo>
                  <a:pt x="0" y="141116"/>
                </a:lnTo>
                <a:lnTo>
                  <a:pt x="39032" y="174144"/>
                </a:lnTo>
                <a:lnTo>
                  <a:pt x="18015" y="234193"/>
                </a:lnTo>
                <a:lnTo>
                  <a:pt x="84069" y="327270"/>
                </a:lnTo>
                <a:lnTo>
                  <a:pt x="162134" y="375310"/>
                </a:lnTo>
                <a:lnTo>
                  <a:pt x="45037" y="498411"/>
                </a:lnTo>
                <a:lnTo>
                  <a:pt x="57047" y="543448"/>
                </a:lnTo>
                <a:lnTo>
                  <a:pt x="147121" y="528436"/>
                </a:lnTo>
                <a:lnTo>
                  <a:pt x="171141" y="579478"/>
                </a:lnTo>
                <a:lnTo>
                  <a:pt x="174144" y="648535"/>
                </a:lnTo>
                <a:lnTo>
                  <a:pt x="216178" y="717592"/>
                </a:lnTo>
                <a:lnTo>
                  <a:pt x="444367" y="717592"/>
                </a:lnTo>
                <a:lnTo>
                  <a:pt x="507419" y="696575"/>
                </a:lnTo>
                <a:lnTo>
                  <a:pt x="541947" y="749118"/>
                </a:lnTo>
                <a:lnTo>
                  <a:pt x="576476" y="639528"/>
                </a:lnTo>
                <a:lnTo>
                  <a:pt x="1766958" y="701079"/>
                </a:lnTo>
                <a:lnTo>
                  <a:pt x="1885556" y="117097"/>
                </a:lnTo>
                <a:close/>
              </a:path>
            </a:pathLst>
          </a:custGeom>
          <a:solidFill>
            <a:srgbClr val="C2C2C2"/>
          </a:solidFill>
          <a:ln w="30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sp>
        <p:nvSpPr>
          <p:cNvPr id="13" name="Freeform: Shape 12">
            <a:extLst>
              <a:ext uri="{FF2B5EF4-FFF2-40B4-BE49-F238E27FC236}">
                <a16:creationId xmlns:a16="http://schemas.microsoft.com/office/drawing/2014/main" id="{D2B0121E-F533-5BCF-690F-A51093DFE9EB}"/>
              </a:ext>
            </a:extLst>
          </p:cNvPr>
          <p:cNvSpPr/>
          <p:nvPr userDrawn="1"/>
        </p:nvSpPr>
        <p:spPr>
          <a:xfrm>
            <a:off x="3736733" y="3330083"/>
            <a:ext cx="3308730" cy="2780294"/>
          </a:xfrm>
          <a:custGeom>
            <a:avLst/>
            <a:gdLst>
              <a:gd name="connsiteX0" fmla="*/ 0 w 3308730"/>
              <a:gd name="connsiteY0" fmla="*/ 1002828 h 2780294"/>
              <a:gd name="connsiteX1" fmla="*/ 882728 w 3308730"/>
              <a:gd name="connsiteY1" fmla="*/ 1026847 h 2780294"/>
              <a:gd name="connsiteX2" fmla="*/ 1080892 w 3308730"/>
              <a:gd name="connsiteY2" fmla="*/ 0 h 2780294"/>
              <a:gd name="connsiteX3" fmla="*/ 1741437 w 3308730"/>
              <a:gd name="connsiteY3" fmla="*/ 0 h 2780294"/>
              <a:gd name="connsiteX4" fmla="*/ 1723422 w 3308730"/>
              <a:gd name="connsiteY4" fmla="*/ 402332 h 2780294"/>
              <a:gd name="connsiteX5" fmla="*/ 2534091 w 3308730"/>
              <a:gd name="connsiteY5" fmla="*/ 600496 h 2780294"/>
              <a:gd name="connsiteX6" fmla="*/ 2822329 w 3308730"/>
              <a:gd name="connsiteY6" fmla="*/ 540446 h 2780294"/>
              <a:gd name="connsiteX7" fmla="*/ 3080542 w 3308730"/>
              <a:gd name="connsiteY7" fmla="*/ 582481 h 2780294"/>
              <a:gd name="connsiteX8" fmla="*/ 3164612 w 3308730"/>
              <a:gd name="connsiteY8" fmla="*/ 936773 h 2780294"/>
              <a:gd name="connsiteX9" fmla="*/ 3308731 w 3308730"/>
              <a:gd name="connsiteY9" fmla="*/ 1206996 h 2780294"/>
              <a:gd name="connsiteX10" fmla="*/ 3272701 w 3308730"/>
              <a:gd name="connsiteY10" fmla="*/ 1531264 h 2780294"/>
              <a:gd name="connsiteX11" fmla="*/ 3068532 w 3308730"/>
              <a:gd name="connsiteY11" fmla="*/ 1579303 h 2780294"/>
              <a:gd name="connsiteX12" fmla="*/ 2948433 w 3308730"/>
              <a:gd name="connsiteY12" fmla="*/ 1615333 h 2780294"/>
              <a:gd name="connsiteX13" fmla="*/ 2852354 w 3308730"/>
              <a:gd name="connsiteY13" fmla="*/ 1777467 h 2780294"/>
              <a:gd name="connsiteX14" fmla="*/ 2516076 w 3308730"/>
              <a:gd name="connsiteY14" fmla="*/ 1957616 h 2780294"/>
              <a:gd name="connsiteX15" fmla="*/ 2335928 w 3308730"/>
              <a:gd name="connsiteY15" fmla="*/ 2215829 h 2780294"/>
              <a:gd name="connsiteX16" fmla="*/ 2299898 w 3308730"/>
              <a:gd name="connsiteY16" fmla="*/ 2377962 h 2780294"/>
              <a:gd name="connsiteX17" fmla="*/ 2438012 w 3308730"/>
              <a:gd name="connsiteY17" fmla="*/ 2780294 h 2780294"/>
              <a:gd name="connsiteX18" fmla="*/ 2143769 w 3308730"/>
              <a:gd name="connsiteY18" fmla="*/ 2702230 h 2780294"/>
              <a:gd name="connsiteX19" fmla="*/ 1879551 w 3308730"/>
              <a:gd name="connsiteY19" fmla="*/ 2504067 h 2780294"/>
              <a:gd name="connsiteX20" fmla="*/ 1759452 w 3308730"/>
              <a:gd name="connsiteY20" fmla="*/ 2239848 h 2780294"/>
              <a:gd name="connsiteX21" fmla="*/ 1559787 w 3308730"/>
              <a:gd name="connsiteY21" fmla="*/ 2046189 h 2780294"/>
              <a:gd name="connsiteX22" fmla="*/ 1403658 w 3308730"/>
              <a:gd name="connsiteY22" fmla="*/ 1709911 h 2780294"/>
              <a:gd name="connsiteX23" fmla="*/ 929267 w 3308730"/>
              <a:gd name="connsiteY23" fmla="*/ 1607827 h 2780294"/>
              <a:gd name="connsiteX24" fmla="*/ 821178 w 3308730"/>
              <a:gd name="connsiteY24" fmla="*/ 1745941 h 2780294"/>
              <a:gd name="connsiteX25" fmla="*/ 448870 w 3308730"/>
              <a:gd name="connsiteY25" fmla="*/ 1643857 h 2780294"/>
              <a:gd name="connsiteX26" fmla="*/ 310756 w 3308730"/>
              <a:gd name="connsiteY26" fmla="*/ 1283559 h 2780294"/>
              <a:gd name="connsiteX27" fmla="*/ 166638 w 3308730"/>
              <a:gd name="connsiteY27" fmla="*/ 1223510 h 2780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308730" h="2780294">
                <a:moveTo>
                  <a:pt x="0" y="1002828"/>
                </a:moveTo>
                <a:lnTo>
                  <a:pt x="882728" y="1026847"/>
                </a:lnTo>
                <a:lnTo>
                  <a:pt x="1080892" y="0"/>
                </a:lnTo>
                <a:lnTo>
                  <a:pt x="1741437" y="0"/>
                </a:lnTo>
                <a:lnTo>
                  <a:pt x="1723422" y="402332"/>
                </a:lnTo>
                <a:lnTo>
                  <a:pt x="2534091" y="600496"/>
                </a:lnTo>
                <a:lnTo>
                  <a:pt x="2822329" y="540446"/>
                </a:lnTo>
                <a:lnTo>
                  <a:pt x="3080542" y="582481"/>
                </a:lnTo>
                <a:lnTo>
                  <a:pt x="3164612" y="936773"/>
                </a:lnTo>
                <a:lnTo>
                  <a:pt x="3308731" y="1206996"/>
                </a:lnTo>
                <a:lnTo>
                  <a:pt x="3272701" y="1531264"/>
                </a:lnTo>
                <a:lnTo>
                  <a:pt x="3068532" y="1579303"/>
                </a:lnTo>
                <a:lnTo>
                  <a:pt x="2948433" y="1615333"/>
                </a:lnTo>
                <a:lnTo>
                  <a:pt x="2852354" y="1777467"/>
                </a:lnTo>
                <a:lnTo>
                  <a:pt x="2516076" y="1957616"/>
                </a:lnTo>
                <a:lnTo>
                  <a:pt x="2335928" y="2215829"/>
                </a:lnTo>
                <a:lnTo>
                  <a:pt x="2299898" y="2377962"/>
                </a:lnTo>
                <a:lnTo>
                  <a:pt x="2438012" y="2780294"/>
                </a:lnTo>
                <a:lnTo>
                  <a:pt x="2143769" y="2702230"/>
                </a:lnTo>
                <a:lnTo>
                  <a:pt x="1879551" y="2504067"/>
                </a:lnTo>
                <a:lnTo>
                  <a:pt x="1759452" y="2239848"/>
                </a:lnTo>
                <a:lnTo>
                  <a:pt x="1559787" y="2046189"/>
                </a:lnTo>
                <a:lnTo>
                  <a:pt x="1403658" y="1709911"/>
                </a:lnTo>
                <a:lnTo>
                  <a:pt x="929267" y="1607827"/>
                </a:lnTo>
                <a:lnTo>
                  <a:pt x="821178" y="1745941"/>
                </a:lnTo>
                <a:lnTo>
                  <a:pt x="448870" y="1643857"/>
                </a:lnTo>
                <a:lnTo>
                  <a:pt x="310756" y="1283559"/>
                </a:lnTo>
                <a:lnTo>
                  <a:pt x="166638" y="1223510"/>
                </a:lnTo>
                <a:close/>
              </a:path>
            </a:pathLst>
          </a:custGeom>
          <a:solidFill>
            <a:srgbClr val="F29979"/>
          </a:solidFill>
          <a:ln w="30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4" name="Freeform: Shape 13">
            <a:extLst>
              <a:ext uri="{FF2B5EF4-FFF2-40B4-BE49-F238E27FC236}">
                <a16:creationId xmlns:a16="http://schemas.microsoft.com/office/drawing/2014/main" id="{49565FB7-5394-DDD0-9BCE-6A944AB1EE4E}"/>
              </a:ext>
            </a:extLst>
          </p:cNvPr>
          <p:cNvSpPr/>
          <p:nvPr userDrawn="1"/>
        </p:nvSpPr>
        <p:spPr>
          <a:xfrm>
            <a:off x="3037124" y="3163599"/>
            <a:ext cx="1810494" cy="1378137"/>
          </a:xfrm>
          <a:custGeom>
            <a:avLst/>
            <a:gdLst>
              <a:gd name="connsiteX0" fmla="*/ 0 w 1810494"/>
              <a:gd name="connsiteY0" fmla="*/ 1303075 h 1378137"/>
              <a:gd name="connsiteX1" fmla="*/ 486401 w 1810494"/>
              <a:gd name="connsiteY1" fmla="*/ 0 h 1378137"/>
              <a:gd name="connsiteX2" fmla="*/ 1810494 w 1810494"/>
              <a:gd name="connsiteY2" fmla="*/ 63052 h 1378137"/>
              <a:gd name="connsiteX3" fmla="*/ 1606626 w 1810494"/>
              <a:gd name="connsiteY3" fmla="*/ 1193785 h 1378137"/>
              <a:gd name="connsiteX4" fmla="*/ 648535 w 1810494"/>
              <a:gd name="connsiteY4" fmla="*/ 1185979 h 1378137"/>
              <a:gd name="connsiteX5" fmla="*/ 507419 w 1810494"/>
              <a:gd name="connsiteY5" fmla="*/ 1213001 h 1378137"/>
              <a:gd name="connsiteX6" fmla="*/ 252208 w 1810494"/>
              <a:gd name="connsiteY6" fmla="*/ 1216004 h 1378137"/>
              <a:gd name="connsiteX7" fmla="*/ 216178 w 1810494"/>
              <a:gd name="connsiteY7" fmla="*/ 1378137 h 1378137"/>
              <a:gd name="connsiteX8" fmla="*/ 63052 w 1810494"/>
              <a:gd name="connsiteY8" fmla="*/ 1351115 h 1378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10494" h="1378137">
                <a:moveTo>
                  <a:pt x="0" y="1303075"/>
                </a:moveTo>
                <a:lnTo>
                  <a:pt x="486401" y="0"/>
                </a:lnTo>
                <a:lnTo>
                  <a:pt x="1810494" y="63052"/>
                </a:lnTo>
                <a:lnTo>
                  <a:pt x="1606626" y="1193785"/>
                </a:lnTo>
                <a:lnTo>
                  <a:pt x="648535" y="1185979"/>
                </a:lnTo>
                <a:lnTo>
                  <a:pt x="507419" y="1213001"/>
                </a:lnTo>
                <a:lnTo>
                  <a:pt x="252208" y="1216004"/>
                </a:lnTo>
                <a:lnTo>
                  <a:pt x="216178" y="1378137"/>
                </a:lnTo>
                <a:lnTo>
                  <a:pt x="63052" y="1351115"/>
                </a:lnTo>
                <a:close/>
              </a:path>
            </a:pathLst>
          </a:custGeom>
          <a:solidFill>
            <a:srgbClr val="CCCCCC">
              <a:alpha val="26000"/>
            </a:srgbClr>
          </a:solidFill>
          <a:ln w="30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sp>
        <p:nvSpPr>
          <p:cNvPr id="15" name="Freeform: Shape 14">
            <a:extLst>
              <a:ext uri="{FF2B5EF4-FFF2-40B4-BE49-F238E27FC236}">
                <a16:creationId xmlns:a16="http://schemas.microsoft.com/office/drawing/2014/main" id="{746D27D9-BF94-B104-1A65-EAF06C93799C}"/>
              </a:ext>
            </a:extLst>
          </p:cNvPr>
          <p:cNvSpPr/>
          <p:nvPr userDrawn="1"/>
        </p:nvSpPr>
        <p:spPr>
          <a:xfrm>
            <a:off x="740229" y="1917571"/>
            <a:ext cx="1372132" cy="2107739"/>
          </a:xfrm>
          <a:custGeom>
            <a:avLst/>
            <a:gdLst>
              <a:gd name="connsiteX0" fmla="*/ 1128932 w 1372132"/>
              <a:gd name="connsiteY0" fmla="*/ 108089 h 2107739"/>
              <a:gd name="connsiteX1" fmla="*/ 756624 w 1372132"/>
              <a:gd name="connsiteY1" fmla="*/ 639528 h 2107739"/>
              <a:gd name="connsiteX2" fmla="*/ 1345110 w 1372132"/>
              <a:gd name="connsiteY2" fmla="*/ 1576301 h 2107739"/>
              <a:gd name="connsiteX3" fmla="*/ 1372132 w 1372132"/>
              <a:gd name="connsiteY3" fmla="*/ 1714415 h 2107739"/>
              <a:gd name="connsiteX4" fmla="*/ 1155954 w 1372132"/>
              <a:gd name="connsiteY4" fmla="*/ 1837516 h 2107739"/>
              <a:gd name="connsiteX5" fmla="*/ 1128932 w 1372132"/>
              <a:gd name="connsiteY5" fmla="*/ 2056697 h 2107739"/>
              <a:gd name="connsiteX6" fmla="*/ 1038857 w 1372132"/>
              <a:gd name="connsiteY6" fmla="*/ 2107739 h 2107739"/>
              <a:gd name="connsiteX7" fmla="*/ 693572 w 1372132"/>
              <a:gd name="connsiteY7" fmla="*/ 2083720 h 2107739"/>
              <a:gd name="connsiteX8" fmla="*/ 495409 w 1372132"/>
              <a:gd name="connsiteY8" fmla="*/ 2026673 h 2107739"/>
              <a:gd name="connsiteX9" fmla="*/ 453374 w 1372132"/>
              <a:gd name="connsiteY9" fmla="*/ 1858534 h 2107739"/>
              <a:gd name="connsiteX10" fmla="*/ 291240 w 1372132"/>
              <a:gd name="connsiteY10" fmla="*/ 1660370 h 2107739"/>
              <a:gd name="connsiteX11" fmla="*/ 12010 w 1372132"/>
              <a:gd name="connsiteY11" fmla="*/ 1495234 h 2107739"/>
              <a:gd name="connsiteX12" fmla="*/ 21017 w 1372132"/>
              <a:gd name="connsiteY12" fmla="*/ 1342108 h 2107739"/>
              <a:gd name="connsiteX13" fmla="*/ 0 w 1372132"/>
              <a:gd name="connsiteY13" fmla="*/ 1026847 h 2107739"/>
              <a:gd name="connsiteX14" fmla="*/ 99082 w 1372132"/>
              <a:gd name="connsiteY14" fmla="*/ 984813 h 2107739"/>
              <a:gd name="connsiteX15" fmla="*/ 30025 w 1372132"/>
              <a:gd name="connsiteY15" fmla="*/ 894738 h 2107739"/>
              <a:gd name="connsiteX16" fmla="*/ 99082 w 1372132"/>
              <a:gd name="connsiteY16" fmla="*/ 804664 h 2107739"/>
              <a:gd name="connsiteX17" fmla="*/ 54045 w 1372132"/>
              <a:gd name="connsiteY17" fmla="*/ 660545 h 2107739"/>
              <a:gd name="connsiteX18" fmla="*/ 63052 w 1372132"/>
              <a:gd name="connsiteY18" fmla="*/ 507419 h 2107739"/>
              <a:gd name="connsiteX19" fmla="*/ 246203 w 1372132"/>
              <a:gd name="connsiteY19" fmla="*/ 174144 h 2107739"/>
              <a:gd name="connsiteX20" fmla="*/ 381315 w 1372132"/>
              <a:gd name="connsiteY20" fmla="*/ 0 h 2107739"/>
              <a:gd name="connsiteX21" fmla="*/ 1128932 w 1372132"/>
              <a:gd name="connsiteY21" fmla="*/ 108089 h 210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72132" h="2107739">
                <a:moveTo>
                  <a:pt x="1128932" y="108089"/>
                </a:moveTo>
                <a:cubicBezTo>
                  <a:pt x="1116922" y="111092"/>
                  <a:pt x="756624" y="639528"/>
                  <a:pt x="756624" y="639528"/>
                </a:cubicBezTo>
                <a:lnTo>
                  <a:pt x="1345110" y="1576301"/>
                </a:lnTo>
                <a:lnTo>
                  <a:pt x="1372132" y="1714415"/>
                </a:lnTo>
                <a:lnTo>
                  <a:pt x="1155954" y="1837516"/>
                </a:lnTo>
                <a:lnTo>
                  <a:pt x="1128932" y="2056697"/>
                </a:lnTo>
                <a:lnTo>
                  <a:pt x="1038857" y="2107739"/>
                </a:lnTo>
                <a:lnTo>
                  <a:pt x="693572" y="2083720"/>
                </a:lnTo>
                <a:lnTo>
                  <a:pt x="495409" y="2026673"/>
                </a:lnTo>
                <a:lnTo>
                  <a:pt x="453374" y="1858534"/>
                </a:lnTo>
                <a:lnTo>
                  <a:pt x="291240" y="1660370"/>
                </a:lnTo>
                <a:lnTo>
                  <a:pt x="12010" y="1495234"/>
                </a:lnTo>
                <a:lnTo>
                  <a:pt x="21017" y="1342108"/>
                </a:lnTo>
                <a:lnTo>
                  <a:pt x="0" y="1026847"/>
                </a:lnTo>
                <a:lnTo>
                  <a:pt x="99082" y="984813"/>
                </a:lnTo>
                <a:lnTo>
                  <a:pt x="30025" y="894738"/>
                </a:lnTo>
                <a:lnTo>
                  <a:pt x="99082" y="804664"/>
                </a:lnTo>
                <a:lnTo>
                  <a:pt x="54045" y="660545"/>
                </a:lnTo>
                <a:lnTo>
                  <a:pt x="63052" y="507419"/>
                </a:lnTo>
                <a:lnTo>
                  <a:pt x="246203" y="174144"/>
                </a:lnTo>
                <a:lnTo>
                  <a:pt x="381315" y="0"/>
                </a:lnTo>
                <a:lnTo>
                  <a:pt x="1128932" y="108089"/>
                </a:lnTo>
                <a:close/>
              </a:path>
            </a:pathLst>
          </a:custGeom>
          <a:solidFill>
            <a:srgbClr val="F15A24">
              <a:alpha val="59000"/>
            </a:srgbClr>
          </a:solidFill>
          <a:ln w="30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sp>
        <p:nvSpPr>
          <p:cNvPr id="16" name="Freeform: Shape 15">
            <a:extLst>
              <a:ext uri="{FF2B5EF4-FFF2-40B4-BE49-F238E27FC236}">
                <a16:creationId xmlns:a16="http://schemas.microsoft.com/office/drawing/2014/main" id="{F87F258F-F5C8-864C-F0CA-643FB9CF6D4A}"/>
              </a:ext>
            </a:extLst>
          </p:cNvPr>
          <p:cNvSpPr/>
          <p:nvPr userDrawn="1"/>
        </p:nvSpPr>
        <p:spPr>
          <a:xfrm>
            <a:off x="1496853" y="2025660"/>
            <a:ext cx="1450196" cy="1468211"/>
          </a:xfrm>
          <a:custGeom>
            <a:avLst/>
            <a:gdLst>
              <a:gd name="connsiteX0" fmla="*/ 372307 w 1450196"/>
              <a:gd name="connsiteY0" fmla="*/ 0 h 1468211"/>
              <a:gd name="connsiteX1" fmla="*/ 907349 w 1450196"/>
              <a:gd name="connsiteY1" fmla="*/ 63953 h 1468211"/>
              <a:gd name="connsiteX2" fmla="*/ 1450197 w 1450196"/>
              <a:gd name="connsiteY2" fmla="*/ 129107 h 1468211"/>
              <a:gd name="connsiteX3" fmla="*/ 831686 w 1450196"/>
              <a:gd name="connsiteY3" fmla="*/ 1273051 h 1468211"/>
              <a:gd name="connsiteX4" fmla="*/ 738610 w 1450196"/>
              <a:gd name="connsiteY4" fmla="*/ 1216004 h 1468211"/>
              <a:gd name="connsiteX5" fmla="*/ 684565 w 1450196"/>
              <a:gd name="connsiteY5" fmla="*/ 1246028 h 1468211"/>
              <a:gd name="connsiteX6" fmla="*/ 657543 w 1450196"/>
              <a:gd name="connsiteY6" fmla="*/ 1417170 h 1468211"/>
              <a:gd name="connsiteX7" fmla="*/ 588486 w 1450196"/>
              <a:gd name="connsiteY7" fmla="*/ 1468212 h 1468211"/>
              <a:gd name="connsiteX8" fmla="*/ 0 w 1450196"/>
              <a:gd name="connsiteY8" fmla="*/ 531439 h 1468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50196" h="1468211">
                <a:moveTo>
                  <a:pt x="372307" y="0"/>
                </a:moveTo>
                <a:lnTo>
                  <a:pt x="907349" y="63953"/>
                </a:lnTo>
                <a:lnTo>
                  <a:pt x="1450197" y="129107"/>
                </a:lnTo>
                <a:lnTo>
                  <a:pt x="831686" y="1273051"/>
                </a:lnTo>
                <a:lnTo>
                  <a:pt x="738610" y="1216004"/>
                </a:lnTo>
                <a:lnTo>
                  <a:pt x="684565" y="1246028"/>
                </a:lnTo>
                <a:lnTo>
                  <a:pt x="657543" y="1417170"/>
                </a:lnTo>
                <a:lnTo>
                  <a:pt x="588486" y="1468212"/>
                </a:lnTo>
                <a:lnTo>
                  <a:pt x="0" y="531439"/>
                </a:lnTo>
                <a:close/>
              </a:path>
            </a:pathLst>
          </a:custGeom>
          <a:solidFill>
            <a:srgbClr val="CCCCCC">
              <a:alpha val="51000"/>
            </a:srgbClr>
          </a:solidFill>
          <a:ln w="30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sp>
        <p:nvSpPr>
          <p:cNvPr id="17" name="Freeform: Shape 16">
            <a:extLst>
              <a:ext uri="{FF2B5EF4-FFF2-40B4-BE49-F238E27FC236}">
                <a16:creationId xmlns:a16="http://schemas.microsoft.com/office/drawing/2014/main" id="{760DCE1D-F2C5-F2DA-BD93-9407EB1C921F}"/>
              </a:ext>
            </a:extLst>
          </p:cNvPr>
          <p:cNvSpPr/>
          <p:nvPr userDrawn="1"/>
        </p:nvSpPr>
        <p:spPr>
          <a:xfrm>
            <a:off x="3519023" y="2403871"/>
            <a:ext cx="1639052" cy="828683"/>
          </a:xfrm>
          <a:custGeom>
            <a:avLst/>
            <a:gdLst>
              <a:gd name="connsiteX0" fmla="*/ 284935 w 1639052"/>
              <a:gd name="connsiteY0" fmla="*/ 0 h 828683"/>
              <a:gd name="connsiteX1" fmla="*/ 1639053 w 1639052"/>
              <a:gd name="connsiteY1" fmla="*/ 54045 h 828683"/>
              <a:gd name="connsiteX2" fmla="*/ 1539971 w 1639052"/>
              <a:gd name="connsiteY2" fmla="*/ 828684 h 828683"/>
              <a:gd name="connsiteX3" fmla="*/ 1279056 w 1639052"/>
              <a:gd name="connsiteY3" fmla="*/ 827483 h 828683"/>
              <a:gd name="connsiteX4" fmla="*/ 0 w 1639052"/>
              <a:gd name="connsiteY4" fmla="*/ 786949 h 8286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9052" h="828683">
                <a:moveTo>
                  <a:pt x="284935" y="0"/>
                </a:moveTo>
                <a:lnTo>
                  <a:pt x="1639053" y="54045"/>
                </a:lnTo>
                <a:lnTo>
                  <a:pt x="1539971" y="828684"/>
                </a:lnTo>
                <a:lnTo>
                  <a:pt x="1279056" y="827483"/>
                </a:lnTo>
                <a:lnTo>
                  <a:pt x="0" y="786949"/>
                </a:lnTo>
                <a:close/>
              </a:path>
            </a:pathLst>
          </a:custGeom>
          <a:solidFill>
            <a:srgbClr val="CCCCCC">
              <a:alpha val="51000"/>
            </a:srgbClr>
          </a:solidFill>
          <a:ln w="30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sp>
        <p:nvSpPr>
          <p:cNvPr id="18" name="Freeform: Shape 17">
            <a:extLst>
              <a:ext uri="{FF2B5EF4-FFF2-40B4-BE49-F238E27FC236}">
                <a16:creationId xmlns:a16="http://schemas.microsoft.com/office/drawing/2014/main" id="{374B55BD-374B-1A2C-D445-79EABF6F998B}"/>
              </a:ext>
            </a:extLst>
          </p:cNvPr>
          <p:cNvSpPr/>
          <p:nvPr userDrawn="1"/>
        </p:nvSpPr>
        <p:spPr>
          <a:xfrm>
            <a:off x="6179217" y="1971615"/>
            <a:ext cx="1175470" cy="561463"/>
          </a:xfrm>
          <a:custGeom>
            <a:avLst/>
            <a:gdLst>
              <a:gd name="connsiteX0" fmla="*/ 22519 w 1175470"/>
              <a:gd name="connsiteY0" fmla="*/ 54045 h 561463"/>
              <a:gd name="connsiteX1" fmla="*/ 9007 w 1175470"/>
              <a:gd name="connsiteY1" fmla="*/ 115595 h 561463"/>
              <a:gd name="connsiteX2" fmla="*/ 0 w 1175470"/>
              <a:gd name="connsiteY2" fmla="*/ 187655 h 561463"/>
              <a:gd name="connsiteX3" fmla="*/ 76563 w 1175470"/>
              <a:gd name="connsiteY3" fmla="*/ 291240 h 561463"/>
              <a:gd name="connsiteX4" fmla="*/ 139615 w 1175470"/>
              <a:gd name="connsiteY4" fmla="*/ 417344 h 561463"/>
              <a:gd name="connsiteX5" fmla="*/ 199665 w 1175470"/>
              <a:gd name="connsiteY5" fmla="*/ 552456 h 561463"/>
              <a:gd name="connsiteX6" fmla="*/ 879726 w 1175470"/>
              <a:gd name="connsiteY6" fmla="*/ 505918 h 561463"/>
              <a:gd name="connsiteX7" fmla="*/ 995321 w 1175470"/>
              <a:gd name="connsiteY7" fmla="*/ 561463 h 561463"/>
              <a:gd name="connsiteX8" fmla="*/ 1073386 w 1175470"/>
              <a:gd name="connsiteY8" fmla="*/ 432357 h 561463"/>
              <a:gd name="connsiteX9" fmla="*/ 1040359 w 1175470"/>
              <a:gd name="connsiteY9" fmla="*/ 369305 h 561463"/>
              <a:gd name="connsiteX10" fmla="*/ 1154453 w 1175470"/>
              <a:gd name="connsiteY10" fmla="*/ 315260 h 561463"/>
              <a:gd name="connsiteX11" fmla="*/ 1175470 w 1175470"/>
              <a:gd name="connsiteY11" fmla="*/ 219181 h 561463"/>
              <a:gd name="connsiteX12" fmla="*/ 1001326 w 1175470"/>
              <a:gd name="connsiteY12" fmla="*/ 135112 h 561463"/>
              <a:gd name="connsiteX13" fmla="*/ 923262 w 1175470"/>
              <a:gd name="connsiteY13" fmla="*/ 0 h 561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75470" h="561463">
                <a:moveTo>
                  <a:pt x="22519" y="54045"/>
                </a:moveTo>
                <a:lnTo>
                  <a:pt x="9007" y="115595"/>
                </a:lnTo>
                <a:lnTo>
                  <a:pt x="0" y="187655"/>
                </a:lnTo>
                <a:lnTo>
                  <a:pt x="76563" y="291240"/>
                </a:lnTo>
                <a:lnTo>
                  <a:pt x="139615" y="417344"/>
                </a:lnTo>
                <a:lnTo>
                  <a:pt x="199665" y="552456"/>
                </a:lnTo>
                <a:lnTo>
                  <a:pt x="879726" y="505918"/>
                </a:lnTo>
                <a:lnTo>
                  <a:pt x="995321" y="561463"/>
                </a:lnTo>
                <a:lnTo>
                  <a:pt x="1073386" y="432357"/>
                </a:lnTo>
                <a:lnTo>
                  <a:pt x="1040359" y="369305"/>
                </a:lnTo>
                <a:lnTo>
                  <a:pt x="1154453" y="315260"/>
                </a:lnTo>
                <a:lnTo>
                  <a:pt x="1175470" y="219181"/>
                </a:lnTo>
                <a:lnTo>
                  <a:pt x="1001326" y="135112"/>
                </a:lnTo>
                <a:lnTo>
                  <a:pt x="923262" y="0"/>
                </a:lnTo>
                <a:close/>
              </a:path>
            </a:pathLst>
          </a:custGeom>
          <a:solidFill>
            <a:srgbClr val="CCCCCC">
              <a:alpha val="51000"/>
            </a:srgbClr>
          </a:solidFill>
          <a:ln w="30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sp>
        <p:nvSpPr>
          <p:cNvPr id="19" name="Freeform: Shape 18">
            <a:extLst>
              <a:ext uri="{FF2B5EF4-FFF2-40B4-BE49-F238E27FC236}">
                <a16:creationId xmlns:a16="http://schemas.microsoft.com/office/drawing/2014/main" id="{25B3C93F-414F-66D1-97E6-FC2BC7483FF2}"/>
              </a:ext>
            </a:extLst>
          </p:cNvPr>
          <p:cNvSpPr/>
          <p:nvPr userDrawn="1"/>
        </p:nvSpPr>
        <p:spPr>
          <a:xfrm>
            <a:off x="6045607" y="1154941"/>
            <a:ext cx="1152951" cy="870718"/>
          </a:xfrm>
          <a:custGeom>
            <a:avLst/>
            <a:gdLst>
              <a:gd name="connsiteX0" fmla="*/ 12010 w 1152951"/>
              <a:gd name="connsiteY0" fmla="*/ 45037 h 870718"/>
              <a:gd name="connsiteX1" fmla="*/ 387320 w 1152951"/>
              <a:gd name="connsiteY1" fmla="*/ 0 h 870718"/>
              <a:gd name="connsiteX2" fmla="*/ 477394 w 1152951"/>
              <a:gd name="connsiteY2" fmla="*/ 78064 h 870718"/>
              <a:gd name="connsiteX3" fmla="*/ 648535 w 1152951"/>
              <a:gd name="connsiteY3" fmla="*/ 60050 h 870718"/>
              <a:gd name="connsiteX4" fmla="*/ 819676 w 1152951"/>
              <a:gd name="connsiteY4" fmla="*/ 150124 h 870718"/>
              <a:gd name="connsiteX5" fmla="*/ 1152952 w 1152951"/>
              <a:gd name="connsiteY5" fmla="*/ 150124 h 870718"/>
              <a:gd name="connsiteX6" fmla="*/ 858709 w 1152951"/>
              <a:gd name="connsiteY6" fmla="*/ 267221 h 870718"/>
              <a:gd name="connsiteX7" fmla="*/ 783647 w 1152951"/>
              <a:gd name="connsiteY7" fmla="*/ 378312 h 870718"/>
              <a:gd name="connsiteX8" fmla="*/ 813671 w 1152951"/>
              <a:gd name="connsiteY8" fmla="*/ 432357 h 870718"/>
              <a:gd name="connsiteX9" fmla="*/ 732605 w 1152951"/>
              <a:gd name="connsiteY9" fmla="*/ 459379 h 870718"/>
              <a:gd name="connsiteX10" fmla="*/ 774639 w 1152951"/>
              <a:gd name="connsiteY10" fmla="*/ 567468 h 870718"/>
              <a:gd name="connsiteX11" fmla="*/ 750619 w 1152951"/>
              <a:gd name="connsiteY11" fmla="*/ 618510 h 870718"/>
              <a:gd name="connsiteX12" fmla="*/ 1065880 w 1152951"/>
              <a:gd name="connsiteY12" fmla="*/ 753622 h 870718"/>
              <a:gd name="connsiteX13" fmla="*/ 1056872 w 1152951"/>
              <a:gd name="connsiteY13" fmla="*/ 816674 h 870718"/>
              <a:gd name="connsiteX14" fmla="*/ 156129 w 1152951"/>
              <a:gd name="connsiteY14" fmla="*/ 870719 h 870718"/>
              <a:gd name="connsiteX15" fmla="*/ 129107 w 1152951"/>
              <a:gd name="connsiteY15" fmla="*/ 573473 h 870718"/>
              <a:gd name="connsiteX16" fmla="*/ 75062 w 1152951"/>
              <a:gd name="connsiteY16" fmla="*/ 531439 h 870718"/>
              <a:gd name="connsiteX17" fmla="*/ 117097 w 1152951"/>
              <a:gd name="connsiteY17" fmla="*/ 465384 h 870718"/>
              <a:gd name="connsiteX18" fmla="*/ 45037 w 1152951"/>
              <a:gd name="connsiteY18" fmla="*/ 189156 h 870718"/>
              <a:gd name="connsiteX19" fmla="*/ 0 w 1152951"/>
              <a:gd name="connsiteY19" fmla="*/ 141116 h 870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52951" h="870718">
                <a:moveTo>
                  <a:pt x="12010" y="45037"/>
                </a:moveTo>
                <a:lnTo>
                  <a:pt x="387320" y="0"/>
                </a:lnTo>
                <a:lnTo>
                  <a:pt x="477394" y="78064"/>
                </a:lnTo>
                <a:lnTo>
                  <a:pt x="648535" y="60050"/>
                </a:lnTo>
                <a:lnTo>
                  <a:pt x="819676" y="150124"/>
                </a:lnTo>
                <a:lnTo>
                  <a:pt x="1152952" y="150124"/>
                </a:lnTo>
                <a:lnTo>
                  <a:pt x="858709" y="267221"/>
                </a:lnTo>
                <a:lnTo>
                  <a:pt x="783647" y="378312"/>
                </a:lnTo>
                <a:lnTo>
                  <a:pt x="813671" y="432357"/>
                </a:lnTo>
                <a:lnTo>
                  <a:pt x="732605" y="459379"/>
                </a:lnTo>
                <a:lnTo>
                  <a:pt x="774639" y="567468"/>
                </a:lnTo>
                <a:lnTo>
                  <a:pt x="750619" y="618510"/>
                </a:lnTo>
                <a:lnTo>
                  <a:pt x="1065880" y="753622"/>
                </a:lnTo>
                <a:lnTo>
                  <a:pt x="1056872" y="816674"/>
                </a:lnTo>
                <a:lnTo>
                  <a:pt x="156129" y="870719"/>
                </a:lnTo>
                <a:lnTo>
                  <a:pt x="129107" y="573473"/>
                </a:lnTo>
                <a:lnTo>
                  <a:pt x="75062" y="531439"/>
                </a:lnTo>
                <a:lnTo>
                  <a:pt x="117097" y="465384"/>
                </a:lnTo>
                <a:lnTo>
                  <a:pt x="45037" y="189156"/>
                </a:lnTo>
                <a:lnTo>
                  <a:pt x="0" y="141116"/>
                </a:lnTo>
                <a:close/>
              </a:path>
            </a:pathLst>
          </a:custGeom>
          <a:solidFill>
            <a:srgbClr val="CCCCCC">
              <a:alpha val="39000"/>
            </a:srgbClr>
          </a:solidFill>
          <a:ln w="30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sp>
        <p:nvSpPr>
          <p:cNvPr id="20" name="Freeform: Shape 19">
            <a:extLst>
              <a:ext uri="{FF2B5EF4-FFF2-40B4-BE49-F238E27FC236}">
                <a16:creationId xmlns:a16="http://schemas.microsoft.com/office/drawing/2014/main" id="{FE884B55-3310-5BAD-8A08-8A6CF69AC21C}"/>
              </a:ext>
            </a:extLst>
          </p:cNvPr>
          <p:cNvSpPr/>
          <p:nvPr userDrawn="1"/>
        </p:nvSpPr>
        <p:spPr>
          <a:xfrm>
            <a:off x="5057791" y="2614145"/>
            <a:ext cx="1582305" cy="618510"/>
          </a:xfrm>
          <a:custGeom>
            <a:avLst/>
            <a:gdLst>
              <a:gd name="connsiteX0" fmla="*/ 72360 w 1582305"/>
              <a:gd name="connsiteY0" fmla="*/ 27322 h 618510"/>
              <a:gd name="connsiteX1" fmla="*/ 1387145 w 1582305"/>
              <a:gd name="connsiteY1" fmla="*/ 0 h 618510"/>
              <a:gd name="connsiteX2" fmla="*/ 1459204 w 1582305"/>
              <a:gd name="connsiteY2" fmla="*/ 54045 h 618510"/>
              <a:gd name="connsiteX3" fmla="*/ 1447194 w 1582305"/>
              <a:gd name="connsiteY3" fmla="*/ 90074 h 618510"/>
              <a:gd name="connsiteX4" fmla="*/ 1540271 w 1582305"/>
              <a:gd name="connsiteY4" fmla="*/ 144119 h 618510"/>
              <a:gd name="connsiteX5" fmla="*/ 1582306 w 1582305"/>
              <a:gd name="connsiteY5" fmla="*/ 585483 h 618510"/>
              <a:gd name="connsiteX6" fmla="*/ 0 w 1582305"/>
              <a:gd name="connsiteY6" fmla="*/ 618510 h 618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82305" h="618510">
                <a:moveTo>
                  <a:pt x="72360" y="27322"/>
                </a:moveTo>
                <a:lnTo>
                  <a:pt x="1387145" y="0"/>
                </a:lnTo>
                <a:lnTo>
                  <a:pt x="1459204" y="54045"/>
                </a:lnTo>
                <a:lnTo>
                  <a:pt x="1447194" y="90074"/>
                </a:lnTo>
                <a:lnTo>
                  <a:pt x="1540271" y="144119"/>
                </a:lnTo>
                <a:lnTo>
                  <a:pt x="1582306" y="585483"/>
                </a:lnTo>
                <a:lnTo>
                  <a:pt x="0" y="618510"/>
                </a:lnTo>
                <a:close/>
              </a:path>
            </a:pathLst>
          </a:custGeom>
          <a:solidFill>
            <a:srgbClr val="CCCCCC">
              <a:alpha val="26000"/>
            </a:srgbClr>
          </a:solidFill>
          <a:ln w="30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sp>
        <p:nvSpPr>
          <p:cNvPr id="21" name="Freeform: Shape 20">
            <a:extLst>
              <a:ext uri="{FF2B5EF4-FFF2-40B4-BE49-F238E27FC236}">
                <a16:creationId xmlns:a16="http://schemas.microsoft.com/office/drawing/2014/main" id="{39AC14AC-5270-A504-A029-E53AD2285861}"/>
              </a:ext>
            </a:extLst>
          </p:cNvPr>
          <p:cNvSpPr/>
          <p:nvPr userDrawn="1"/>
        </p:nvSpPr>
        <p:spPr>
          <a:xfrm>
            <a:off x="4937692" y="1169954"/>
            <a:ext cx="1225010" cy="453374"/>
          </a:xfrm>
          <a:custGeom>
            <a:avLst/>
            <a:gdLst>
              <a:gd name="connsiteX0" fmla="*/ 81067 w 1225010"/>
              <a:gd name="connsiteY0" fmla="*/ 0 h 453374"/>
              <a:gd name="connsiteX1" fmla="*/ 0 w 1225010"/>
              <a:gd name="connsiteY1" fmla="*/ 453374 h 453374"/>
              <a:gd name="connsiteX2" fmla="*/ 1225011 w 1225010"/>
              <a:gd name="connsiteY2" fmla="*/ 450372 h 453374"/>
              <a:gd name="connsiteX3" fmla="*/ 1152952 w 1225010"/>
              <a:gd name="connsiteY3" fmla="*/ 174144 h 453374"/>
              <a:gd name="connsiteX4" fmla="*/ 1107914 w 1225010"/>
              <a:gd name="connsiteY4" fmla="*/ 126104 h 453374"/>
              <a:gd name="connsiteX5" fmla="*/ 1119924 w 1225010"/>
              <a:gd name="connsiteY5" fmla="*/ 30025 h 453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25010" h="453374">
                <a:moveTo>
                  <a:pt x="81067" y="0"/>
                </a:moveTo>
                <a:lnTo>
                  <a:pt x="0" y="453374"/>
                </a:lnTo>
                <a:lnTo>
                  <a:pt x="1225011" y="450372"/>
                </a:lnTo>
                <a:lnTo>
                  <a:pt x="1152952" y="174144"/>
                </a:lnTo>
                <a:lnTo>
                  <a:pt x="1107914" y="126104"/>
                </a:lnTo>
                <a:lnTo>
                  <a:pt x="1119924" y="30025"/>
                </a:lnTo>
                <a:close/>
              </a:path>
            </a:pathLst>
          </a:custGeom>
          <a:solidFill>
            <a:srgbClr val="CCCCCC">
              <a:alpha val="51000"/>
            </a:srgbClr>
          </a:solidFill>
          <a:ln w="30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sp>
        <p:nvSpPr>
          <p:cNvPr id="22" name="Freeform: Shape 21">
            <a:extLst>
              <a:ext uri="{FF2B5EF4-FFF2-40B4-BE49-F238E27FC236}">
                <a16:creationId xmlns:a16="http://schemas.microsoft.com/office/drawing/2014/main" id="{C546A212-2B38-8171-070F-1AD04DBBE095}"/>
              </a:ext>
            </a:extLst>
          </p:cNvPr>
          <p:cNvSpPr/>
          <p:nvPr userDrawn="1"/>
        </p:nvSpPr>
        <p:spPr>
          <a:xfrm>
            <a:off x="2403601" y="1052857"/>
            <a:ext cx="1273050" cy="1164961"/>
          </a:xfrm>
          <a:custGeom>
            <a:avLst/>
            <a:gdLst>
              <a:gd name="connsiteX0" fmla="*/ 660545 w 1273050"/>
              <a:gd name="connsiteY0" fmla="*/ 3002 h 1164961"/>
              <a:gd name="connsiteX1" fmla="*/ 420347 w 1273050"/>
              <a:gd name="connsiteY1" fmla="*/ 387320 h 1164961"/>
              <a:gd name="connsiteX2" fmla="*/ 465384 w 1273050"/>
              <a:gd name="connsiteY2" fmla="*/ 480396 h 1164961"/>
              <a:gd name="connsiteX3" fmla="*/ 213176 w 1273050"/>
              <a:gd name="connsiteY3" fmla="*/ 651538 h 1164961"/>
              <a:gd name="connsiteX4" fmla="*/ 255211 w 1273050"/>
              <a:gd name="connsiteY4" fmla="*/ 702580 h 1164961"/>
              <a:gd name="connsiteX5" fmla="*/ 156129 w 1273050"/>
              <a:gd name="connsiteY5" fmla="*/ 804664 h 1164961"/>
              <a:gd name="connsiteX6" fmla="*/ 0 w 1273050"/>
              <a:gd name="connsiteY6" fmla="*/ 1035855 h 1164961"/>
              <a:gd name="connsiteX7" fmla="*/ 1101909 w 1273050"/>
              <a:gd name="connsiteY7" fmla="*/ 1164961 h 1164961"/>
              <a:gd name="connsiteX8" fmla="*/ 1273051 w 1273050"/>
              <a:gd name="connsiteY8" fmla="*/ 747617 h 1164961"/>
              <a:gd name="connsiteX9" fmla="*/ 1240023 w 1273050"/>
              <a:gd name="connsiteY9" fmla="*/ 693572 h 1164961"/>
              <a:gd name="connsiteX10" fmla="*/ 1176971 w 1273050"/>
              <a:gd name="connsiteY10" fmla="*/ 714590 h 1164961"/>
              <a:gd name="connsiteX11" fmla="*/ 948783 w 1273050"/>
              <a:gd name="connsiteY11" fmla="*/ 714590 h 1164961"/>
              <a:gd name="connsiteX12" fmla="*/ 906748 w 1273050"/>
              <a:gd name="connsiteY12" fmla="*/ 648535 h 1164961"/>
              <a:gd name="connsiteX13" fmla="*/ 903746 w 1273050"/>
              <a:gd name="connsiteY13" fmla="*/ 579478 h 1164961"/>
              <a:gd name="connsiteX14" fmla="*/ 879726 w 1273050"/>
              <a:gd name="connsiteY14" fmla="*/ 525434 h 1164961"/>
              <a:gd name="connsiteX15" fmla="*/ 789652 w 1273050"/>
              <a:gd name="connsiteY15" fmla="*/ 540446 h 1164961"/>
              <a:gd name="connsiteX16" fmla="*/ 777642 w 1273050"/>
              <a:gd name="connsiteY16" fmla="*/ 498411 h 1164961"/>
              <a:gd name="connsiteX17" fmla="*/ 894738 w 1273050"/>
              <a:gd name="connsiteY17" fmla="*/ 372307 h 1164961"/>
              <a:gd name="connsiteX18" fmla="*/ 816674 w 1273050"/>
              <a:gd name="connsiteY18" fmla="*/ 327270 h 1164961"/>
              <a:gd name="connsiteX19" fmla="*/ 750619 w 1273050"/>
              <a:gd name="connsiteY19" fmla="*/ 234193 h 1164961"/>
              <a:gd name="connsiteX20" fmla="*/ 771637 w 1273050"/>
              <a:gd name="connsiteY20" fmla="*/ 171141 h 1164961"/>
              <a:gd name="connsiteX21" fmla="*/ 732605 w 1273050"/>
              <a:gd name="connsiteY21" fmla="*/ 138114 h 1164961"/>
              <a:gd name="connsiteX22" fmla="*/ 822679 w 1273050"/>
              <a:gd name="connsiteY22" fmla="*/ 0 h 1164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73050" h="1164961">
                <a:moveTo>
                  <a:pt x="660545" y="3002"/>
                </a:moveTo>
                <a:lnTo>
                  <a:pt x="420347" y="387320"/>
                </a:lnTo>
                <a:lnTo>
                  <a:pt x="465384" y="480396"/>
                </a:lnTo>
                <a:lnTo>
                  <a:pt x="213176" y="651538"/>
                </a:lnTo>
                <a:lnTo>
                  <a:pt x="255211" y="702580"/>
                </a:lnTo>
                <a:lnTo>
                  <a:pt x="156129" y="804664"/>
                </a:lnTo>
                <a:lnTo>
                  <a:pt x="0" y="1035855"/>
                </a:lnTo>
                <a:lnTo>
                  <a:pt x="1101909" y="1164961"/>
                </a:lnTo>
                <a:lnTo>
                  <a:pt x="1273051" y="747617"/>
                </a:lnTo>
                <a:lnTo>
                  <a:pt x="1240023" y="693572"/>
                </a:lnTo>
                <a:lnTo>
                  <a:pt x="1176971" y="714590"/>
                </a:lnTo>
                <a:lnTo>
                  <a:pt x="948783" y="714590"/>
                </a:lnTo>
                <a:lnTo>
                  <a:pt x="906748" y="648535"/>
                </a:lnTo>
                <a:lnTo>
                  <a:pt x="903746" y="579478"/>
                </a:lnTo>
                <a:lnTo>
                  <a:pt x="879726" y="525434"/>
                </a:lnTo>
                <a:lnTo>
                  <a:pt x="789652" y="540446"/>
                </a:lnTo>
                <a:lnTo>
                  <a:pt x="777642" y="498411"/>
                </a:lnTo>
                <a:lnTo>
                  <a:pt x="894738" y="372307"/>
                </a:lnTo>
                <a:lnTo>
                  <a:pt x="816674" y="327270"/>
                </a:lnTo>
                <a:lnTo>
                  <a:pt x="750619" y="234193"/>
                </a:lnTo>
                <a:lnTo>
                  <a:pt x="771637" y="171141"/>
                </a:lnTo>
                <a:lnTo>
                  <a:pt x="732605" y="138114"/>
                </a:lnTo>
                <a:lnTo>
                  <a:pt x="822679" y="0"/>
                </a:lnTo>
                <a:close/>
              </a:path>
            </a:pathLst>
          </a:custGeom>
          <a:solidFill>
            <a:srgbClr val="CCCCCC">
              <a:alpha val="51000"/>
            </a:srgbClr>
          </a:solidFill>
          <a:ln w="30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sp>
        <p:nvSpPr>
          <p:cNvPr id="23" name="Freeform: Shape 22">
            <a:extLst>
              <a:ext uri="{FF2B5EF4-FFF2-40B4-BE49-F238E27FC236}">
                <a16:creationId xmlns:a16="http://schemas.microsoft.com/office/drawing/2014/main" id="{871F9120-96C7-58B4-69A4-9C52CF17C2C7}"/>
              </a:ext>
            </a:extLst>
          </p:cNvPr>
          <p:cNvSpPr/>
          <p:nvPr userDrawn="1"/>
        </p:nvSpPr>
        <p:spPr>
          <a:xfrm>
            <a:off x="1785091" y="911741"/>
            <a:ext cx="1279055" cy="585783"/>
          </a:xfrm>
          <a:custGeom>
            <a:avLst/>
            <a:gdLst>
              <a:gd name="connsiteX0" fmla="*/ 0 w 1279055"/>
              <a:gd name="connsiteY0" fmla="*/ 357295 h 585783"/>
              <a:gd name="connsiteX1" fmla="*/ 45037 w 1279055"/>
              <a:gd name="connsiteY1" fmla="*/ 303250 h 585783"/>
              <a:gd name="connsiteX2" fmla="*/ 54045 w 1279055"/>
              <a:gd name="connsiteY2" fmla="*/ 207171 h 585783"/>
              <a:gd name="connsiteX3" fmla="*/ 126104 w 1279055"/>
              <a:gd name="connsiteY3" fmla="*/ 135112 h 585783"/>
              <a:gd name="connsiteX4" fmla="*/ 129107 w 1279055"/>
              <a:gd name="connsiteY4" fmla="*/ 51042 h 585783"/>
              <a:gd name="connsiteX5" fmla="*/ 225186 w 1279055"/>
              <a:gd name="connsiteY5" fmla="*/ 87072 h 585783"/>
              <a:gd name="connsiteX6" fmla="*/ 378312 w 1279055"/>
              <a:gd name="connsiteY6" fmla="*/ 114094 h 585783"/>
              <a:gd name="connsiteX7" fmla="*/ 390322 w 1279055"/>
              <a:gd name="connsiteY7" fmla="*/ 204168 h 585783"/>
              <a:gd name="connsiteX8" fmla="*/ 471389 w 1279055"/>
              <a:gd name="connsiteY8" fmla="*/ 144119 h 585783"/>
              <a:gd name="connsiteX9" fmla="*/ 477394 w 1279055"/>
              <a:gd name="connsiteY9" fmla="*/ 45037 h 585783"/>
              <a:gd name="connsiteX10" fmla="*/ 471389 w 1279055"/>
              <a:gd name="connsiteY10" fmla="*/ 0 h 585783"/>
              <a:gd name="connsiteX11" fmla="*/ 723597 w 1279055"/>
              <a:gd name="connsiteY11" fmla="*/ 87072 h 585783"/>
              <a:gd name="connsiteX12" fmla="*/ 1279056 w 1279055"/>
              <a:gd name="connsiteY12" fmla="*/ 144119 h 585783"/>
              <a:gd name="connsiteX13" fmla="*/ 1038857 w 1279055"/>
              <a:gd name="connsiteY13" fmla="*/ 528436 h 585783"/>
              <a:gd name="connsiteX14" fmla="*/ 1066180 w 1279055"/>
              <a:gd name="connsiteY14" fmla="*/ 585783 h 585783"/>
              <a:gd name="connsiteX15" fmla="*/ 693572 w 1279055"/>
              <a:gd name="connsiteY15" fmla="*/ 522431 h 585783"/>
              <a:gd name="connsiteX16" fmla="*/ 432357 w 1279055"/>
              <a:gd name="connsiteY16" fmla="*/ 528436 h 585783"/>
              <a:gd name="connsiteX17" fmla="*/ 261216 w 1279055"/>
              <a:gd name="connsiteY17" fmla="*/ 486401 h 585783"/>
              <a:gd name="connsiteX18" fmla="*/ 81067 w 1279055"/>
              <a:gd name="connsiteY18" fmla="*/ 492406 h 585783"/>
              <a:gd name="connsiteX19" fmla="*/ 108089 w 1279055"/>
              <a:gd name="connsiteY19" fmla="*/ 423349 h 585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79055" h="585783">
                <a:moveTo>
                  <a:pt x="0" y="357295"/>
                </a:moveTo>
                <a:lnTo>
                  <a:pt x="45037" y="303250"/>
                </a:lnTo>
                <a:lnTo>
                  <a:pt x="54045" y="207171"/>
                </a:lnTo>
                <a:lnTo>
                  <a:pt x="126104" y="135112"/>
                </a:lnTo>
                <a:lnTo>
                  <a:pt x="129107" y="51042"/>
                </a:lnTo>
                <a:lnTo>
                  <a:pt x="225186" y="87072"/>
                </a:lnTo>
                <a:lnTo>
                  <a:pt x="378312" y="114094"/>
                </a:lnTo>
                <a:lnTo>
                  <a:pt x="390322" y="204168"/>
                </a:lnTo>
                <a:lnTo>
                  <a:pt x="471389" y="144119"/>
                </a:lnTo>
                <a:lnTo>
                  <a:pt x="477394" y="45037"/>
                </a:lnTo>
                <a:lnTo>
                  <a:pt x="471389" y="0"/>
                </a:lnTo>
                <a:lnTo>
                  <a:pt x="723597" y="87072"/>
                </a:lnTo>
                <a:lnTo>
                  <a:pt x="1279056" y="144119"/>
                </a:lnTo>
                <a:lnTo>
                  <a:pt x="1038857" y="528436"/>
                </a:lnTo>
                <a:lnTo>
                  <a:pt x="1066180" y="585783"/>
                </a:lnTo>
                <a:lnTo>
                  <a:pt x="693572" y="522431"/>
                </a:lnTo>
                <a:lnTo>
                  <a:pt x="432357" y="528436"/>
                </a:lnTo>
                <a:lnTo>
                  <a:pt x="261216" y="486401"/>
                </a:lnTo>
                <a:lnTo>
                  <a:pt x="81067" y="492406"/>
                </a:lnTo>
                <a:lnTo>
                  <a:pt x="108089" y="423349"/>
                </a:lnTo>
                <a:close/>
              </a:path>
            </a:pathLst>
          </a:custGeom>
          <a:solidFill>
            <a:srgbClr val="CCCCCC">
              <a:alpha val="26000"/>
            </a:srgbClr>
          </a:solidFill>
          <a:ln w="30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sp>
        <p:nvSpPr>
          <p:cNvPr id="24" name="Freeform: Shape 23">
            <a:extLst>
              <a:ext uri="{FF2B5EF4-FFF2-40B4-BE49-F238E27FC236}">
                <a16:creationId xmlns:a16="http://schemas.microsoft.com/office/drawing/2014/main" id="{555DED19-07C7-D4B0-B1DE-575481811538}"/>
              </a:ext>
            </a:extLst>
          </p:cNvPr>
          <p:cNvSpPr/>
          <p:nvPr userDrawn="1"/>
        </p:nvSpPr>
        <p:spPr>
          <a:xfrm>
            <a:off x="3442458" y="1692385"/>
            <a:ext cx="1469712" cy="758125"/>
          </a:xfrm>
          <a:custGeom>
            <a:avLst/>
            <a:gdLst>
              <a:gd name="connsiteX0" fmla="*/ 270223 w 1469712"/>
              <a:gd name="connsiteY0" fmla="*/ 0 h 758125"/>
              <a:gd name="connsiteX1" fmla="*/ 1469713 w 1469712"/>
              <a:gd name="connsiteY1" fmla="*/ 52543 h 758125"/>
              <a:gd name="connsiteX2" fmla="*/ 1328596 w 1469712"/>
              <a:gd name="connsiteY2" fmla="*/ 758126 h 758125"/>
              <a:gd name="connsiteX3" fmla="*/ 318263 w 1469712"/>
              <a:gd name="connsiteY3" fmla="*/ 714590 h 758125"/>
              <a:gd name="connsiteX4" fmla="*/ 0 w 1469712"/>
              <a:gd name="connsiteY4" fmla="*/ 690570 h 7581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9712" h="758125">
                <a:moveTo>
                  <a:pt x="270223" y="0"/>
                </a:moveTo>
                <a:lnTo>
                  <a:pt x="1469713" y="52543"/>
                </a:lnTo>
                <a:lnTo>
                  <a:pt x="1328596" y="758126"/>
                </a:lnTo>
                <a:lnTo>
                  <a:pt x="318263" y="714590"/>
                </a:lnTo>
                <a:lnTo>
                  <a:pt x="0" y="690570"/>
                </a:lnTo>
                <a:close/>
              </a:path>
            </a:pathLst>
          </a:custGeom>
          <a:solidFill>
            <a:srgbClr val="949494">
              <a:alpha val="74000"/>
            </a:srgbClr>
          </a:solidFill>
          <a:ln w="30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sp>
        <p:nvSpPr>
          <p:cNvPr id="25" name="Freeform: Shape 24">
            <a:extLst>
              <a:ext uri="{FF2B5EF4-FFF2-40B4-BE49-F238E27FC236}">
                <a16:creationId xmlns:a16="http://schemas.microsoft.com/office/drawing/2014/main" id="{73648EEB-0030-9565-8E83-444A9E2E870C}"/>
              </a:ext>
            </a:extLst>
          </p:cNvPr>
          <p:cNvSpPr/>
          <p:nvPr userDrawn="1"/>
        </p:nvSpPr>
        <p:spPr>
          <a:xfrm>
            <a:off x="4849119" y="1620325"/>
            <a:ext cx="1363124" cy="595991"/>
          </a:xfrm>
          <a:custGeom>
            <a:avLst/>
            <a:gdLst>
              <a:gd name="connsiteX0" fmla="*/ 0 w 1363124"/>
              <a:gd name="connsiteY0" fmla="*/ 469888 h 595991"/>
              <a:gd name="connsiteX1" fmla="*/ 983311 w 1363124"/>
              <a:gd name="connsiteY1" fmla="*/ 474391 h 595991"/>
              <a:gd name="connsiteX2" fmla="*/ 1061376 w 1363124"/>
              <a:gd name="connsiteY2" fmla="*/ 540446 h 595991"/>
              <a:gd name="connsiteX3" fmla="*/ 1187480 w 1363124"/>
              <a:gd name="connsiteY3" fmla="*/ 528436 h 595991"/>
              <a:gd name="connsiteX4" fmla="*/ 1363125 w 1363124"/>
              <a:gd name="connsiteY4" fmla="*/ 595992 h 595991"/>
              <a:gd name="connsiteX5" fmla="*/ 1331599 w 1363124"/>
              <a:gd name="connsiteY5" fmla="*/ 534441 h 595991"/>
              <a:gd name="connsiteX6" fmla="*/ 1352616 w 1363124"/>
              <a:gd name="connsiteY6" fmla="*/ 405335 h 595991"/>
              <a:gd name="connsiteX7" fmla="*/ 1327095 w 1363124"/>
              <a:gd name="connsiteY7" fmla="*/ 79566 h 595991"/>
              <a:gd name="connsiteX8" fmla="*/ 1271549 w 1363124"/>
              <a:gd name="connsiteY8" fmla="*/ 66055 h 595991"/>
              <a:gd name="connsiteX9" fmla="*/ 1313584 w 1363124"/>
              <a:gd name="connsiteY9" fmla="*/ 0 h 595991"/>
              <a:gd name="connsiteX10" fmla="*/ 88573 w 1363124"/>
              <a:gd name="connsiteY10" fmla="*/ 3002 h 595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63124" h="595991">
                <a:moveTo>
                  <a:pt x="0" y="469888"/>
                </a:moveTo>
                <a:lnTo>
                  <a:pt x="983311" y="474391"/>
                </a:lnTo>
                <a:lnTo>
                  <a:pt x="1061376" y="540446"/>
                </a:lnTo>
                <a:lnTo>
                  <a:pt x="1187480" y="528436"/>
                </a:lnTo>
                <a:lnTo>
                  <a:pt x="1363125" y="595992"/>
                </a:lnTo>
                <a:lnTo>
                  <a:pt x="1331599" y="534441"/>
                </a:lnTo>
                <a:lnTo>
                  <a:pt x="1352616" y="405335"/>
                </a:lnTo>
                <a:lnTo>
                  <a:pt x="1327095" y="79566"/>
                </a:lnTo>
                <a:lnTo>
                  <a:pt x="1271549" y="66055"/>
                </a:lnTo>
                <a:lnTo>
                  <a:pt x="1313584" y="0"/>
                </a:lnTo>
                <a:lnTo>
                  <a:pt x="88573" y="3002"/>
                </a:lnTo>
                <a:close/>
              </a:path>
            </a:pathLst>
          </a:custGeom>
          <a:solidFill>
            <a:srgbClr val="CCCCCC">
              <a:alpha val="78000"/>
            </a:srgbClr>
          </a:solidFill>
          <a:ln w="30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sp>
        <p:nvSpPr>
          <p:cNvPr id="26" name="Freeform: Shape 25">
            <a:extLst>
              <a:ext uri="{FF2B5EF4-FFF2-40B4-BE49-F238E27FC236}">
                <a16:creationId xmlns:a16="http://schemas.microsoft.com/office/drawing/2014/main" id="{3838EFD4-4D73-B259-542E-3B043DFE9F61}"/>
              </a:ext>
            </a:extLst>
          </p:cNvPr>
          <p:cNvSpPr/>
          <p:nvPr userDrawn="1"/>
        </p:nvSpPr>
        <p:spPr>
          <a:xfrm>
            <a:off x="7512317" y="3487866"/>
            <a:ext cx="836190" cy="1106413"/>
          </a:xfrm>
          <a:custGeom>
            <a:avLst/>
            <a:gdLst>
              <a:gd name="connsiteX0" fmla="*/ 133610 w 836190"/>
              <a:gd name="connsiteY0" fmla="*/ 42035 h 1106413"/>
              <a:gd name="connsiteX1" fmla="*/ 85571 w 836190"/>
              <a:gd name="connsiteY1" fmla="*/ 126104 h 1106413"/>
              <a:gd name="connsiteX2" fmla="*/ 97581 w 836190"/>
              <a:gd name="connsiteY2" fmla="*/ 180149 h 1106413"/>
              <a:gd name="connsiteX3" fmla="*/ 13511 w 836190"/>
              <a:gd name="connsiteY3" fmla="*/ 246203 h 1106413"/>
              <a:gd name="connsiteX4" fmla="*/ 0 w 836190"/>
              <a:gd name="connsiteY4" fmla="*/ 403833 h 1106413"/>
              <a:gd name="connsiteX5" fmla="*/ 66055 w 836190"/>
              <a:gd name="connsiteY5" fmla="*/ 496910 h 1106413"/>
              <a:gd name="connsiteX6" fmla="*/ 25521 w 836190"/>
              <a:gd name="connsiteY6" fmla="*/ 516426 h 1106413"/>
              <a:gd name="connsiteX7" fmla="*/ 103585 w 836190"/>
              <a:gd name="connsiteY7" fmla="*/ 660545 h 1106413"/>
              <a:gd name="connsiteX8" fmla="*/ 19516 w 836190"/>
              <a:gd name="connsiteY8" fmla="*/ 810669 h 1106413"/>
              <a:gd name="connsiteX9" fmla="*/ 19516 w 836190"/>
              <a:gd name="connsiteY9" fmla="*/ 960793 h 1106413"/>
              <a:gd name="connsiteX10" fmla="*/ 457878 w 836190"/>
              <a:gd name="connsiteY10" fmla="*/ 948783 h 1106413"/>
              <a:gd name="connsiteX11" fmla="*/ 493908 w 836190"/>
              <a:gd name="connsiteY11" fmla="*/ 1026847 h 1106413"/>
              <a:gd name="connsiteX12" fmla="*/ 627518 w 836190"/>
              <a:gd name="connsiteY12" fmla="*/ 1106413 h 1106413"/>
              <a:gd name="connsiteX13" fmla="*/ 836190 w 836190"/>
              <a:gd name="connsiteY13" fmla="*/ 1044862 h 1106413"/>
              <a:gd name="connsiteX14" fmla="*/ 696575 w 836190"/>
              <a:gd name="connsiteY14" fmla="*/ 656041 h 1106413"/>
              <a:gd name="connsiteX15" fmla="*/ 601997 w 836190"/>
              <a:gd name="connsiteY15" fmla="*/ 0 h 1106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36190" h="1106413">
                <a:moveTo>
                  <a:pt x="133610" y="42035"/>
                </a:moveTo>
                <a:lnTo>
                  <a:pt x="85571" y="126104"/>
                </a:lnTo>
                <a:lnTo>
                  <a:pt x="97581" y="180149"/>
                </a:lnTo>
                <a:lnTo>
                  <a:pt x="13511" y="246203"/>
                </a:lnTo>
                <a:lnTo>
                  <a:pt x="0" y="403833"/>
                </a:lnTo>
                <a:lnTo>
                  <a:pt x="66055" y="496910"/>
                </a:lnTo>
                <a:lnTo>
                  <a:pt x="25521" y="516426"/>
                </a:lnTo>
                <a:lnTo>
                  <a:pt x="103585" y="660545"/>
                </a:lnTo>
                <a:lnTo>
                  <a:pt x="19516" y="810669"/>
                </a:lnTo>
                <a:lnTo>
                  <a:pt x="19516" y="960793"/>
                </a:lnTo>
                <a:lnTo>
                  <a:pt x="457878" y="948783"/>
                </a:lnTo>
                <a:lnTo>
                  <a:pt x="493908" y="1026847"/>
                </a:lnTo>
                <a:lnTo>
                  <a:pt x="627518" y="1106413"/>
                </a:lnTo>
                <a:lnTo>
                  <a:pt x="836190" y="1044862"/>
                </a:lnTo>
                <a:lnTo>
                  <a:pt x="696575" y="656041"/>
                </a:lnTo>
                <a:lnTo>
                  <a:pt x="601997" y="0"/>
                </a:lnTo>
                <a:close/>
              </a:path>
            </a:pathLst>
          </a:custGeom>
          <a:solidFill>
            <a:srgbClr val="CCCCCC">
              <a:alpha val="26000"/>
            </a:srgbClr>
          </a:solidFill>
          <a:ln w="30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sp>
        <p:nvSpPr>
          <p:cNvPr id="27" name="Freeform: Shape 26">
            <a:extLst>
              <a:ext uri="{FF2B5EF4-FFF2-40B4-BE49-F238E27FC236}">
                <a16:creationId xmlns:a16="http://schemas.microsoft.com/office/drawing/2014/main" id="{CFE54D1A-A851-53CA-366B-A2700F4E3DC8}"/>
              </a:ext>
            </a:extLst>
          </p:cNvPr>
          <p:cNvSpPr/>
          <p:nvPr userDrawn="1"/>
        </p:nvSpPr>
        <p:spPr>
          <a:xfrm>
            <a:off x="7645927" y="3001465"/>
            <a:ext cx="1609328" cy="528436"/>
          </a:xfrm>
          <a:custGeom>
            <a:avLst/>
            <a:gdLst>
              <a:gd name="connsiteX0" fmla="*/ 18015 w 1609328"/>
              <a:gd name="connsiteY0" fmla="*/ 420347 h 528436"/>
              <a:gd name="connsiteX1" fmla="*/ 72059 w 1609328"/>
              <a:gd name="connsiteY1" fmla="*/ 288238 h 528436"/>
              <a:gd name="connsiteX2" fmla="*/ 90074 w 1609328"/>
              <a:gd name="connsiteY2" fmla="*/ 186154 h 528436"/>
              <a:gd name="connsiteX3" fmla="*/ 252208 w 1609328"/>
              <a:gd name="connsiteY3" fmla="*/ 198164 h 528436"/>
              <a:gd name="connsiteX4" fmla="*/ 396327 w 1609328"/>
              <a:gd name="connsiteY4" fmla="*/ 156129 h 528436"/>
              <a:gd name="connsiteX5" fmla="*/ 1110917 w 1609328"/>
              <a:gd name="connsiteY5" fmla="*/ 72059 h 528436"/>
              <a:gd name="connsiteX6" fmla="*/ 1597318 w 1609328"/>
              <a:gd name="connsiteY6" fmla="*/ 0 h 528436"/>
              <a:gd name="connsiteX7" fmla="*/ 1609328 w 1609328"/>
              <a:gd name="connsiteY7" fmla="*/ 48040 h 528436"/>
              <a:gd name="connsiteX8" fmla="*/ 1537269 w 1609328"/>
              <a:gd name="connsiteY8" fmla="*/ 114094 h 528436"/>
              <a:gd name="connsiteX9" fmla="*/ 1405160 w 1609328"/>
              <a:gd name="connsiteY9" fmla="*/ 174144 h 528436"/>
              <a:gd name="connsiteX10" fmla="*/ 1279056 w 1609328"/>
              <a:gd name="connsiteY10" fmla="*/ 288238 h 528436"/>
              <a:gd name="connsiteX11" fmla="*/ 1194986 w 1609328"/>
              <a:gd name="connsiteY11" fmla="*/ 396327 h 528436"/>
              <a:gd name="connsiteX12" fmla="*/ 468387 w 1609328"/>
              <a:gd name="connsiteY12" fmla="*/ 486401 h 528436"/>
              <a:gd name="connsiteX13" fmla="*/ 0 w 1609328"/>
              <a:gd name="connsiteY13" fmla="*/ 528436 h 528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09328" h="528436">
                <a:moveTo>
                  <a:pt x="18015" y="420347"/>
                </a:moveTo>
                <a:lnTo>
                  <a:pt x="72059" y="288238"/>
                </a:lnTo>
                <a:lnTo>
                  <a:pt x="90074" y="186154"/>
                </a:lnTo>
                <a:lnTo>
                  <a:pt x="252208" y="198164"/>
                </a:lnTo>
                <a:lnTo>
                  <a:pt x="396327" y="156129"/>
                </a:lnTo>
                <a:lnTo>
                  <a:pt x="1110917" y="72059"/>
                </a:lnTo>
                <a:lnTo>
                  <a:pt x="1597318" y="0"/>
                </a:lnTo>
                <a:lnTo>
                  <a:pt x="1609328" y="48040"/>
                </a:lnTo>
                <a:lnTo>
                  <a:pt x="1537269" y="114094"/>
                </a:lnTo>
                <a:lnTo>
                  <a:pt x="1405160" y="174144"/>
                </a:lnTo>
                <a:lnTo>
                  <a:pt x="1279056" y="288238"/>
                </a:lnTo>
                <a:lnTo>
                  <a:pt x="1194986" y="396327"/>
                </a:lnTo>
                <a:lnTo>
                  <a:pt x="468387" y="486401"/>
                </a:lnTo>
                <a:lnTo>
                  <a:pt x="0" y="528436"/>
                </a:lnTo>
                <a:close/>
              </a:path>
            </a:pathLst>
          </a:custGeom>
          <a:solidFill>
            <a:srgbClr val="CCCCCC">
              <a:alpha val="74000"/>
            </a:srgbClr>
          </a:solidFill>
          <a:ln w="30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sp>
        <p:nvSpPr>
          <p:cNvPr id="28" name="Freeform: Shape 27">
            <a:extLst>
              <a:ext uri="{FF2B5EF4-FFF2-40B4-BE49-F238E27FC236}">
                <a16:creationId xmlns:a16="http://schemas.microsoft.com/office/drawing/2014/main" id="{F6E54B6A-B475-FA60-5789-83E75AC7AC44}"/>
              </a:ext>
            </a:extLst>
          </p:cNvPr>
          <p:cNvSpPr/>
          <p:nvPr userDrawn="1"/>
        </p:nvSpPr>
        <p:spPr>
          <a:xfrm>
            <a:off x="8840913" y="2797297"/>
            <a:ext cx="1627342" cy="618510"/>
          </a:xfrm>
          <a:custGeom>
            <a:avLst/>
            <a:gdLst>
              <a:gd name="connsiteX0" fmla="*/ 402332 w 1627342"/>
              <a:gd name="connsiteY0" fmla="*/ 204168 h 618510"/>
              <a:gd name="connsiteX1" fmla="*/ 684565 w 1627342"/>
              <a:gd name="connsiteY1" fmla="*/ 174144 h 618510"/>
              <a:gd name="connsiteX2" fmla="*/ 1495234 w 1627342"/>
              <a:gd name="connsiteY2" fmla="*/ 0 h 618510"/>
              <a:gd name="connsiteX3" fmla="*/ 1543274 w 1627342"/>
              <a:gd name="connsiteY3" fmla="*/ 54045 h 618510"/>
              <a:gd name="connsiteX4" fmla="*/ 1453199 w 1627342"/>
              <a:gd name="connsiteY4" fmla="*/ 120099 h 618510"/>
              <a:gd name="connsiteX5" fmla="*/ 1567293 w 1627342"/>
              <a:gd name="connsiteY5" fmla="*/ 282233 h 618510"/>
              <a:gd name="connsiteX6" fmla="*/ 1627343 w 1627342"/>
              <a:gd name="connsiteY6" fmla="*/ 282233 h 618510"/>
              <a:gd name="connsiteX7" fmla="*/ 1627343 w 1627342"/>
              <a:gd name="connsiteY7" fmla="*/ 348287 h 618510"/>
              <a:gd name="connsiteX8" fmla="*/ 1525259 w 1627342"/>
              <a:gd name="connsiteY8" fmla="*/ 396327 h 618510"/>
              <a:gd name="connsiteX9" fmla="*/ 1459204 w 1627342"/>
              <a:gd name="connsiteY9" fmla="*/ 582481 h 618510"/>
              <a:gd name="connsiteX10" fmla="*/ 1339105 w 1627342"/>
              <a:gd name="connsiteY10" fmla="*/ 618510 h 618510"/>
              <a:gd name="connsiteX11" fmla="*/ 996823 w 1627342"/>
              <a:gd name="connsiteY11" fmla="*/ 468387 h 618510"/>
              <a:gd name="connsiteX12" fmla="*/ 756624 w 1627342"/>
              <a:gd name="connsiteY12" fmla="*/ 516426 h 618510"/>
              <a:gd name="connsiteX13" fmla="*/ 678560 w 1627342"/>
              <a:gd name="connsiteY13" fmla="*/ 456377 h 618510"/>
              <a:gd name="connsiteX14" fmla="*/ 414342 w 1627342"/>
              <a:gd name="connsiteY14" fmla="*/ 486401 h 618510"/>
              <a:gd name="connsiteX15" fmla="*/ 318263 w 1627342"/>
              <a:gd name="connsiteY15" fmla="*/ 546451 h 618510"/>
              <a:gd name="connsiteX16" fmla="*/ 0 w 1627342"/>
              <a:gd name="connsiteY16" fmla="*/ 600496 h 618510"/>
              <a:gd name="connsiteX17" fmla="*/ 84069 w 1627342"/>
              <a:gd name="connsiteY17" fmla="*/ 492406 h 618510"/>
              <a:gd name="connsiteX18" fmla="*/ 229690 w 1627342"/>
              <a:gd name="connsiteY18" fmla="*/ 343784 h 618510"/>
              <a:gd name="connsiteX19" fmla="*/ 342282 w 1627342"/>
              <a:gd name="connsiteY19" fmla="*/ 318263 h 618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627342" h="618510">
                <a:moveTo>
                  <a:pt x="402332" y="204168"/>
                </a:moveTo>
                <a:lnTo>
                  <a:pt x="684565" y="174144"/>
                </a:lnTo>
                <a:lnTo>
                  <a:pt x="1495234" y="0"/>
                </a:lnTo>
                <a:lnTo>
                  <a:pt x="1543274" y="54045"/>
                </a:lnTo>
                <a:lnTo>
                  <a:pt x="1453199" y="120099"/>
                </a:lnTo>
                <a:lnTo>
                  <a:pt x="1567293" y="282233"/>
                </a:lnTo>
                <a:lnTo>
                  <a:pt x="1627343" y="282233"/>
                </a:lnTo>
                <a:lnTo>
                  <a:pt x="1627343" y="348287"/>
                </a:lnTo>
                <a:lnTo>
                  <a:pt x="1525259" y="396327"/>
                </a:lnTo>
                <a:lnTo>
                  <a:pt x="1459204" y="582481"/>
                </a:lnTo>
                <a:lnTo>
                  <a:pt x="1339105" y="618510"/>
                </a:lnTo>
                <a:lnTo>
                  <a:pt x="996823" y="468387"/>
                </a:lnTo>
                <a:lnTo>
                  <a:pt x="756624" y="516426"/>
                </a:lnTo>
                <a:lnTo>
                  <a:pt x="678560" y="456377"/>
                </a:lnTo>
                <a:lnTo>
                  <a:pt x="414342" y="486401"/>
                </a:lnTo>
                <a:lnTo>
                  <a:pt x="318263" y="546451"/>
                </a:lnTo>
                <a:lnTo>
                  <a:pt x="0" y="600496"/>
                </a:lnTo>
                <a:lnTo>
                  <a:pt x="84069" y="492406"/>
                </a:lnTo>
                <a:lnTo>
                  <a:pt x="229690" y="343784"/>
                </a:lnTo>
                <a:lnTo>
                  <a:pt x="342282" y="318263"/>
                </a:lnTo>
                <a:close/>
              </a:path>
            </a:pathLst>
          </a:custGeom>
          <a:solidFill>
            <a:srgbClr val="F15A24">
              <a:alpha val="59000"/>
            </a:srgbClr>
          </a:solidFill>
          <a:ln w="30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sp>
        <p:nvSpPr>
          <p:cNvPr id="29" name="Freeform: Shape 28">
            <a:extLst>
              <a:ext uri="{FF2B5EF4-FFF2-40B4-BE49-F238E27FC236}">
                <a16:creationId xmlns:a16="http://schemas.microsoft.com/office/drawing/2014/main" id="{DEC89A75-5A98-7208-0382-6FCBE2CEE097}"/>
              </a:ext>
            </a:extLst>
          </p:cNvPr>
          <p:cNvSpPr/>
          <p:nvPr userDrawn="1"/>
        </p:nvSpPr>
        <p:spPr>
          <a:xfrm>
            <a:off x="8498631" y="4248994"/>
            <a:ext cx="2421498" cy="1312082"/>
          </a:xfrm>
          <a:custGeom>
            <a:avLst/>
            <a:gdLst>
              <a:gd name="connsiteX0" fmla="*/ 0 w 2421498"/>
              <a:gd name="connsiteY0" fmla="*/ 121600 h 1312082"/>
              <a:gd name="connsiteX1" fmla="*/ 96079 w 2421498"/>
              <a:gd name="connsiteY1" fmla="*/ 211675 h 1312082"/>
              <a:gd name="connsiteX2" fmla="*/ 90074 w 2421498"/>
              <a:gd name="connsiteY2" fmla="*/ 265719 h 1312082"/>
              <a:gd name="connsiteX3" fmla="*/ 262717 w 2421498"/>
              <a:gd name="connsiteY3" fmla="*/ 222183 h 1312082"/>
              <a:gd name="connsiteX4" fmla="*/ 588486 w 2421498"/>
              <a:gd name="connsiteY4" fmla="*/ 247704 h 1312082"/>
              <a:gd name="connsiteX5" fmla="*/ 678560 w 2421498"/>
              <a:gd name="connsiteY5" fmla="*/ 343784 h 1312082"/>
              <a:gd name="connsiteX6" fmla="*/ 846699 w 2421498"/>
              <a:gd name="connsiteY6" fmla="*/ 295744 h 1312082"/>
              <a:gd name="connsiteX7" fmla="*/ 875222 w 2421498"/>
              <a:gd name="connsiteY7" fmla="*/ 222183 h 1312082"/>
              <a:gd name="connsiteX8" fmla="*/ 1086897 w 2421498"/>
              <a:gd name="connsiteY8" fmla="*/ 253709 h 1312082"/>
              <a:gd name="connsiteX9" fmla="*/ 1423175 w 2421498"/>
              <a:gd name="connsiteY9" fmla="*/ 445868 h 1312082"/>
              <a:gd name="connsiteX10" fmla="*/ 1471214 w 2421498"/>
              <a:gd name="connsiteY10" fmla="*/ 674056 h 1312082"/>
              <a:gd name="connsiteX11" fmla="*/ 1565792 w 2421498"/>
              <a:gd name="connsiteY11" fmla="*/ 684565 h 1312082"/>
              <a:gd name="connsiteX12" fmla="*/ 1585308 w 2421498"/>
              <a:gd name="connsiteY12" fmla="*/ 788150 h 1312082"/>
              <a:gd name="connsiteX13" fmla="*/ 1765457 w 2421498"/>
              <a:gd name="connsiteY13" fmla="*/ 944279 h 1312082"/>
              <a:gd name="connsiteX14" fmla="*/ 1968124 w 2421498"/>
              <a:gd name="connsiteY14" fmla="*/ 1143944 h 1312082"/>
              <a:gd name="connsiteX15" fmla="*/ 2133261 w 2421498"/>
              <a:gd name="connsiteY15" fmla="*/ 1228013 h 1312082"/>
              <a:gd name="connsiteX16" fmla="*/ 2325419 w 2421498"/>
              <a:gd name="connsiteY16" fmla="*/ 1312083 h 1312082"/>
              <a:gd name="connsiteX17" fmla="*/ 2421498 w 2421498"/>
              <a:gd name="connsiteY17" fmla="*/ 1240023 h 1312082"/>
              <a:gd name="connsiteX18" fmla="*/ 2401982 w 2421498"/>
              <a:gd name="connsiteY18" fmla="*/ 1070383 h 1312082"/>
              <a:gd name="connsiteX19" fmla="*/ 2257863 w 2421498"/>
              <a:gd name="connsiteY19" fmla="*/ 758126 h 1312082"/>
              <a:gd name="connsiteX20" fmla="*/ 1987640 w 2421498"/>
              <a:gd name="connsiteY20" fmla="*/ 535942 h 1312082"/>
              <a:gd name="connsiteX21" fmla="*/ 1969625 w 2421498"/>
              <a:gd name="connsiteY21" fmla="*/ 439863 h 1312082"/>
              <a:gd name="connsiteX22" fmla="*/ 1717417 w 2421498"/>
              <a:gd name="connsiteY22" fmla="*/ 265719 h 1312082"/>
              <a:gd name="connsiteX23" fmla="*/ 1445693 w 2421498"/>
              <a:gd name="connsiteY23" fmla="*/ 0 h 1312082"/>
              <a:gd name="connsiteX24" fmla="*/ 678560 w 2421498"/>
              <a:gd name="connsiteY24" fmla="*/ 97581 h 1312082"/>
              <a:gd name="connsiteX25" fmla="*/ 620012 w 2421498"/>
              <a:gd name="connsiteY25" fmla="*/ 21017 h 13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421498" h="1312082">
                <a:moveTo>
                  <a:pt x="0" y="121600"/>
                </a:moveTo>
                <a:lnTo>
                  <a:pt x="96079" y="211675"/>
                </a:lnTo>
                <a:lnTo>
                  <a:pt x="90074" y="265719"/>
                </a:lnTo>
                <a:lnTo>
                  <a:pt x="262717" y="222183"/>
                </a:lnTo>
                <a:lnTo>
                  <a:pt x="588486" y="247704"/>
                </a:lnTo>
                <a:lnTo>
                  <a:pt x="678560" y="343784"/>
                </a:lnTo>
                <a:lnTo>
                  <a:pt x="846699" y="295744"/>
                </a:lnTo>
                <a:lnTo>
                  <a:pt x="875222" y="222183"/>
                </a:lnTo>
                <a:lnTo>
                  <a:pt x="1086897" y="253709"/>
                </a:lnTo>
                <a:lnTo>
                  <a:pt x="1423175" y="445868"/>
                </a:lnTo>
                <a:lnTo>
                  <a:pt x="1471214" y="674056"/>
                </a:lnTo>
                <a:lnTo>
                  <a:pt x="1565792" y="684565"/>
                </a:lnTo>
                <a:lnTo>
                  <a:pt x="1585308" y="788150"/>
                </a:lnTo>
                <a:lnTo>
                  <a:pt x="1765457" y="944279"/>
                </a:lnTo>
                <a:lnTo>
                  <a:pt x="1968124" y="1143944"/>
                </a:lnTo>
                <a:lnTo>
                  <a:pt x="2133261" y="1228013"/>
                </a:lnTo>
                <a:lnTo>
                  <a:pt x="2325419" y="1312083"/>
                </a:lnTo>
                <a:lnTo>
                  <a:pt x="2421498" y="1240023"/>
                </a:lnTo>
                <a:lnTo>
                  <a:pt x="2401982" y="1070383"/>
                </a:lnTo>
                <a:lnTo>
                  <a:pt x="2257863" y="758126"/>
                </a:lnTo>
                <a:lnTo>
                  <a:pt x="1987640" y="535942"/>
                </a:lnTo>
                <a:lnTo>
                  <a:pt x="1969625" y="439863"/>
                </a:lnTo>
                <a:lnTo>
                  <a:pt x="1717417" y="265719"/>
                </a:lnTo>
                <a:lnTo>
                  <a:pt x="1445693" y="0"/>
                </a:lnTo>
                <a:lnTo>
                  <a:pt x="678560" y="97581"/>
                </a:lnTo>
                <a:lnTo>
                  <a:pt x="620012" y="21017"/>
                </a:lnTo>
                <a:close/>
              </a:path>
            </a:pathLst>
          </a:custGeom>
          <a:solidFill>
            <a:schemeClr val="bg1">
              <a:lumMod val="65000"/>
              <a:alpha val="21000"/>
            </a:schemeClr>
          </a:solidFill>
          <a:ln w="30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sp>
        <p:nvSpPr>
          <p:cNvPr id="30" name="Freeform: Shape 29">
            <a:extLst>
              <a:ext uri="{FF2B5EF4-FFF2-40B4-BE49-F238E27FC236}">
                <a16:creationId xmlns:a16="http://schemas.microsoft.com/office/drawing/2014/main" id="{E0DCD5D8-283F-1597-15FB-7C2C8DDE2381}"/>
              </a:ext>
            </a:extLst>
          </p:cNvPr>
          <p:cNvSpPr/>
          <p:nvPr userDrawn="1"/>
        </p:nvSpPr>
        <p:spPr>
          <a:xfrm>
            <a:off x="6655110" y="3217643"/>
            <a:ext cx="1058373" cy="824180"/>
          </a:xfrm>
          <a:custGeom>
            <a:avLst/>
            <a:gdLst>
              <a:gd name="connsiteX0" fmla="*/ 0 w 1058373"/>
              <a:gd name="connsiteY0" fmla="*/ 72059 h 824180"/>
              <a:gd name="connsiteX1" fmla="*/ 966798 w 1058373"/>
              <a:gd name="connsiteY1" fmla="*/ 0 h 824180"/>
              <a:gd name="connsiteX2" fmla="*/ 912753 w 1058373"/>
              <a:gd name="connsiteY2" fmla="*/ 114094 h 824180"/>
              <a:gd name="connsiteX3" fmla="*/ 1058373 w 1058373"/>
              <a:gd name="connsiteY3" fmla="*/ 103585 h 824180"/>
              <a:gd name="connsiteX4" fmla="*/ 990818 w 1058373"/>
              <a:gd name="connsiteY4" fmla="*/ 312258 h 824180"/>
              <a:gd name="connsiteX5" fmla="*/ 954788 w 1058373"/>
              <a:gd name="connsiteY5" fmla="*/ 450372 h 824180"/>
              <a:gd name="connsiteX6" fmla="*/ 870719 w 1058373"/>
              <a:gd name="connsiteY6" fmla="*/ 516426 h 824180"/>
              <a:gd name="connsiteX7" fmla="*/ 860210 w 1058373"/>
              <a:gd name="connsiteY7" fmla="*/ 674056 h 824180"/>
              <a:gd name="connsiteX8" fmla="*/ 920259 w 1058373"/>
              <a:gd name="connsiteY8" fmla="*/ 776141 h 824180"/>
              <a:gd name="connsiteX9" fmla="*/ 199665 w 1058373"/>
              <a:gd name="connsiteY9" fmla="*/ 824180 h 824180"/>
              <a:gd name="connsiteX10" fmla="*/ 156129 w 1058373"/>
              <a:gd name="connsiteY10" fmla="*/ 684565 h 824180"/>
              <a:gd name="connsiteX11" fmla="*/ 49541 w 1058373"/>
              <a:gd name="connsiteY11" fmla="*/ 674056 h 824180"/>
              <a:gd name="connsiteX12" fmla="*/ 30025 w 1058373"/>
              <a:gd name="connsiteY12" fmla="*/ 228188 h 824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58373" h="824180">
                <a:moveTo>
                  <a:pt x="0" y="72059"/>
                </a:moveTo>
                <a:lnTo>
                  <a:pt x="966798" y="0"/>
                </a:lnTo>
                <a:lnTo>
                  <a:pt x="912753" y="114094"/>
                </a:lnTo>
                <a:lnTo>
                  <a:pt x="1058373" y="103585"/>
                </a:lnTo>
                <a:lnTo>
                  <a:pt x="990818" y="312258"/>
                </a:lnTo>
                <a:lnTo>
                  <a:pt x="954788" y="450372"/>
                </a:lnTo>
                <a:lnTo>
                  <a:pt x="870719" y="516426"/>
                </a:lnTo>
                <a:lnTo>
                  <a:pt x="860210" y="674056"/>
                </a:lnTo>
                <a:lnTo>
                  <a:pt x="920259" y="776141"/>
                </a:lnTo>
                <a:lnTo>
                  <a:pt x="199665" y="824180"/>
                </a:lnTo>
                <a:lnTo>
                  <a:pt x="156129" y="684565"/>
                </a:lnTo>
                <a:lnTo>
                  <a:pt x="49541" y="674056"/>
                </a:lnTo>
                <a:lnTo>
                  <a:pt x="30025" y="228188"/>
                </a:lnTo>
                <a:close/>
              </a:path>
            </a:pathLst>
          </a:custGeom>
          <a:solidFill>
            <a:srgbClr val="CCCCCC">
              <a:alpha val="74000"/>
            </a:srgbClr>
          </a:solidFill>
          <a:ln w="30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sp>
        <p:nvSpPr>
          <p:cNvPr id="31" name="Freeform: Shape 30">
            <a:extLst>
              <a:ext uri="{FF2B5EF4-FFF2-40B4-BE49-F238E27FC236}">
                <a16:creationId xmlns:a16="http://schemas.microsoft.com/office/drawing/2014/main" id="{66F718B9-F652-E6B4-DFA2-94712AEA48E1}"/>
              </a:ext>
            </a:extLst>
          </p:cNvPr>
          <p:cNvSpPr/>
          <p:nvPr userDrawn="1"/>
        </p:nvSpPr>
        <p:spPr>
          <a:xfrm>
            <a:off x="7161328" y="2091714"/>
            <a:ext cx="856906" cy="1005830"/>
          </a:xfrm>
          <a:custGeom>
            <a:avLst/>
            <a:gdLst>
              <a:gd name="connsiteX0" fmla="*/ 19216 w 856906"/>
              <a:gd name="connsiteY0" fmla="*/ 15012 h 1005830"/>
              <a:gd name="connsiteX1" fmla="*/ 157330 w 856906"/>
              <a:gd name="connsiteY1" fmla="*/ 42035 h 1005830"/>
              <a:gd name="connsiteX2" fmla="*/ 571671 w 856906"/>
              <a:gd name="connsiteY2" fmla="*/ 0 h 1005830"/>
              <a:gd name="connsiteX3" fmla="*/ 607701 w 856906"/>
              <a:gd name="connsiteY3" fmla="*/ 96079 h 1005830"/>
              <a:gd name="connsiteX4" fmla="*/ 670753 w 856906"/>
              <a:gd name="connsiteY4" fmla="*/ 114094 h 1005830"/>
              <a:gd name="connsiteX5" fmla="*/ 805865 w 856906"/>
              <a:gd name="connsiteY5" fmla="*/ 594491 h 1005830"/>
              <a:gd name="connsiteX6" fmla="*/ 856907 w 856906"/>
              <a:gd name="connsiteY6" fmla="*/ 630520 h 1005830"/>
              <a:gd name="connsiteX7" fmla="*/ 784847 w 856906"/>
              <a:gd name="connsiteY7" fmla="*/ 765632 h 1005830"/>
              <a:gd name="connsiteX8" fmla="*/ 811870 w 856906"/>
              <a:gd name="connsiteY8" fmla="*/ 852704 h 1005830"/>
              <a:gd name="connsiteX9" fmla="*/ 784847 w 856906"/>
              <a:gd name="connsiteY9" fmla="*/ 909751 h 1005830"/>
              <a:gd name="connsiteX10" fmla="*/ 721795 w 856906"/>
              <a:gd name="connsiteY10" fmla="*/ 924763 h 1005830"/>
              <a:gd name="connsiteX11" fmla="*/ 766833 w 856906"/>
              <a:gd name="connsiteY11" fmla="*/ 987815 h 1005830"/>
              <a:gd name="connsiteX12" fmla="*/ 631721 w 856906"/>
              <a:gd name="connsiteY12" fmla="*/ 960793 h 1005830"/>
              <a:gd name="connsiteX13" fmla="*/ 577676 w 856906"/>
              <a:gd name="connsiteY13" fmla="*/ 1005830 h 1005830"/>
              <a:gd name="connsiteX14" fmla="*/ 517627 w 856906"/>
              <a:gd name="connsiteY14" fmla="*/ 954788 h 1005830"/>
              <a:gd name="connsiteX15" fmla="*/ 523632 w 856906"/>
              <a:gd name="connsiteY15" fmla="*/ 891736 h 1005830"/>
              <a:gd name="connsiteX16" fmla="*/ 298446 w 856906"/>
              <a:gd name="connsiteY16" fmla="*/ 783647 h 1005830"/>
              <a:gd name="connsiteX17" fmla="*/ 337478 w 856906"/>
              <a:gd name="connsiteY17" fmla="*/ 717592 h 1005830"/>
              <a:gd name="connsiteX18" fmla="*/ 220382 w 856906"/>
              <a:gd name="connsiteY18" fmla="*/ 657543 h 1005830"/>
              <a:gd name="connsiteX19" fmla="*/ 37230 w 856906"/>
              <a:gd name="connsiteY19" fmla="*/ 528436 h 1005830"/>
              <a:gd name="connsiteX20" fmla="*/ 0 w 856906"/>
              <a:gd name="connsiteY20" fmla="*/ 414642 h 1005830"/>
              <a:gd name="connsiteX21" fmla="*/ 91275 w 856906"/>
              <a:gd name="connsiteY21" fmla="*/ 312258 h 1005830"/>
              <a:gd name="connsiteX22" fmla="*/ 28223 w 856906"/>
              <a:gd name="connsiteY22" fmla="*/ 249206 h 1005830"/>
              <a:gd name="connsiteX23" fmla="*/ 144119 w 856906"/>
              <a:gd name="connsiteY23" fmla="*/ 198464 h 1005830"/>
              <a:gd name="connsiteX24" fmla="*/ 193660 w 856906"/>
              <a:gd name="connsiteY24" fmla="*/ 121901 h 1005830"/>
              <a:gd name="connsiteX25" fmla="*/ 108089 w 856906"/>
              <a:gd name="connsiteY25" fmla="*/ 63352 h 1005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56906" h="1005830">
                <a:moveTo>
                  <a:pt x="19216" y="15012"/>
                </a:moveTo>
                <a:lnTo>
                  <a:pt x="157330" y="42035"/>
                </a:lnTo>
                <a:lnTo>
                  <a:pt x="571671" y="0"/>
                </a:lnTo>
                <a:lnTo>
                  <a:pt x="607701" y="96079"/>
                </a:lnTo>
                <a:lnTo>
                  <a:pt x="670753" y="114094"/>
                </a:lnTo>
                <a:lnTo>
                  <a:pt x="805865" y="594491"/>
                </a:lnTo>
                <a:lnTo>
                  <a:pt x="856907" y="630520"/>
                </a:lnTo>
                <a:lnTo>
                  <a:pt x="784847" y="765632"/>
                </a:lnTo>
                <a:lnTo>
                  <a:pt x="811870" y="852704"/>
                </a:lnTo>
                <a:lnTo>
                  <a:pt x="784847" y="909751"/>
                </a:lnTo>
                <a:lnTo>
                  <a:pt x="721795" y="924763"/>
                </a:lnTo>
                <a:lnTo>
                  <a:pt x="766833" y="987815"/>
                </a:lnTo>
                <a:lnTo>
                  <a:pt x="631721" y="960793"/>
                </a:lnTo>
                <a:lnTo>
                  <a:pt x="577676" y="1005830"/>
                </a:lnTo>
                <a:lnTo>
                  <a:pt x="517627" y="954788"/>
                </a:lnTo>
                <a:lnTo>
                  <a:pt x="523632" y="891736"/>
                </a:lnTo>
                <a:lnTo>
                  <a:pt x="298446" y="783647"/>
                </a:lnTo>
                <a:lnTo>
                  <a:pt x="337478" y="717592"/>
                </a:lnTo>
                <a:lnTo>
                  <a:pt x="220382" y="657543"/>
                </a:lnTo>
                <a:lnTo>
                  <a:pt x="37230" y="528436"/>
                </a:lnTo>
                <a:lnTo>
                  <a:pt x="0" y="414642"/>
                </a:lnTo>
                <a:lnTo>
                  <a:pt x="91275" y="312258"/>
                </a:lnTo>
                <a:lnTo>
                  <a:pt x="28223" y="249206"/>
                </a:lnTo>
                <a:lnTo>
                  <a:pt x="144119" y="198464"/>
                </a:lnTo>
                <a:lnTo>
                  <a:pt x="193660" y="121901"/>
                </a:lnTo>
                <a:lnTo>
                  <a:pt x="108089" y="63352"/>
                </a:lnTo>
                <a:close/>
              </a:path>
            </a:pathLst>
          </a:custGeom>
          <a:solidFill>
            <a:srgbClr val="CCCCCC">
              <a:alpha val="26000"/>
            </a:srgbClr>
          </a:solidFill>
          <a:ln w="30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sp>
        <p:nvSpPr>
          <p:cNvPr id="32" name="Freeform: Shape 31">
            <a:extLst>
              <a:ext uri="{FF2B5EF4-FFF2-40B4-BE49-F238E27FC236}">
                <a16:creationId xmlns:a16="http://schemas.microsoft.com/office/drawing/2014/main" id="{374B0F0E-1ECB-792E-C208-2C0B2EAB71BD}"/>
              </a:ext>
            </a:extLst>
          </p:cNvPr>
          <p:cNvSpPr/>
          <p:nvPr userDrawn="1"/>
        </p:nvSpPr>
        <p:spPr>
          <a:xfrm>
            <a:off x="7832081" y="2169779"/>
            <a:ext cx="666550" cy="755423"/>
          </a:xfrm>
          <a:custGeom>
            <a:avLst/>
            <a:gdLst>
              <a:gd name="connsiteX0" fmla="*/ 0 w 666550"/>
              <a:gd name="connsiteY0" fmla="*/ 36030 h 755423"/>
              <a:gd name="connsiteX1" fmla="*/ 468387 w 666550"/>
              <a:gd name="connsiteY1" fmla="*/ 0 h 755423"/>
              <a:gd name="connsiteX2" fmla="*/ 657543 w 666550"/>
              <a:gd name="connsiteY2" fmla="*/ 417344 h 755423"/>
              <a:gd name="connsiteX3" fmla="*/ 645533 w 666550"/>
              <a:gd name="connsiteY3" fmla="*/ 480396 h 755423"/>
              <a:gd name="connsiteX4" fmla="*/ 666550 w 666550"/>
              <a:gd name="connsiteY4" fmla="*/ 525434 h 755423"/>
              <a:gd name="connsiteX5" fmla="*/ 585483 w 666550"/>
              <a:gd name="connsiteY5" fmla="*/ 534441 h 755423"/>
              <a:gd name="connsiteX6" fmla="*/ 504416 w 666550"/>
              <a:gd name="connsiteY6" fmla="*/ 678560 h 755423"/>
              <a:gd name="connsiteX7" fmla="*/ 429354 w 666550"/>
              <a:gd name="connsiteY7" fmla="*/ 642530 h 755423"/>
              <a:gd name="connsiteX8" fmla="*/ 393325 w 666550"/>
              <a:gd name="connsiteY8" fmla="*/ 729602 h 755423"/>
              <a:gd name="connsiteX9" fmla="*/ 306253 w 666550"/>
              <a:gd name="connsiteY9" fmla="*/ 729602 h 755423"/>
              <a:gd name="connsiteX10" fmla="*/ 117397 w 666550"/>
              <a:gd name="connsiteY10" fmla="*/ 755423 h 755423"/>
              <a:gd name="connsiteX11" fmla="*/ 117397 w 666550"/>
              <a:gd name="connsiteY11" fmla="*/ 656342 h 755423"/>
              <a:gd name="connsiteX12" fmla="*/ 186154 w 666550"/>
              <a:gd name="connsiteY12" fmla="*/ 552456 h 755423"/>
              <a:gd name="connsiteX13" fmla="*/ 135112 w 666550"/>
              <a:gd name="connsiteY13" fmla="*/ 516426 h 755423"/>
              <a:gd name="connsiteX14" fmla="*/ 81367 w 666550"/>
              <a:gd name="connsiteY14" fmla="*/ 318563 h 755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66550" h="755423">
                <a:moveTo>
                  <a:pt x="0" y="36030"/>
                </a:moveTo>
                <a:lnTo>
                  <a:pt x="468387" y="0"/>
                </a:lnTo>
                <a:lnTo>
                  <a:pt x="657543" y="417344"/>
                </a:lnTo>
                <a:lnTo>
                  <a:pt x="645533" y="480396"/>
                </a:lnTo>
                <a:lnTo>
                  <a:pt x="666550" y="525434"/>
                </a:lnTo>
                <a:lnTo>
                  <a:pt x="585483" y="534441"/>
                </a:lnTo>
                <a:lnTo>
                  <a:pt x="504416" y="678560"/>
                </a:lnTo>
                <a:lnTo>
                  <a:pt x="429354" y="642530"/>
                </a:lnTo>
                <a:lnTo>
                  <a:pt x="393325" y="729602"/>
                </a:lnTo>
                <a:lnTo>
                  <a:pt x="306253" y="729602"/>
                </a:lnTo>
                <a:lnTo>
                  <a:pt x="117397" y="755423"/>
                </a:lnTo>
                <a:lnTo>
                  <a:pt x="117397" y="656342"/>
                </a:lnTo>
                <a:lnTo>
                  <a:pt x="186154" y="552456"/>
                </a:lnTo>
                <a:lnTo>
                  <a:pt x="135112" y="516426"/>
                </a:lnTo>
                <a:lnTo>
                  <a:pt x="81367" y="318563"/>
                </a:lnTo>
                <a:close/>
              </a:path>
            </a:pathLst>
          </a:custGeom>
          <a:solidFill>
            <a:srgbClr val="F15A24">
              <a:alpha val="74000"/>
            </a:srgbClr>
          </a:solidFill>
          <a:ln w="30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sp>
        <p:nvSpPr>
          <p:cNvPr id="33" name="Freeform: Shape 32">
            <a:extLst>
              <a:ext uri="{FF2B5EF4-FFF2-40B4-BE49-F238E27FC236}">
                <a16:creationId xmlns:a16="http://schemas.microsoft.com/office/drawing/2014/main" id="{B55A95B8-1F70-B90E-4F69-7AD8F598F63E}"/>
              </a:ext>
            </a:extLst>
          </p:cNvPr>
          <p:cNvSpPr/>
          <p:nvPr userDrawn="1"/>
        </p:nvSpPr>
        <p:spPr>
          <a:xfrm>
            <a:off x="8300467" y="2001640"/>
            <a:ext cx="902244" cy="684564"/>
          </a:xfrm>
          <a:custGeom>
            <a:avLst/>
            <a:gdLst>
              <a:gd name="connsiteX0" fmla="*/ 175945 w 902244"/>
              <a:gd name="connsiteY0" fmla="*/ 612806 h 684564"/>
              <a:gd name="connsiteX1" fmla="*/ 267221 w 902244"/>
              <a:gd name="connsiteY1" fmla="*/ 594491 h 684564"/>
              <a:gd name="connsiteX2" fmla="*/ 330273 w 902244"/>
              <a:gd name="connsiteY2" fmla="*/ 666550 h 684564"/>
              <a:gd name="connsiteX3" fmla="*/ 486401 w 902244"/>
              <a:gd name="connsiteY3" fmla="*/ 684565 h 684564"/>
              <a:gd name="connsiteX4" fmla="*/ 564466 w 902244"/>
              <a:gd name="connsiteY4" fmla="*/ 639528 h 684564"/>
              <a:gd name="connsiteX5" fmla="*/ 686066 w 902244"/>
              <a:gd name="connsiteY5" fmla="*/ 671054 h 684564"/>
              <a:gd name="connsiteX6" fmla="*/ 675558 w 902244"/>
              <a:gd name="connsiteY6" fmla="*/ 555458 h 684564"/>
              <a:gd name="connsiteX7" fmla="*/ 753622 w 902244"/>
              <a:gd name="connsiteY7" fmla="*/ 576476 h 684564"/>
              <a:gd name="connsiteX8" fmla="*/ 783647 w 902244"/>
              <a:gd name="connsiteY8" fmla="*/ 474391 h 684564"/>
              <a:gd name="connsiteX9" fmla="*/ 902245 w 902244"/>
              <a:gd name="connsiteY9" fmla="*/ 394826 h 684564"/>
              <a:gd name="connsiteX10" fmla="*/ 825681 w 902244"/>
              <a:gd name="connsiteY10" fmla="*/ 270223 h 684564"/>
              <a:gd name="connsiteX11" fmla="*/ 675558 w 902244"/>
              <a:gd name="connsiteY11" fmla="*/ 0 h 684564"/>
              <a:gd name="connsiteX12" fmla="*/ 519429 w 902244"/>
              <a:gd name="connsiteY12" fmla="*/ 108089 h 684564"/>
              <a:gd name="connsiteX13" fmla="*/ 477394 w 902244"/>
              <a:gd name="connsiteY13" fmla="*/ 177146 h 684564"/>
              <a:gd name="connsiteX14" fmla="*/ 240198 w 902244"/>
              <a:gd name="connsiteY14" fmla="*/ 105087 h 684564"/>
              <a:gd name="connsiteX15" fmla="*/ 207171 w 902244"/>
              <a:gd name="connsiteY15" fmla="*/ 153126 h 684564"/>
              <a:gd name="connsiteX16" fmla="*/ 0 w 902244"/>
              <a:gd name="connsiteY16" fmla="*/ 168139 h 684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02244" h="684564">
                <a:moveTo>
                  <a:pt x="175945" y="612806"/>
                </a:moveTo>
                <a:lnTo>
                  <a:pt x="267221" y="594491"/>
                </a:lnTo>
                <a:lnTo>
                  <a:pt x="330273" y="666550"/>
                </a:lnTo>
                <a:lnTo>
                  <a:pt x="486401" y="684565"/>
                </a:lnTo>
                <a:lnTo>
                  <a:pt x="564466" y="639528"/>
                </a:lnTo>
                <a:lnTo>
                  <a:pt x="686066" y="671054"/>
                </a:lnTo>
                <a:lnTo>
                  <a:pt x="675558" y="555458"/>
                </a:lnTo>
                <a:lnTo>
                  <a:pt x="753622" y="576476"/>
                </a:lnTo>
                <a:lnTo>
                  <a:pt x="783647" y="474391"/>
                </a:lnTo>
                <a:lnTo>
                  <a:pt x="902245" y="394826"/>
                </a:lnTo>
                <a:lnTo>
                  <a:pt x="825681" y="270223"/>
                </a:lnTo>
                <a:lnTo>
                  <a:pt x="675558" y="0"/>
                </a:lnTo>
                <a:lnTo>
                  <a:pt x="519429" y="108089"/>
                </a:lnTo>
                <a:lnTo>
                  <a:pt x="477394" y="177146"/>
                </a:lnTo>
                <a:lnTo>
                  <a:pt x="240198" y="105087"/>
                </a:lnTo>
                <a:lnTo>
                  <a:pt x="207171" y="153126"/>
                </a:lnTo>
                <a:lnTo>
                  <a:pt x="0" y="168139"/>
                </a:lnTo>
                <a:close/>
              </a:path>
            </a:pathLst>
          </a:custGeom>
          <a:solidFill>
            <a:srgbClr val="CCCCCC">
              <a:alpha val="58000"/>
            </a:srgbClr>
          </a:solidFill>
          <a:ln w="30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sp>
        <p:nvSpPr>
          <p:cNvPr id="34" name="Freeform: Shape 33">
            <a:extLst>
              <a:ext uri="{FF2B5EF4-FFF2-40B4-BE49-F238E27FC236}">
                <a16:creationId xmlns:a16="http://schemas.microsoft.com/office/drawing/2014/main" id="{F1345511-1028-C026-AD0B-A295B71D3D96}"/>
              </a:ext>
            </a:extLst>
          </p:cNvPr>
          <p:cNvSpPr/>
          <p:nvPr userDrawn="1"/>
        </p:nvSpPr>
        <p:spPr>
          <a:xfrm>
            <a:off x="8985032" y="1890548"/>
            <a:ext cx="1107914" cy="504416"/>
          </a:xfrm>
          <a:custGeom>
            <a:avLst/>
            <a:gdLst>
              <a:gd name="connsiteX0" fmla="*/ 0 w 1107914"/>
              <a:gd name="connsiteY0" fmla="*/ 133911 h 504416"/>
              <a:gd name="connsiteX1" fmla="*/ 105087 w 1107914"/>
              <a:gd name="connsiteY1" fmla="*/ 66055 h 504416"/>
              <a:gd name="connsiteX2" fmla="*/ 144119 w 1107914"/>
              <a:gd name="connsiteY2" fmla="*/ 111092 h 504416"/>
              <a:gd name="connsiteX3" fmla="*/ 810669 w 1107914"/>
              <a:gd name="connsiteY3" fmla="*/ 0 h 504416"/>
              <a:gd name="connsiteX4" fmla="*/ 963795 w 1107914"/>
              <a:gd name="connsiteY4" fmla="*/ 66055 h 504416"/>
              <a:gd name="connsiteX5" fmla="*/ 960793 w 1107914"/>
              <a:gd name="connsiteY5" fmla="*/ 156129 h 504416"/>
              <a:gd name="connsiteX6" fmla="*/ 1107914 w 1107914"/>
              <a:gd name="connsiteY6" fmla="*/ 234193 h 504416"/>
              <a:gd name="connsiteX7" fmla="*/ 1080892 w 1107914"/>
              <a:gd name="connsiteY7" fmla="*/ 345285 h 504416"/>
              <a:gd name="connsiteX8" fmla="*/ 1005830 w 1107914"/>
              <a:gd name="connsiteY8" fmla="*/ 372307 h 504416"/>
              <a:gd name="connsiteX9" fmla="*/ 216178 w 1107914"/>
              <a:gd name="connsiteY9" fmla="*/ 504416 h 504416"/>
              <a:gd name="connsiteX10" fmla="*/ 0 w 1107914"/>
              <a:gd name="connsiteY10" fmla="*/ 133911 h 504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07914" h="504416">
                <a:moveTo>
                  <a:pt x="0" y="133911"/>
                </a:moveTo>
                <a:lnTo>
                  <a:pt x="105087" y="66055"/>
                </a:lnTo>
                <a:lnTo>
                  <a:pt x="144119" y="111092"/>
                </a:lnTo>
                <a:cubicBezTo>
                  <a:pt x="144119" y="111092"/>
                  <a:pt x="795657" y="0"/>
                  <a:pt x="810669" y="0"/>
                </a:cubicBezTo>
                <a:cubicBezTo>
                  <a:pt x="825681" y="0"/>
                  <a:pt x="963795" y="66055"/>
                  <a:pt x="963795" y="66055"/>
                </a:cubicBezTo>
                <a:lnTo>
                  <a:pt x="960793" y="156129"/>
                </a:lnTo>
                <a:lnTo>
                  <a:pt x="1107914" y="234193"/>
                </a:lnTo>
                <a:lnTo>
                  <a:pt x="1080892" y="345285"/>
                </a:lnTo>
                <a:lnTo>
                  <a:pt x="1005830" y="372307"/>
                </a:lnTo>
                <a:lnTo>
                  <a:pt x="216178" y="504416"/>
                </a:lnTo>
                <a:lnTo>
                  <a:pt x="0" y="133911"/>
                </a:lnTo>
                <a:close/>
              </a:path>
            </a:pathLst>
          </a:custGeom>
          <a:solidFill>
            <a:srgbClr val="F15A24"/>
          </a:solidFill>
          <a:ln w="30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sp>
        <p:nvSpPr>
          <p:cNvPr id="35" name="Freeform: Shape 34">
            <a:extLst>
              <a:ext uri="{FF2B5EF4-FFF2-40B4-BE49-F238E27FC236}">
                <a16:creationId xmlns:a16="http://schemas.microsoft.com/office/drawing/2014/main" id="{C9656F4A-59A1-D437-D7CA-312C3045D7C6}"/>
              </a:ext>
            </a:extLst>
          </p:cNvPr>
          <p:cNvSpPr/>
          <p:nvPr userDrawn="1"/>
        </p:nvSpPr>
        <p:spPr>
          <a:xfrm>
            <a:off x="8953506" y="2299185"/>
            <a:ext cx="806165" cy="594190"/>
          </a:xfrm>
          <a:custGeom>
            <a:avLst/>
            <a:gdLst>
              <a:gd name="connsiteX0" fmla="*/ 184652 w 806165"/>
              <a:gd name="connsiteY0" fmla="*/ 0 h 594190"/>
              <a:gd name="connsiteX1" fmla="*/ 193660 w 806165"/>
              <a:gd name="connsiteY1" fmla="*/ 126104 h 594190"/>
              <a:gd name="connsiteX2" fmla="*/ 100583 w 806165"/>
              <a:gd name="connsiteY2" fmla="*/ 197863 h 594190"/>
              <a:gd name="connsiteX3" fmla="*/ 100583 w 806165"/>
              <a:gd name="connsiteY3" fmla="*/ 278930 h 594190"/>
              <a:gd name="connsiteX4" fmla="*/ 22519 w 806165"/>
              <a:gd name="connsiteY4" fmla="*/ 257913 h 594190"/>
              <a:gd name="connsiteX5" fmla="*/ 36030 w 806165"/>
              <a:gd name="connsiteY5" fmla="*/ 373808 h 594190"/>
              <a:gd name="connsiteX6" fmla="*/ 0 w 806165"/>
              <a:gd name="connsiteY6" fmla="*/ 396327 h 594190"/>
              <a:gd name="connsiteX7" fmla="*/ 31526 w 806165"/>
              <a:gd name="connsiteY7" fmla="*/ 474091 h 594190"/>
              <a:gd name="connsiteX8" fmla="*/ 292742 w 806165"/>
              <a:gd name="connsiteY8" fmla="*/ 594190 h 594190"/>
              <a:gd name="connsiteX9" fmla="*/ 343784 w 806165"/>
              <a:gd name="connsiteY9" fmla="*/ 564166 h 594190"/>
              <a:gd name="connsiteX10" fmla="*/ 424851 w 806165"/>
              <a:gd name="connsiteY10" fmla="*/ 558161 h 594190"/>
              <a:gd name="connsiteX11" fmla="*/ 499913 w 806165"/>
              <a:gd name="connsiteY11" fmla="*/ 504116 h 594190"/>
              <a:gd name="connsiteX12" fmla="*/ 517927 w 806165"/>
              <a:gd name="connsiteY12" fmla="*/ 275928 h 594190"/>
              <a:gd name="connsiteX13" fmla="*/ 595992 w 806165"/>
              <a:gd name="connsiteY13" fmla="*/ 287938 h 594190"/>
              <a:gd name="connsiteX14" fmla="*/ 644032 w 806165"/>
              <a:gd name="connsiteY14" fmla="*/ 188856 h 594190"/>
              <a:gd name="connsiteX15" fmla="*/ 671054 w 806165"/>
              <a:gd name="connsiteY15" fmla="*/ 104786 h 594190"/>
              <a:gd name="connsiteX16" fmla="*/ 776141 w 806165"/>
              <a:gd name="connsiteY16" fmla="*/ 134811 h 594190"/>
              <a:gd name="connsiteX17" fmla="*/ 806165 w 806165"/>
              <a:gd name="connsiteY17" fmla="*/ 104786 h 594190"/>
              <a:gd name="connsiteX18" fmla="*/ 693572 w 806165"/>
              <a:gd name="connsiteY18" fmla="*/ 27022 h 594190"/>
              <a:gd name="connsiteX19" fmla="*/ 247704 w 806165"/>
              <a:gd name="connsiteY19" fmla="*/ 95779 h 594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06165" h="594190">
                <a:moveTo>
                  <a:pt x="184652" y="0"/>
                </a:moveTo>
                <a:lnTo>
                  <a:pt x="193660" y="126104"/>
                </a:lnTo>
                <a:lnTo>
                  <a:pt x="100583" y="197863"/>
                </a:lnTo>
                <a:lnTo>
                  <a:pt x="100583" y="278930"/>
                </a:lnTo>
                <a:lnTo>
                  <a:pt x="22519" y="257913"/>
                </a:lnTo>
                <a:lnTo>
                  <a:pt x="36030" y="373808"/>
                </a:lnTo>
                <a:lnTo>
                  <a:pt x="0" y="396327"/>
                </a:lnTo>
                <a:lnTo>
                  <a:pt x="31526" y="474091"/>
                </a:lnTo>
                <a:lnTo>
                  <a:pt x="292742" y="594190"/>
                </a:lnTo>
                <a:lnTo>
                  <a:pt x="343784" y="564166"/>
                </a:lnTo>
                <a:lnTo>
                  <a:pt x="424851" y="558161"/>
                </a:lnTo>
                <a:lnTo>
                  <a:pt x="499913" y="504116"/>
                </a:lnTo>
                <a:lnTo>
                  <a:pt x="517927" y="275928"/>
                </a:lnTo>
                <a:lnTo>
                  <a:pt x="595992" y="287938"/>
                </a:lnTo>
                <a:lnTo>
                  <a:pt x="644032" y="188856"/>
                </a:lnTo>
                <a:lnTo>
                  <a:pt x="671054" y="104786"/>
                </a:lnTo>
                <a:lnTo>
                  <a:pt x="776141" y="134811"/>
                </a:lnTo>
                <a:lnTo>
                  <a:pt x="806165" y="104786"/>
                </a:lnTo>
                <a:lnTo>
                  <a:pt x="693572" y="27022"/>
                </a:lnTo>
                <a:lnTo>
                  <a:pt x="247704" y="95779"/>
                </a:lnTo>
                <a:close/>
              </a:path>
            </a:pathLst>
          </a:custGeom>
          <a:solidFill>
            <a:srgbClr val="CCCCCC">
              <a:alpha val="21000"/>
            </a:srgbClr>
          </a:solidFill>
          <a:ln w="30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sp>
        <p:nvSpPr>
          <p:cNvPr id="36" name="Freeform: Shape 35">
            <a:extLst>
              <a:ext uri="{FF2B5EF4-FFF2-40B4-BE49-F238E27FC236}">
                <a16:creationId xmlns:a16="http://schemas.microsoft.com/office/drawing/2014/main" id="{34A943E8-8B60-BD4D-D5C5-3CB63CB80B6F}"/>
              </a:ext>
            </a:extLst>
          </p:cNvPr>
          <p:cNvSpPr/>
          <p:nvPr userDrawn="1"/>
        </p:nvSpPr>
        <p:spPr>
          <a:xfrm>
            <a:off x="8921980" y="2379952"/>
            <a:ext cx="1378137" cy="671353"/>
          </a:xfrm>
          <a:custGeom>
            <a:avLst/>
            <a:gdLst>
              <a:gd name="connsiteX0" fmla="*/ 0 w 1378137"/>
              <a:gd name="connsiteY0" fmla="*/ 671354 h 671353"/>
              <a:gd name="connsiteX1" fmla="*/ 207171 w 1378137"/>
              <a:gd name="connsiteY1" fmla="*/ 464183 h 671353"/>
              <a:gd name="connsiteX2" fmla="*/ 301749 w 1378137"/>
              <a:gd name="connsiteY2" fmla="*/ 518228 h 671353"/>
              <a:gd name="connsiteX3" fmla="*/ 535942 w 1378137"/>
              <a:gd name="connsiteY3" fmla="*/ 401131 h 671353"/>
              <a:gd name="connsiteX4" fmla="*/ 549453 w 1378137"/>
              <a:gd name="connsiteY4" fmla="*/ 195161 h 671353"/>
              <a:gd name="connsiteX5" fmla="*/ 618510 w 1378137"/>
              <a:gd name="connsiteY5" fmla="*/ 231191 h 671353"/>
              <a:gd name="connsiteX6" fmla="*/ 693572 w 1378137"/>
              <a:gd name="connsiteY6" fmla="*/ 76863 h 671353"/>
              <a:gd name="connsiteX7" fmla="*/ 672555 w 1378137"/>
              <a:gd name="connsiteY7" fmla="*/ 18015 h 671353"/>
              <a:gd name="connsiteX8" fmla="*/ 726600 w 1378137"/>
              <a:gd name="connsiteY8" fmla="*/ 0 h 671353"/>
              <a:gd name="connsiteX9" fmla="*/ 783647 w 1378137"/>
              <a:gd name="connsiteY9" fmla="*/ 45337 h 671353"/>
              <a:gd name="connsiteX10" fmla="*/ 824180 w 1378137"/>
              <a:gd name="connsiteY10" fmla="*/ 300 h 671353"/>
              <a:gd name="connsiteX11" fmla="*/ 969800 w 1378137"/>
              <a:gd name="connsiteY11" fmla="*/ 96079 h 671353"/>
              <a:gd name="connsiteX12" fmla="*/ 969800 w 1378137"/>
              <a:gd name="connsiteY12" fmla="*/ 153126 h 671353"/>
              <a:gd name="connsiteX13" fmla="*/ 1140942 w 1378137"/>
              <a:gd name="connsiteY13" fmla="*/ 159131 h 671353"/>
              <a:gd name="connsiteX14" fmla="*/ 1261041 w 1378137"/>
              <a:gd name="connsiteY14" fmla="*/ 240198 h 671353"/>
              <a:gd name="connsiteX15" fmla="*/ 1249031 w 1378137"/>
              <a:gd name="connsiteY15" fmla="*/ 294243 h 671353"/>
              <a:gd name="connsiteX16" fmla="*/ 1378137 w 1378137"/>
              <a:gd name="connsiteY16" fmla="*/ 446168 h 671353"/>
              <a:gd name="connsiteX17" fmla="*/ 603498 w 1378137"/>
              <a:gd name="connsiteY17" fmla="*/ 591488 h 671353"/>
              <a:gd name="connsiteX18" fmla="*/ 292742 w 1378137"/>
              <a:gd name="connsiteY18" fmla="*/ 630821 h 671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78137" h="671353">
                <a:moveTo>
                  <a:pt x="0" y="671354"/>
                </a:moveTo>
                <a:lnTo>
                  <a:pt x="207171" y="464183"/>
                </a:lnTo>
                <a:lnTo>
                  <a:pt x="301749" y="518228"/>
                </a:lnTo>
                <a:lnTo>
                  <a:pt x="535942" y="401131"/>
                </a:lnTo>
                <a:lnTo>
                  <a:pt x="549453" y="195161"/>
                </a:lnTo>
                <a:lnTo>
                  <a:pt x="618510" y="231191"/>
                </a:lnTo>
                <a:lnTo>
                  <a:pt x="693572" y="76863"/>
                </a:lnTo>
                <a:lnTo>
                  <a:pt x="672555" y="18015"/>
                </a:lnTo>
                <a:lnTo>
                  <a:pt x="726600" y="0"/>
                </a:lnTo>
                <a:lnTo>
                  <a:pt x="783647" y="45337"/>
                </a:lnTo>
                <a:lnTo>
                  <a:pt x="824180" y="300"/>
                </a:lnTo>
                <a:lnTo>
                  <a:pt x="969800" y="96079"/>
                </a:lnTo>
                <a:lnTo>
                  <a:pt x="969800" y="153126"/>
                </a:lnTo>
                <a:lnTo>
                  <a:pt x="1140942" y="159131"/>
                </a:lnTo>
                <a:lnTo>
                  <a:pt x="1261041" y="240198"/>
                </a:lnTo>
                <a:lnTo>
                  <a:pt x="1249031" y="294243"/>
                </a:lnTo>
                <a:lnTo>
                  <a:pt x="1378137" y="446168"/>
                </a:lnTo>
                <a:lnTo>
                  <a:pt x="603498" y="591488"/>
                </a:lnTo>
                <a:lnTo>
                  <a:pt x="292742" y="630821"/>
                </a:lnTo>
                <a:close/>
              </a:path>
            </a:pathLst>
          </a:custGeom>
          <a:solidFill>
            <a:srgbClr val="CCCCCC">
              <a:alpha val="74000"/>
            </a:srgbClr>
          </a:solidFill>
          <a:ln w="30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sp>
        <p:nvSpPr>
          <p:cNvPr id="37" name="Freeform: Shape 36">
            <a:extLst>
              <a:ext uri="{FF2B5EF4-FFF2-40B4-BE49-F238E27FC236}">
                <a16:creationId xmlns:a16="http://schemas.microsoft.com/office/drawing/2014/main" id="{A4B0E6A7-4B26-512F-4375-627973D35473}"/>
              </a:ext>
            </a:extLst>
          </p:cNvPr>
          <p:cNvSpPr/>
          <p:nvPr userDrawn="1"/>
        </p:nvSpPr>
        <p:spPr>
          <a:xfrm>
            <a:off x="9783691" y="1335090"/>
            <a:ext cx="381314" cy="396327"/>
          </a:xfrm>
          <a:custGeom>
            <a:avLst/>
            <a:gdLst>
              <a:gd name="connsiteX0" fmla="*/ 0 w 381314"/>
              <a:gd name="connsiteY0" fmla="*/ 69057 h 396327"/>
              <a:gd name="connsiteX1" fmla="*/ 117097 w 381314"/>
              <a:gd name="connsiteY1" fmla="*/ 225186 h 396327"/>
              <a:gd name="connsiteX2" fmla="*/ 279230 w 381314"/>
              <a:gd name="connsiteY2" fmla="*/ 396327 h 396327"/>
              <a:gd name="connsiteX3" fmla="*/ 381315 w 381314"/>
              <a:gd name="connsiteY3" fmla="*/ 378312 h 396327"/>
              <a:gd name="connsiteX4" fmla="*/ 282233 w 381314"/>
              <a:gd name="connsiteY4" fmla="*/ 198164 h 396327"/>
              <a:gd name="connsiteX5" fmla="*/ 255211 w 381314"/>
              <a:gd name="connsiteY5" fmla="*/ 126104 h 396327"/>
              <a:gd name="connsiteX6" fmla="*/ 297245 w 381314"/>
              <a:gd name="connsiteY6" fmla="*/ 90074 h 396327"/>
              <a:gd name="connsiteX7" fmla="*/ 237196 w 381314"/>
              <a:gd name="connsiteY7" fmla="*/ 0 h 396327"/>
              <a:gd name="connsiteX8" fmla="*/ 138114 w 381314"/>
              <a:gd name="connsiteY8" fmla="*/ 27022 h 39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1314" h="396327">
                <a:moveTo>
                  <a:pt x="0" y="69057"/>
                </a:moveTo>
                <a:lnTo>
                  <a:pt x="117097" y="225186"/>
                </a:lnTo>
                <a:lnTo>
                  <a:pt x="279230" y="396327"/>
                </a:lnTo>
                <a:lnTo>
                  <a:pt x="381315" y="378312"/>
                </a:lnTo>
                <a:lnTo>
                  <a:pt x="282233" y="198164"/>
                </a:lnTo>
                <a:lnTo>
                  <a:pt x="255211" y="126104"/>
                </a:lnTo>
                <a:lnTo>
                  <a:pt x="297245" y="90074"/>
                </a:lnTo>
                <a:lnTo>
                  <a:pt x="237196" y="0"/>
                </a:lnTo>
                <a:lnTo>
                  <a:pt x="138114" y="27022"/>
                </a:lnTo>
                <a:close/>
              </a:path>
            </a:pathLst>
          </a:custGeom>
          <a:solidFill>
            <a:srgbClr val="CCCCCC">
              <a:alpha val="74000"/>
            </a:srgbClr>
          </a:solidFill>
          <a:ln w="30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sp>
        <p:nvSpPr>
          <p:cNvPr id="38" name="Freeform: Shape 37">
            <a:extLst>
              <a:ext uri="{FF2B5EF4-FFF2-40B4-BE49-F238E27FC236}">
                <a16:creationId xmlns:a16="http://schemas.microsoft.com/office/drawing/2014/main" id="{B7EF8EA3-29D3-B32A-7020-41992A4A3335}"/>
              </a:ext>
            </a:extLst>
          </p:cNvPr>
          <p:cNvSpPr/>
          <p:nvPr userDrawn="1"/>
        </p:nvSpPr>
        <p:spPr>
          <a:xfrm>
            <a:off x="10062922" y="1614320"/>
            <a:ext cx="612505" cy="216178"/>
          </a:xfrm>
          <a:custGeom>
            <a:avLst/>
            <a:gdLst>
              <a:gd name="connsiteX0" fmla="*/ 25521 w 612505"/>
              <a:gd name="connsiteY0" fmla="*/ 199665 h 216178"/>
              <a:gd name="connsiteX1" fmla="*/ 345285 w 612505"/>
              <a:gd name="connsiteY1" fmla="*/ 153126 h 216178"/>
              <a:gd name="connsiteX2" fmla="*/ 453374 w 612505"/>
              <a:gd name="connsiteY2" fmla="*/ 216178 h 216178"/>
              <a:gd name="connsiteX3" fmla="*/ 480396 w 612505"/>
              <a:gd name="connsiteY3" fmla="*/ 186154 h 216178"/>
              <a:gd name="connsiteX4" fmla="*/ 543449 w 612505"/>
              <a:gd name="connsiteY4" fmla="*/ 186154 h 216178"/>
              <a:gd name="connsiteX5" fmla="*/ 612505 w 612505"/>
              <a:gd name="connsiteY5" fmla="*/ 141116 h 216178"/>
              <a:gd name="connsiteX6" fmla="*/ 570471 w 612505"/>
              <a:gd name="connsiteY6" fmla="*/ 117097 h 216178"/>
              <a:gd name="connsiteX7" fmla="*/ 507419 w 612505"/>
              <a:gd name="connsiteY7" fmla="*/ 141116 h 216178"/>
              <a:gd name="connsiteX8" fmla="*/ 360297 w 612505"/>
              <a:gd name="connsiteY8" fmla="*/ 81067 h 216178"/>
              <a:gd name="connsiteX9" fmla="*/ 363300 w 612505"/>
              <a:gd name="connsiteY9" fmla="*/ 36030 h 216178"/>
              <a:gd name="connsiteX10" fmla="*/ 309255 w 612505"/>
              <a:gd name="connsiteY10" fmla="*/ 0 h 216178"/>
              <a:gd name="connsiteX11" fmla="*/ 270223 w 612505"/>
              <a:gd name="connsiteY11" fmla="*/ 51042 h 216178"/>
              <a:gd name="connsiteX12" fmla="*/ 0 w 612505"/>
              <a:gd name="connsiteY12" fmla="*/ 117097 h 216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12505" h="216178">
                <a:moveTo>
                  <a:pt x="25521" y="199665"/>
                </a:moveTo>
                <a:lnTo>
                  <a:pt x="345285" y="153126"/>
                </a:lnTo>
                <a:lnTo>
                  <a:pt x="453374" y="216178"/>
                </a:lnTo>
                <a:lnTo>
                  <a:pt x="480396" y="186154"/>
                </a:lnTo>
                <a:lnTo>
                  <a:pt x="543449" y="186154"/>
                </a:lnTo>
                <a:lnTo>
                  <a:pt x="612505" y="141116"/>
                </a:lnTo>
                <a:lnTo>
                  <a:pt x="570471" y="117097"/>
                </a:lnTo>
                <a:lnTo>
                  <a:pt x="507419" y="141116"/>
                </a:lnTo>
                <a:lnTo>
                  <a:pt x="360297" y="81067"/>
                </a:lnTo>
                <a:lnTo>
                  <a:pt x="363300" y="36030"/>
                </a:lnTo>
                <a:lnTo>
                  <a:pt x="309255" y="0"/>
                </a:lnTo>
                <a:lnTo>
                  <a:pt x="270223" y="51042"/>
                </a:lnTo>
                <a:lnTo>
                  <a:pt x="0" y="117097"/>
                </a:lnTo>
                <a:close/>
              </a:path>
            </a:pathLst>
          </a:custGeom>
          <a:solidFill>
            <a:srgbClr val="CCCCCC">
              <a:alpha val="21000"/>
            </a:srgbClr>
          </a:solidFill>
          <a:ln w="30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sp>
        <p:nvSpPr>
          <p:cNvPr id="39" name="Freeform: Shape 38">
            <a:extLst>
              <a:ext uri="{FF2B5EF4-FFF2-40B4-BE49-F238E27FC236}">
                <a16:creationId xmlns:a16="http://schemas.microsoft.com/office/drawing/2014/main" id="{09F43EF9-E14B-6551-42B4-A6CC26FBAF38}"/>
              </a:ext>
            </a:extLst>
          </p:cNvPr>
          <p:cNvSpPr/>
          <p:nvPr userDrawn="1"/>
        </p:nvSpPr>
        <p:spPr>
          <a:xfrm>
            <a:off x="10098951" y="1169955"/>
            <a:ext cx="594490" cy="645532"/>
          </a:xfrm>
          <a:custGeom>
            <a:avLst/>
            <a:gdLst>
              <a:gd name="connsiteX0" fmla="*/ 12010 w 594490"/>
              <a:gd name="connsiteY0" fmla="*/ 339280 h 645532"/>
              <a:gd name="connsiteX1" fmla="*/ 162134 w 594490"/>
              <a:gd name="connsiteY1" fmla="*/ 483399 h 645532"/>
              <a:gd name="connsiteX2" fmla="*/ 330273 w 594490"/>
              <a:gd name="connsiteY2" fmla="*/ 645533 h 645532"/>
              <a:gd name="connsiteX3" fmla="*/ 327270 w 594490"/>
              <a:gd name="connsiteY3" fmla="*/ 510421 h 645532"/>
              <a:gd name="connsiteX4" fmla="*/ 396327 w 594490"/>
              <a:gd name="connsiteY4" fmla="*/ 483399 h 645532"/>
              <a:gd name="connsiteX5" fmla="*/ 423349 w 594490"/>
              <a:gd name="connsiteY5" fmla="*/ 393325 h 645532"/>
              <a:gd name="connsiteX6" fmla="*/ 513424 w 594490"/>
              <a:gd name="connsiteY6" fmla="*/ 366302 h 645532"/>
              <a:gd name="connsiteX7" fmla="*/ 594491 w 594490"/>
              <a:gd name="connsiteY7" fmla="*/ 297245 h 645532"/>
              <a:gd name="connsiteX8" fmla="*/ 561463 w 594490"/>
              <a:gd name="connsiteY8" fmla="*/ 231191 h 645532"/>
              <a:gd name="connsiteX9" fmla="*/ 498411 w 594490"/>
              <a:gd name="connsiteY9" fmla="*/ 234193 h 645532"/>
              <a:gd name="connsiteX10" fmla="*/ 462382 w 594490"/>
              <a:gd name="connsiteY10" fmla="*/ 186154 h 645532"/>
              <a:gd name="connsiteX11" fmla="*/ 399330 w 594490"/>
              <a:gd name="connsiteY11" fmla="*/ 180149 h 645532"/>
              <a:gd name="connsiteX12" fmla="*/ 237196 w 594490"/>
              <a:gd name="connsiteY12" fmla="*/ 9007 h 645532"/>
              <a:gd name="connsiteX13" fmla="*/ 144119 w 594490"/>
              <a:gd name="connsiteY13" fmla="*/ 0 h 645532"/>
              <a:gd name="connsiteX14" fmla="*/ 66055 w 594490"/>
              <a:gd name="connsiteY14" fmla="*/ 36030 h 645532"/>
              <a:gd name="connsiteX15" fmla="*/ 18015 w 594490"/>
              <a:gd name="connsiteY15" fmla="*/ 9007 h 645532"/>
              <a:gd name="connsiteX16" fmla="*/ 0 w 594490"/>
              <a:gd name="connsiteY16" fmla="*/ 99082 h 645532"/>
              <a:gd name="connsiteX17" fmla="*/ 12010 w 594490"/>
              <a:gd name="connsiteY17" fmla="*/ 195161 h 645532"/>
              <a:gd name="connsiteX18" fmla="*/ 66055 w 594490"/>
              <a:gd name="connsiteY18" fmla="*/ 258213 h 645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94490" h="645532">
                <a:moveTo>
                  <a:pt x="12010" y="339280"/>
                </a:moveTo>
                <a:lnTo>
                  <a:pt x="162134" y="483399"/>
                </a:lnTo>
                <a:lnTo>
                  <a:pt x="330273" y="645533"/>
                </a:lnTo>
                <a:lnTo>
                  <a:pt x="327270" y="510421"/>
                </a:lnTo>
                <a:lnTo>
                  <a:pt x="396327" y="483399"/>
                </a:lnTo>
                <a:lnTo>
                  <a:pt x="423349" y="393325"/>
                </a:lnTo>
                <a:lnTo>
                  <a:pt x="513424" y="366302"/>
                </a:lnTo>
                <a:lnTo>
                  <a:pt x="594491" y="297245"/>
                </a:lnTo>
                <a:lnTo>
                  <a:pt x="561463" y="231191"/>
                </a:lnTo>
                <a:lnTo>
                  <a:pt x="498411" y="234193"/>
                </a:lnTo>
                <a:lnTo>
                  <a:pt x="462382" y="186154"/>
                </a:lnTo>
                <a:lnTo>
                  <a:pt x="399330" y="180149"/>
                </a:lnTo>
                <a:lnTo>
                  <a:pt x="237196" y="9007"/>
                </a:lnTo>
                <a:lnTo>
                  <a:pt x="144119" y="0"/>
                </a:lnTo>
                <a:lnTo>
                  <a:pt x="66055" y="36030"/>
                </a:lnTo>
                <a:lnTo>
                  <a:pt x="18015" y="9007"/>
                </a:lnTo>
                <a:lnTo>
                  <a:pt x="0" y="99082"/>
                </a:lnTo>
                <a:lnTo>
                  <a:pt x="12010" y="195161"/>
                </a:lnTo>
                <a:lnTo>
                  <a:pt x="66055" y="258213"/>
                </a:lnTo>
                <a:close/>
              </a:path>
            </a:pathLst>
          </a:custGeom>
          <a:solidFill>
            <a:srgbClr val="CCCCCC">
              <a:alpha val="74000"/>
            </a:srgbClr>
          </a:solidFill>
          <a:ln w="30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sp>
        <p:nvSpPr>
          <p:cNvPr id="40" name="Freeform: Shape 39">
            <a:extLst>
              <a:ext uri="{FF2B5EF4-FFF2-40B4-BE49-F238E27FC236}">
                <a16:creationId xmlns:a16="http://schemas.microsoft.com/office/drawing/2014/main" id="{E31B2BF0-FB78-55A7-969E-52921078C51E}"/>
              </a:ext>
            </a:extLst>
          </p:cNvPr>
          <p:cNvSpPr/>
          <p:nvPr userDrawn="1"/>
        </p:nvSpPr>
        <p:spPr>
          <a:xfrm>
            <a:off x="9944324" y="1955102"/>
            <a:ext cx="339279" cy="402332"/>
          </a:xfrm>
          <a:custGeom>
            <a:avLst/>
            <a:gdLst>
              <a:gd name="connsiteX0" fmla="*/ 24020 w 339279"/>
              <a:gd name="connsiteY0" fmla="*/ 6005 h 402332"/>
              <a:gd name="connsiteX1" fmla="*/ 216178 w 339279"/>
              <a:gd name="connsiteY1" fmla="*/ 36030 h 402332"/>
              <a:gd name="connsiteX2" fmla="*/ 234193 w 339279"/>
              <a:gd name="connsiteY2" fmla="*/ 114094 h 402332"/>
              <a:gd name="connsiteX3" fmla="*/ 339280 w 339279"/>
              <a:gd name="connsiteY3" fmla="*/ 213176 h 402332"/>
              <a:gd name="connsiteX4" fmla="*/ 321265 w 339279"/>
              <a:gd name="connsiteY4" fmla="*/ 321265 h 402332"/>
              <a:gd name="connsiteX5" fmla="*/ 324268 w 339279"/>
              <a:gd name="connsiteY5" fmla="*/ 402332 h 402332"/>
              <a:gd name="connsiteX6" fmla="*/ 249206 w 339279"/>
              <a:gd name="connsiteY6" fmla="*/ 366302 h 402332"/>
              <a:gd name="connsiteX7" fmla="*/ 216178 w 339279"/>
              <a:gd name="connsiteY7" fmla="*/ 387320 h 402332"/>
              <a:gd name="connsiteX8" fmla="*/ 87072 w 339279"/>
              <a:gd name="connsiteY8" fmla="*/ 309255 h 402332"/>
              <a:gd name="connsiteX9" fmla="*/ 138114 w 339279"/>
              <a:gd name="connsiteY9" fmla="*/ 261216 h 402332"/>
              <a:gd name="connsiteX10" fmla="*/ 135112 w 339279"/>
              <a:gd name="connsiteY10" fmla="*/ 213176 h 402332"/>
              <a:gd name="connsiteX11" fmla="*/ 141116 w 339279"/>
              <a:gd name="connsiteY11" fmla="*/ 165136 h 402332"/>
              <a:gd name="connsiteX12" fmla="*/ 0 w 339279"/>
              <a:gd name="connsiteY12" fmla="*/ 90074 h 402332"/>
              <a:gd name="connsiteX13" fmla="*/ 3002 w 339279"/>
              <a:gd name="connsiteY13" fmla="*/ 0 h 402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9279" h="402332">
                <a:moveTo>
                  <a:pt x="24020" y="6005"/>
                </a:moveTo>
                <a:lnTo>
                  <a:pt x="216178" y="36030"/>
                </a:lnTo>
                <a:lnTo>
                  <a:pt x="234193" y="114094"/>
                </a:lnTo>
                <a:lnTo>
                  <a:pt x="339280" y="213176"/>
                </a:lnTo>
                <a:lnTo>
                  <a:pt x="321265" y="321265"/>
                </a:lnTo>
                <a:lnTo>
                  <a:pt x="324268" y="402332"/>
                </a:lnTo>
                <a:lnTo>
                  <a:pt x="249206" y="366302"/>
                </a:lnTo>
                <a:lnTo>
                  <a:pt x="216178" y="387320"/>
                </a:lnTo>
                <a:lnTo>
                  <a:pt x="87072" y="309255"/>
                </a:lnTo>
                <a:lnTo>
                  <a:pt x="138114" y="261216"/>
                </a:lnTo>
                <a:lnTo>
                  <a:pt x="135112" y="213176"/>
                </a:lnTo>
                <a:lnTo>
                  <a:pt x="141116" y="165136"/>
                </a:lnTo>
                <a:lnTo>
                  <a:pt x="0" y="90074"/>
                </a:lnTo>
                <a:lnTo>
                  <a:pt x="3002" y="0"/>
                </a:lnTo>
                <a:close/>
              </a:path>
            </a:pathLst>
          </a:custGeom>
          <a:solidFill>
            <a:srgbClr val="F29979"/>
          </a:solidFill>
          <a:ln w="30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41" name="Freeform: Shape 40">
            <a:extLst>
              <a:ext uri="{FF2B5EF4-FFF2-40B4-BE49-F238E27FC236}">
                <a16:creationId xmlns:a16="http://schemas.microsoft.com/office/drawing/2014/main" id="{EC85216D-02DE-5514-FEF3-D5ECB2120A2B}"/>
              </a:ext>
            </a:extLst>
          </p:cNvPr>
          <p:cNvSpPr/>
          <p:nvPr userDrawn="1"/>
        </p:nvSpPr>
        <p:spPr>
          <a:xfrm>
            <a:off x="10241569" y="1916069"/>
            <a:ext cx="219180" cy="141116"/>
          </a:xfrm>
          <a:custGeom>
            <a:avLst/>
            <a:gdLst>
              <a:gd name="connsiteX0" fmla="*/ 0 w 219180"/>
              <a:gd name="connsiteY0" fmla="*/ 84069 h 141116"/>
              <a:gd name="connsiteX1" fmla="*/ 15012 w 219180"/>
              <a:gd name="connsiteY1" fmla="*/ 141116 h 141116"/>
              <a:gd name="connsiteX2" fmla="*/ 105087 w 219180"/>
              <a:gd name="connsiteY2" fmla="*/ 99082 h 141116"/>
              <a:gd name="connsiteX3" fmla="*/ 219181 w 219180"/>
              <a:gd name="connsiteY3" fmla="*/ 0 h 141116"/>
              <a:gd name="connsiteX4" fmla="*/ 132109 w 219180"/>
              <a:gd name="connsiteY4" fmla="*/ 18015 h 141116"/>
              <a:gd name="connsiteX5" fmla="*/ 54045 w 219180"/>
              <a:gd name="connsiteY5" fmla="*/ 60050 h 141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180" h="141116">
                <a:moveTo>
                  <a:pt x="0" y="84069"/>
                </a:moveTo>
                <a:lnTo>
                  <a:pt x="15012" y="141116"/>
                </a:lnTo>
                <a:lnTo>
                  <a:pt x="105087" y="99082"/>
                </a:lnTo>
                <a:lnTo>
                  <a:pt x="219181" y="0"/>
                </a:lnTo>
                <a:lnTo>
                  <a:pt x="132109" y="18015"/>
                </a:lnTo>
                <a:lnTo>
                  <a:pt x="54045" y="60050"/>
                </a:lnTo>
                <a:close/>
              </a:path>
            </a:pathLst>
          </a:custGeom>
          <a:solidFill>
            <a:srgbClr val="CCCCCC">
              <a:alpha val="74000"/>
            </a:srgbClr>
          </a:solidFill>
          <a:ln w="30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sp>
        <p:nvSpPr>
          <p:cNvPr id="42" name="Freeform: Shape 41">
            <a:extLst>
              <a:ext uri="{FF2B5EF4-FFF2-40B4-BE49-F238E27FC236}">
                <a16:creationId xmlns:a16="http://schemas.microsoft.com/office/drawing/2014/main" id="{91BD35D2-38A0-0D6C-94A6-587395A79B2B}"/>
              </a:ext>
            </a:extLst>
          </p:cNvPr>
          <p:cNvSpPr/>
          <p:nvPr userDrawn="1"/>
        </p:nvSpPr>
        <p:spPr>
          <a:xfrm>
            <a:off x="6368373" y="2459518"/>
            <a:ext cx="1426176" cy="870718"/>
          </a:xfrm>
          <a:custGeom>
            <a:avLst/>
            <a:gdLst>
              <a:gd name="connsiteX0" fmla="*/ 828684 w 1426176"/>
              <a:gd name="connsiteY0" fmla="*/ 159131 h 870718"/>
              <a:gd name="connsiteX1" fmla="*/ 972803 w 1426176"/>
              <a:gd name="connsiteY1" fmla="*/ 243201 h 870718"/>
              <a:gd name="connsiteX2" fmla="*/ 1011835 w 1426176"/>
              <a:gd name="connsiteY2" fmla="*/ 288238 h 870718"/>
              <a:gd name="connsiteX3" fmla="*/ 1071885 w 1426176"/>
              <a:gd name="connsiteY3" fmla="*/ 306253 h 870718"/>
              <a:gd name="connsiteX4" fmla="*/ 1128932 w 1426176"/>
              <a:gd name="connsiteY4" fmla="*/ 348287 h 870718"/>
              <a:gd name="connsiteX5" fmla="*/ 1101909 w 1426176"/>
              <a:gd name="connsiteY5" fmla="*/ 405335 h 870718"/>
              <a:gd name="connsiteX6" fmla="*/ 1231016 w 1426176"/>
              <a:gd name="connsiteY6" fmla="*/ 480396 h 870718"/>
              <a:gd name="connsiteX7" fmla="*/ 1315085 w 1426176"/>
              <a:gd name="connsiteY7" fmla="*/ 522431 h 870718"/>
              <a:gd name="connsiteX8" fmla="*/ 1309080 w 1426176"/>
              <a:gd name="connsiteY8" fmla="*/ 585483 h 870718"/>
              <a:gd name="connsiteX9" fmla="*/ 1372132 w 1426176"/>
              <a:gd name="connsiteY9" fmla="*/ 633523 h 870718"/>
              <a:gd name="connsiteX10" fmla="*/ 1426177 w 1426176"/>
              <a:gd name="connsiteY10" fmla="*/ 732605 h 870718"/>
              <a:gd name="connsiteX11" fmla="*/ 1366127 w 1426176"/>
              <a:gd name="connsiteY11" fmla="*/ 726600 h 870718"/>
              <a:gd name="connsiteX12" fmla="*/ 1345110 w 1426176"/>
              <a:gd name="connsiteY12" fmla="*/ 861711 h 870718"/>
              <a:gd name="connsiteX13" fmla="*/ 1197989 w 1426176"/>
              <a:gd name="connsiteY13" fmla="*/ 870719 h 870718"/>
              <a:gd name="connsiteX14" fmla="*/ 1252033 w 1426176"/>
              <a:gd name="connsiteY14" fmla="*/ 756624 h 870718"/>
              <a:gd name="connsiteX15" fmla="*/ 285235 w 1426176"/>
              <a:gd name="connsiteY15" fmla="*/ 828684 h 870718"/>
              <a:gd name="connsiteX16" fmla="*/ 234193 w 1426176"/>
              <a:gd name="connsiteY16" fmla="*/ 753622 h 870718"/>
              <a:gd name="connsiteX17" fmla="*/ 264218 w 1426176"/>
              <a:gd name="connsiteY17" fmla="*/ 681562 h 870718"/>
              <a:gd name="connsiteX18" fmla="*/ 228188 w 1426176"/>
              <a:gd name="connsiteY18" fmla="*/ 297245 h 870718"/>
              <a:gd name="connsiteX19" fmla="*/ 135112 w 1426176"/>
              <a:gd name="connsiteY19" fmla="*/ 243201 h 870718"/>
              <a:gd name="connsiteX20" fmla="*/ 147121 w 1426176"/>
              <a:gd name="connsiteY20" fmla="*/ 207171 h 870718"/>
              <a:gd name="connsiteX21" fmla="*/ 75062 w 1426176"/>
              <a:gd name="connsiteY21" fmla="*/ 153126 h 870718"/>
              <a:gd name="connsiteX22" fmla="*/ 0 w 1426176"/>
              <a:gd name="connsiteY22" fmla="*/ 93077 h 870718"/>
              <a:gd name="connsiteX23" fmla="*/ 9007 w 1426176"/>
              <a:gd name="connsiteY23" fmla="*/ 63052 h 870718"/>
              <a:gd name="connsiteX24" fmla="*/ 660545 w 1426176"/>
              <a:gd name="connsiteY24" fmla="*/ 27022 h 870718"/>
              <a:gd name="connsiteX25" fmla="*/ 750619 w 1426176"/>
              <a:gd name="connsiteY25" fmla="*/ 0 h 870718"/>
              <a:gd name="connsiteX26" fmla="*/ 792654 w 1426176"/>
              <a:gd name="connsiteY26" fmla="*/ 48040 h 870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426176" h="870718">
                <a:moveTo>
                  <a:pt x="828684" y="159131"/>
                </a:moveTo>
                <a:lnTo>
                  <a:pt x="972803" y="243201"/>
                </a:lnTo>
                <a:lnTo>
                  <a:pt x="1011835" y="288238"/>
                </a:lnTo>
                <a:lnTo>
                  <a:pt x="1071885" y="306253"/>
                </a:lnTo>
                <a:lnTo>
                  <a:pt x="1128932" y="348287"/>
                </a:lnTo>
                <a:lnTo>
                  <a:pt x="1101909" y="405335"/>
                </a:lnTo>
                <a:lnTo>
                  <a:pt x="1231016" y="480396"/>
                </a:lnTo>
                <a:lnTo>
                  <a:pt x="1315085" y="522431"/>
                </a:lnTo>
                <a:lnTo>
                  <a:pt x="1309080" y="585483"/>
                </a:lnTo>
                <a:lnTo>
                  <a:pt x="1372132" y="633523"/>
                </a:lnTo>
                <a:lnTo>
                  <a:pt x="1426177" y="732605"/>
                </a:lnTo>
                <a:lnTo>
                  <a:pt x="1366127" y="726600"/>
                </a:lnTo>
                <a:lnTo>
                  <a:pt x="1345110" y="861711"/>
                </a:lnTo>
                <a:lnTo>
                  <a:pt x="1197989" y="870719"/>
                </a:lnTo>
                <a:lnTo>
                  <a:pt x="1252033" y="756624"/>
                </a:lnTo>
                <a:lnTo>
                  <a:pt x="285235" y="828684"/>
                </a:lnTo>
                <a:lnTo>
                  <a:pt x="234193" y="753622"/>
                </a:lnTo>
                <a:lnTo>
                  <a:pt x="264218" y="681562"/>
                </a:lnTo>
                <a:lnTo>
                  <a:pt x="228188" y="297245"/>
                </a:lnTo>
                <a:lnTo>
                  <a:pt x="135112" y="243201"/>
                </a:lnTo>
                <a:lnTo>
                  <a:pt x="147121" y="207171"/>
                </a:lnTo>
                <a:lnTo>
                  <a:pt x="75062" y="153126"/>
                </a:lnTo>
                <a:lnTo>
                  <a:pt x="0" y="93077"/>
                </a:lnTo>
                <a:lnTo>
                  <a:pt x="9007" y="63052"/>
                </a:lnTo>
                <a:lnTo>
                  <a:pt x="660545" y="27022"/>
                </a:lnTo>
                <a:lnTo>
                  <a:pt x="750619" y="0"/>
                </a:lnTo>
                <a:lnTo>
                  <a:pt x="792654" y="48040"/>
                </a:lnTo>
                <a:close/>
              </a:path>
            </a:pathLst>
          </a:custGeom>
          <a:solidFill>
            <a:srgbClr val="CCCCCC">
              <a:alpha val="39000"/>
            </a:srgbClr>
          </a:solidFill>
          <a:ln w="30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grpSp>
        <p:nvGrpSpPr>
          <p:cNvPr id="43" name="Graphic 2">
            <a:extLst>
              <a:ext uri="{FF2B5EF4-FFF2-40B4-BE49-F238E27FC236}">
                <a16:creationId xmlns:a16="http://schemas.microsoft.com/office/drawing/2014/main" id="{F958A03A-B9AF-DCBE-BCB9-7BBD9475EE86}"/>
              </a:ext>
            </a:extLst>
          </p:cNvPr>
          <p:cNvGrpSpPr/>
          <p:nvPr userDrawn="1"/>
        </p:nvGrpSpPr>
        <p:grpSpPr>
          <a:xfrm>
            <a:off x="741730" y="1267534"/>
            <a:ext cx="10170893" cy="5098207"/>
            <a:chOff x="741730" y="1267534"/>
            <a:chExt cx="10170893" cy="5098207"/>
          </a:xfrm>
          <a:solidFill>
            <a:srgbClr val="666666"/>
          </a:solidFill>
        </p:grpSpPr>
        <p:sp>
          <p:nvSpPr>
            <p:cNvPr id="44" name="Freeform: Shape 43">
              <a:extLst>
                <a:ext uri="{FF2B5EF4-FFF2-40B4-BE49-F238E27FC236}">
                  <a16:creationId xmlns:a16="http://schemas.microsoft.com/office/drawing/2014/main" id="{6BEA6B6D-1C6A-5D6C-F1E9-3941175AF189}"/>
                </a:ext>
              </a:extLst>
            </p:cNvPr>
            <p:cNvSpPr/>
            <p:nvPr/>
          </p:nvSpPr>
          <p:spPr>
            <a:xfrm>
              <a:off x="741730" y="3357259"/>
              <a:ext cx="5428479" cy="3008482"/>
            </a:xfrm>
            <a:custGeom>
              <a:avLst/>
              <a:gdLst>
                <a:gd name="connsiteX0" fmla="*/ 0 w 5428479"/>
                <a:gd name="connsiteY0" fmla="*/ 0 h 3008482"/>
                <a:gd name="connsiteX1" fmla="*/ 23419 w 5428479"/>
                <a:gd name="connsiteY1" fmla="*/ 75662 h 3008482"/>
                <a:gd name="connsiteX2" fmla="*/ 84069 w 5428479"/>
                <a:gd name="connsiteY2" fmla="*/ 270223 h 3008482"/>
                <a:gd name="connsiteX3" fmla="*/ 306253 w 5428479"/>
                <a:gd name="connsiteY3" fmla="*/ 420347 h 3008482"/>
                <a:gd name="connsiteX4" fmla="*/ 420347 w 5428479"/>
                <a:gd name="connsiteY4" fmla="*/ 750619 h 3008482"/>
                <a:gd name="connsiteX5" fmla="*/ 918758 w 5428479"/>
                <a:gd name="connsiteY5" fmla="*/ 870719 h 3008482"/>
                <a:gd name="connsiteX6" fmla="*/ 1014838 w 5428479"/>
                <a:gd name="connsiteY6" fmla="*/ 960793 h 3008482"/>
                <a:gd name="connsiteX7" fmla="*/ 1231016 w 5428479"/>
                <a:gd name="connsiteY7" fmla="*/ 1008833 h 3008482"/>
                <a:gd name="connsiteX8" fmla="*/ 1627343 w 5428479"/>
                <a:gd name="connsiteY8" fmla="*/ 1267046 h 3008482"/>
                <a:gd name="connsiteX9" fmla="*/ 2125754 w 5428479"/>
                <a:gd name="connsiteY9" fmla="*/ 1351115 h 3008482"/>
                <a:gd name="connsiteX10" fmla="*/ 2395977 w 5428479"/>
                <a:gd name="connsiteY10" fmla="*/ 1429179 h 3008482"/>
                <a:gd name="connsiteX11" fmla="*/ 2546101 w 5428479"/>
                <a:gd name="connsiteY11" fmla="*/ 1309080 h 3008482"/>
                <a:gd name="connsiteX12" fmla="*/ 3008483 w 5428479"/>
                <a:gd name="connsiteY12" fmla="*/ 1249031 h 3008482"/>
                <a:gd name="connsiteX13" fmla="*/ 3158607 w 5428479"/>
                <a:gd name="connsiteY13" fmla="*/ 1387145 h 3008482"/>
                <a:gd name="connsiteX14" fmla="*/ 3290716 w 5428479"/>
                <a:gd name="connsiteY14" fmla="*/ 1471214 h 3008482"/>
                <a:gd name="connsiteX15" fmla="*/ 3350765 w 5428479"/>
                <a:gd name="connsiteY15" fmla="*/ 1741437 h 3008482"/>
                <a:gd name="connsiteX16" fmla="*/ 3711063 w 5428479"/>
                <a:gd name="connsiteY16" fmla="*/ 1939601 h 3008482"/>
                <a:gd name="connsiteX17" fmla="*/ 3903221 w 5428479"/>
                <a:gd name="connsiteY17" fmla="*/ 1753447 h 3008482"/>
                <a:gd name="connsiteX18" fmla="*/ 4329573 w 5428479"/>
                <a:gd name="connsiteY18" fmla="*/ 1825507 h 3008482"/>
                <a:gd name="connsiteX19" fmla="*/ 4443667 w 5428479"/>
                <a:gd name="connsiteY19" fmla="*/ 1939601 h 3008482"/>
                <a:gd name="connsiteX20" fmla="*/ 4551756 w 5428479"/>
                <a:gd name="connsiteY20" fmla="*/ 2209824 h 3008482"/>
                <a:gd name="connsiteX21" fmla="*/ 4677861 w 5428479"/>
                <a:gd name="connsiteY21" fmla="*/ 2365953 h 3008482"/>
                <a:gd name="connsiteX22" fmla="*/ 4749920 w 5428479"/>
                <a:gd name="connsiteY22" fmla="*/ 2558111 h 3008482"/>
                <a:gd name="connsiteX23" fmla="*/ 4912054 w 5428479"/>
                <a:gd name="connsiteY23" fmla="*/ 2666200 h 3008482"/>
                <a:gd name="connsiteX24" fmla="*/ 5092202 w 5428479"/>
                <a:gd name="connsiteY24" fmla="*/ 2888384 h 3008482"/>
                <a:gd name="connsiteX25" fmla="*/ 5428480 w 5428479"/>
                <a:gd name="connsiteY25" fmla="*/ 3008483 h 3008482"/>
                <a:gd name="connsiteX26" fmla="*/ 5428480 w 5428479"/>
                <a:gd name="connsiteY26" fmla="*/ 2744265 h 3008482"/>
                <a:gd name="connsiteX27" fmla="*/ 5134237 w 5428479"/>
                <a:gd name="connsiteY27" fmla="*/ 2666200 h 3008482"/>
                <a:gd name="connsiteX28" fmla="*/ 4966098 w 5428479"/>
                <a:gd name="connsiteY28" fmla="*/ 2504067 h 3008482"/>
                <a:gd name="connsiteX29" fmla="*/ 4870019 w 5428479"/>
                <a:gd name="connsiteY29" fmla="*/ 2468037 h 3008482"/>
                <a:gd name="connsiteX30" fmla="*/ 4773940 w 5428479"/>
                <a:gd name="connsiteY30" fmla="*/ 2287888 h 3008482"/>
                <a:gd name="connsiteX31" fmla="*/ 4749920 w 5428479"/>
                <a:gd name="connsiteY31" fmla="*/ 2203819 h 3008482"/>
                <a:gd name="connsiteX32" fmla="*/ 4521732 w 5428479"/>
                <a:gd name="connsiteY32" fmla="*/ 1969625 h 3008482"/>
                <a:gd name="connsiteX33" fmla="*/ 4392625 w 5428479"/>
                <a:gd name="connsiteY33" fmla="*/ 1672380 h 3008482"/>
                <a:gd name="connsiteX34" fmla="*/ 4191459 w 5428479"/>
                <a:gd name="connsiteY34" fmla="*/ 1603323 h 3008482"/>
                <a:gd name="connsiteX35" fmla="*/ 4047340 w 5428479"/>
                <a:gd name="connsiteY35" fmla="*/ 1597318 h 3008482"/>
                <a:gd name="connsiteX36" fmla="*/ 3957266 w 5428479"/>
                <a:gd name="connsiteY36" fmla="*/ 1567293 h 3008482"/>
                <a:gd name="connsiteX37" fmla="*/ 3810144 w 5428479"/>
                <a:gd name="connsiteY37" fmla="*/ 1708410 h 3008482"/>
                <a:gd name="connsiteX38" fmla="*/ 3488879 w 5428479"/>
                <a:gd name="connsiteY38" fmla="*/ 1603323 h 3008482"/>
                <a:gd name="connsiteX39" fmla="*/ 3437837 w 5428479"/>
                <a:gd name="connsiteY39" fmla="*/ 1606326 h 3008482"/>
                <a:gd name="connsiteX40" fmla="*/ 3386795 w 5428479"/>
                <a:gd name="connsiteY40" fmla="*/ 1453199 h 3008482"/>
                <a:gd name="connsiteX41" fmla="*/ 3302726 w 5428479"/>
                <a:gd name="connsiteY41" fmla="*/ 1279056 h 3008482"/>
                <a:gd name="connsiteX42" fmla="*/ 3140592 w 5428479"/>
                <a:gd name="connsiteY42" fmla="*/ 1158956 h 3008482"/>
                <a:gd name="connsiteX43" fmla="*/ 3044513 w 5428479"/>
                <a:gd name="connsiteY43" fmla="*/ 1020842 h 3008482"/>
                <a:gd name="connsiteX44" fmla="*/ 2942428 w 5428479"/>
                <a:gd name="connsiteY44" fmla="*/ 990818 h 3008482"/>
                <a:gd name="connsiteX45" fmla="*/ 2801312 w 5428479"/>
                <a:gd name="connsiteY45" fmla="*/ 1017840 h 3008482"/>
                <a:gd name="connsiteX46" fmla="*/ 2546101 w 5428479"/>
                <a:gd name="connsiteY46" fmla="*/ 1020842 h 3008482"/>
                <a:gd name="connsiteX47" fmla="*/ 2510072 w 5428479"/>
                <a:gd name="connsiteY47" fmla="*/ 1182976 h 3008482"/>
                <a:gd name="connsiteX48" fmla="*/ 2432007 w 5428479"/>
                <a:gd name="connsiteY48" fmla="*/ 1170966 h 3008482"/>
                <a:gd name="connsiteX49" fmla="*/ 2227839 w 5428479"/>
                <a:gd name="connsiteY49" fmla="*/ 1098907 h 3008482"/>
                <a:gd name="connsiteX50" fmla="*/ 2005655 w 5428479"/>
                <a:gd name="connsiteY50" fmla="*/ 1104912 h 3008482"/>
                <a:gd name="connsiteX51" fmla="*/ 1747442 w 5428479"/>
                <a:gd name="connsiteY51" fmla="*/ 1074887 h 3008482"/>
                <a:gd name="connsiteX52" fmla="*/ 1465209 w 5428479"/>
                <a:gd name="connsiteY52" fmla="*/ 894738 h 3008482"/>
                <a:gd name="connsiteX53" fmla="*/ 1062877 w 5428479"/>
                <a:gd name="connsiteY53" fmla="*/ 738610 h 3008482"/>
                <a:gd name="connsiteX54" fmla="*/ 1008833 w 5428479"/>
                <a:gd name="connsiteY54" fmla="*/ 660545 h 3008482"/>
                <a:gd name="connsiteX55" fmla="*/ 492406 w 5428479"/>
                <a:gd name="connsiteY55" fmla="*/ 585483 h 3008482"/>
                <a:gd name="connsiteX56" fmla="*/ 444367 w 5428479"/>
                <a:gd name="connsiteY56" fmla="*/ 390322 h 3008482"/>
                <a:gd name="connsiteX57" fmla="*/ 354292 w 5428479"/>
                <a:gd name="connsiteY57" fmla="*/ 288238 h 3008482"/>
                <a:gd name="connsiteX58" fmla="*/ 330273 w 5428479"/>
                <a:gd name="connsiteY58" fmla="*/ 222183 h 3008482"/>
                <a:gd name="connsiteX59" fmla="*/ 222183 w 5428479"/>
                <a:gd name="connsiteY59" fmla="*/ 192159 h 3008482"/>
                <a:gd name="connsiteX60" fmla="*/ 126104 w 5428479"/>
                <a:gd name="connsiteY60" fmla="*/ 120099 h 3008482"/>
                <a:gd name="connsiteX61" fmla="*/ 90074 w 5428479"/>
                <a:gd name="connsiteY61" fmla="*/ 114094 h 3008482"/>
                <a:gd name="connsiteX62" fmla="*/ 0 w 5428479"/>
                <a:gd name="connsiteY62" fmla="*/ 0 h 3008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5428479" h="3008482">
                  <a:moveTo>
                    <a:pt x="0" y="0"/>
                  </a:moveTo>
                  <a:lnTo>
                    <a:pt x="23419" y="75662"/>
                  </a:lnTo>
                  <a:lnTo>
                    <a:pt x="84069" y="270223"/>
                  </a:lnTo>
                  <a:lnTo>
                    <a:pt x="306253" y="420347"/>
                  </a:lnTo>
                  <a:lnTo>
                    <a:pt x="420347" y="750619"/>
                  </a:lnTo>
                  <a:lnTo>
                    <a:pt x="918758" y="870719"/>
                  </a:lnTo>
                  <a:lnTo>
                    <a:pt x="1014838" y="960793"/>
                  </a:lnTo>
                  <a:lnTo>
                    <a:pt x="1231016" y="1008833"/>
                  </a:lnTo>
                  <a:lnTo>
                    <a:pt x="1627343" y="1267046"/>
                  </a:lnTo>
                  <a:cubicBezTo>
                    <a:pt x="1627343" y="1267046"/>
                    <a:pt x="2113744" y="1351115"/>
                    <a:pt x="2125754" y="1351115"/>
                  </a:cubicBezTo>
                  <a:cubicBezTo>
                    <a:pt x="2137764" y="1351115"/>
                    <a:pt x="2395977" y="1429179"/>
                    <a:pt x="2395977" y="1429179"/>
                  </a:cubicBezTo>
                  <a:lnTo>
                    <a:pt x="2546101" y="1309080"/>
                  </a:lnTo>
                  <a:lnTo>
                    <a:pt x="3008483" y="1249031"/>
                  </a:lnTo>
                  <a:lnTo>
                    <a:pt x="3158607" y="1387145"/>
                  </a:lnTo>
                  <a:lnTo>
                    <a:pt x="3290716" y="1471214"/>
                  </a:lnTo>
                  <a:lnTo>
                    <a:pt x="3350765" y="1741437"/>
                  </a:lnTo>
                  <a:lnTo>
                    <a:pt x="3711063" y="1939601"/>
                  </a:lnTo>
                  <a:cubicBezTo>
                    <a:pt x="3711063" y="1939601"/>
                    <a:pt x="3837167" y="1849526"/>
                    <a:pt x="3903221" y="1753447"/>
                  </a:cubicBezTo>
                  <a:cubicBezTo>
                    <a:pt x="3903221" y="1753447"/>
                    <a:pt x="4287538" y="1801487"/>
                    <a:pt x="4329573" y="1825507"/>
                  </a:cubicBezTo>
                  <a:cubicBezTo>
                    <a:pt x="4371608" y="1849526"/>
                    <a:pt x="4395628" y="1837516"/>
                    <a:pt x="4443667" y="1939601"/>
                  </a:cubicBezTo>
                  <a:cubicBezTo>
                    <a:pt x="4491707" y="2041685"/>
                    <a:pt x="4479697" y="2149774"/>
                    <a:pt x="4551756" y="2209824"/>
                  </a:cubicBezTo>
                  <a:cubicBezTo>
                    <a:pt x="4623816" y="2269873"/>
                    <a:pt x="4647836" y="2239848"/>
                    <a:pt x="4677861" y="2365953"/>
                  </a:cubicBezTo>
                  <a:cubicBezTo>
                    <a:pt x="4707885" y="2492057"/>
                    <a:pt x="4689870" y="2516076"/>
                    <a:pt x="4749920" y="2558111"/>
                  </a:cubicBezTo>
                  <a:cubicBezTo>
                    <a:pt x="4809970" y="2600146"/>
                    <a:pt x="4845999" y="2570121"/>
                    <a:pt x="4912054" y="2666200"/>
                  </a:cubicBezTo>
                  <a:cubicBezTo>
                    <a:pt x="4978108" y="2762280"/>
                    <a:pt x="4972103" y="2828334"/>
                    <a:pt x="5092202" y="2888384"/>
                  </a:cubicBezTo>
                  <a:cubicBezTo>
                    <a:pt x="5212302" y="2948433"/>
                    <a:pt x="5428480" y="3008483"/>
                    <a:pt x="5428480" y="3008483"/>
                  </a:cubicBezTo>
                  <a:lnTo>
                    <a:pt x="5428480" y="2744265"/>
                  </a:lnTo>
                  <a:lnTo>
                    <a:pt x="5134237" y="2666200"/>
                  </a:lnTo>
                  <a:lnTo>
                    <a:pt x="4966098" y="2504067"/>
                  </a:lnTo>
                  <a:lnTo>
                    <a:pt x="4870019" y="2468037"/>
                  </a:lnTo>
                  <a:lnTo>
                    <a:pt x="4773940" y="2287888"/>
                  </a:lnTo>
                  <a:lnTo>
                    <a:pt x="4749920" y="2203819"/>
                  </a:lnTo>
                  <a:lnTo>
                    <a:pt x="4521732" y="1969625"/>
                  </a:lnTo>
                  <a:lnTo>
                    <a:pt x="4392625" y="1672380"/>
                  </a:lnTo>
                  <a:cubicBezTo>
                    <a:pt x="4392625" y="1672380"/>
                    <a:pt x="4209474" y="1603323"/>
                    <a:pt x="4191459" y="1603323"/>
                  </a:cubicBezTo>
                  <a:cubicBezTo>
                    <a:pt x="4173444" y="1603323"/>
                    <a:pt x="4047340" y="1597318"/>
                    <a:pt x="4047340" y="1597318"/>
                  </a:cubicBezTo>
                  <a:lnTo>
                    <a:pt x="3957266" y="1567293"/>
                  </a:lnTo>
                  <a:lnTo>
                    <a:pt x="3810144" y="1708410"/>
                  </a:lnTo>
                  <a:lnTo>
                    <a:pt x="3488879" y="1603323"/>
                  </a:lnTo>
                  <a:lnTo>
                    <a:pt x="3437837" y="1606326"/>
                  </a:lnTo>
                  <a:lnTo>
                    <a:pt x="3386795" y="1453199"/>
                  </a:lnTo>
                  <a:lnTo>
                    <a:pt x="3302726" y="1279056"/>
                  </a:lnTo>
                  <a:lnTo>
                    <a:pt x="3140592" y="1158956"/>
                  </a:lnTo>
                  <a:cubicBezTo>
                    <a:pt x="3140592" y="1158956"/>
                    <a:pt x="3062527" y="1026847"/>
                    <a:pt x="3044513" y="1020842"/>
                  </a:cubicBezTo>
                  <a:cubicBezTo>
                    <a:pt x="3026498" y="1014837"/>
                    <a:pt x="2942428" y="990818"/>
                    <a:pt x="2942428" y="990818"/>
                  </a:cubicBezTo>
                  <a:lnTo>
                    <a:pt x="2801312" y="1017840"/>
                  </a:lnTo>
                  <a:lnTo>
                    <a:pt x="2546101" y="1020842"/>
                  </a:lnTo>
                  <a:lnTo>
                    <a:pt x="2510072" y="1182976"/>
                  </a:lnTo>
                  <a:lnTo>
                    <a:pt x="2432007" y="1170966"/>
                  </a:lnTo>
                  <a:lnTo>
                    <a:pt x="2227839" y="1098907"/>
                  </a:lnTo>
                  <a:lnTo>
                    <a:pt x="2005655" y="1104912"/>
                  </a:lnTo>
                  <a:lnTo>
                    <a:pt x="1747442" y="1074887"/>
                  </a:lnTo>
                  <a:lnTo>
                    <a:pt x="1465209" y="894738"/>
                  </a:lnTo>
                  <a:lnTo>
                    <a:pt x="1062877" y="738610"/>
                  </a:lnTo>
                  <a:lnTo>
                    <a:pt x="1008833" y="660545"/>
                  </a:lnTo>
                  <a:lnTo>
                    <a:pt x="492406" y="585483"/>
                  </a:lnTo>
                  <a:lnTo>
                    <a:pt x="444367" y="390322"/>
                  </a:lnTo>
                  <a:lnTo>
                    <a:pt x="354292" y="288238"/>
                  </a:lnTo>
                  <a:lnTo>
                    <a:pt x="330273" y="222183"/>
                  </a:lnTo>
                  <a:lnTo>
                    <a:pt x="222183" y="192159"/>
                  </a:lnTo>
                  <a:lnTo>
                    <a:pt x="126104" y="120099"/>
                  </a:lnTo>
                  <a:lnTo>
                    <a:pt x="90074" y="114094"/>
                  </a:lnTo>
                  <a:lnTo>
                    <a:pt x="0" y="0"/>
                  </a:lnTo>
                  <a:close/>
                </a:path>
              </a:pathLst>
            </a:custGeom>
            <a:solidFill>
              <a:srgbClr val="666666"/>
            </a:solidFill>
            <a:ln w="30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sp>
          <p:nvSpPr>
            <p:cNvPr id="45" name="Freeform: Shape 44">
              <a:extLst>
                <a:ext uri="{FF2B5EF4-FFF2-40B4-BE49-F238E27FC236}">
                  <a16:creationId xmlns:a16="http://schemas.microsoft.com/office/drawing/2014/main" id="{F5B13B1D-7A10-D39A-78D6-87277D0A321A}"/>
                </a:ext>
              </a:extLst>
            </p:cNvPr>
            <p:cNvSpPr/>
            <p:nvPr/>
          </p:nvSpPr>
          <p:spPr>
            <a:xfrm>
              <a:off x="6009117" y="4453163"/>
              <a:ext cx="4903505" cy="1372132"/>
            </a:xfrm>
            <a:custGeom>
              <a:avLst/>
              <a:gdLst>
                <a:gd name="connsiteX0" fmla="*/ 50000 w 4903505"/>
                <a:gd name="connsiteY0" fmla="*/ 1372132 h 1372132"/>
                <a:gd name="connsiteX1" fmla="*/ 401290 w 4903505"/>
                <a:gd name="connsiteY1" fmla="*/ 957790 h 1372132"/>
                <a:gd name="connsiteX2" fmla="*/ 629479 w 4903505"/>
                <a:gd name="connsiteY2" fmla="*/ 903746 h 1372132"/>
                <a:gd name="connsiteX3" fmla="*/ 725558 w 4903505"/>
                <a:gd name="connsiteY3" fmla="*/ 717592 h 1372132"/>
                <a:gd name="connsiteX4" fmla="*/ 845657 w 4903505"/>
                <a:gd name="connsiteY4" fmla="*/ 657543 h 1372132"/>
                <a:gd name="connsiteX5" fmla="*/ 1037816 w 4903505"/>
                <a:gd name="connsiteY5" fmla="*/ 603498 h 1372132"/>
                <a:gd name="connsiteX6" fmla="*/ 1163920 w 4903505"/>
                <a:gd name="connsiteY6" fmla="*/ 543448 h 1372132"/>
                <a:gd name="connsiteX7" fmla="*/ 1506202 w 4903505"/>
                <a:gd name="connsiteY7" fmla="*/ 573473 h 1372132"/>
                <a:gd name="connsiteX8" fmla="*/ 1548237 w 4903505"/>
                <a:gd name="connsiteY8" fmla="*/ 543448 h 1372132"/>
                <a:gd name="connsiteX9" fmla="*/ 1602281 w 4903505"/>
                <a:gd name="connsiteY9" fmla="*/ 645533 h 1372132"/>
                <a:gd name="connsiteX10" fmla="*/ 1710371 w 4903505"/>
                <a:gd name="connsiteY10" fmla="*/ 663548 h 1372132"/>
                <a:gd name="connsiteX11" fmla="*/ 1854490 w 4903505"/>
                <a:gd name="connsiteY11" fmla="*/ 681562 h 1372132"/>
                <a:gd name="connsiteX12" fmla="*/ 2088683 w 4903505"/>
                <a:gd name="connsiteY12" fmla="*/ 609503 h 1372132"/>
                <a:gd name="connsiteX13" fmla="*/ 2298856 w 4903505"/>
                <a:gd name="connsiteY13" fmla="*/ 627518 h 1372132"/>
                <a:gd name="connsiteX14" fmla="*/ 2364911 w 4903505"/>
                <a:gd name="connsiteY14" fmla="*/ 549453 h 1372132"/>
                <a:gd name="connsiteX15" fmla="*/ 2295854 w 4903505"/>
                <a:gd name="connsiteY15" fmla="*/ 435359 h 1372132"/>
                <a:gd name="connsiteX16" fmla="*/ 2286846 w 4903505"/>
                <a:gd name="connsiteY16" fmla="*/ 282233 h 1372132"/>
                <a:gd name="connsiteX17" fmla="*/ 2409948 w 4903505"/>
                <a:gd name="connsiteY17" fmla="*/ 333275 h 1372132"/>
                <a:gd name="connsiteX18" fmla="*/ 2584092 w 4903505"/>
                <a:gd name="connsiteY18" fmla="*/ 246203 h 1372132"/>
                <a:gd name="connsiteX19" fmla="*/ 3034463 w 4903505"/>
                <a:gd name="connsiteY19" fmla="*/ 261216 h 1372132"/>
                <a:gd name="connsiteX20" fmla="*/ 3151560 w 4903505"/>
                <a:gd name="connsiteY20" fmla="*/ 306253 h 1372132"/>
                <a:gd name="connsiteX21" fmla="*/ 3286672 w 4903505"/>
                <a:gd name="connsiteY21" fmla="*/ 324268 h 1372132"/>
                <a:gd name="connsiteX22" fmla="*/ 3418781 w 4903505"/>
                <a:gd name="connsiteY22" fmla="*/ 261216 h 1372132"/>
                <a:gd name="connsiteX23" fmla="*/ 3610939 w 4903505"/>
                <a:gd name="connsiteY23" fmla="*/ 327270 h 1372132"/>
                <a:gd name="connsiteX24" fmla="*/ 3773073 w 4903505"/>
                <a:gd name="connsiteY24" fmla="*/ 480396 h 1372132"/>
                <a:gd name="connsiteX25" fmla="*/ 3818110 w 4903505"/>
                <a:gd name="connsiteY25" fmla="*/ 606501 h 1372132"/>
                <a:gd name="connsiteX26" fmla="*/ 3899177 w 4903505"/>
                <a:gd name="connsiteY26" fmla="*/ 657543 h 1372132"/>
                <a:gd name="connsiteX27" fmla="*/ 3971236 w 4903505"/>
                <a:gd name="connsiteY27" fmla="*/ 723597 h 1372132"/>
                <a:gd name="connsiteX28" fmla="*/ 4166398 w 4903505"/>
                <a:gd name="connsiteY28" fmla="*/ 957790 h 1372132"/>
                <a:gd name="connsiteX29" fmla="*/ 4313519 w 4903505"/>
                <a:gd name="connsiteY29" fmla="*/ 984813 h 1372132"/>
                <a:gd name="connsiteX30" fmla="*/ 4439623 w 4903505"/>
                <a:gd name="connsiteY30" fmla="*/ 1101909 h 1372132"/>
                <a:gd name="connsiteX31" fmla="*/ 4592750 w 4903505"/>
                <a:gd name="connsiteY31" fmla="*/ 1206996 h 1372132"/>
                <a:gd name="connsiteX32" fmla="*/ 4799920 w 4903505"/>
                <a:gd name="connsiteY32" fmla="*/ 1270048 h 1372132"/>
                <a:gd name="connsiteX33" fmla="*/ 4868977 w 4903505"/>
                <a:gd name="connsiteY33" fmla="*/ 1246028 h 1372132"/>
                <a:gd name="connsiteX34" fmla="*/ 4903506 w 4903505"/>
                <a:gd name="connsiteY34" fmla="*/ 1038857 h 1372132"/>
                <a:gd name="connsiteX35" fmla="*/ 4808928 w 4903505"/>
                <a:gd name="connsiteY35" fmla="*/ 1098907 h 1372132"/>
                <a:gd name="connsiteX36" fmla="*/ 4651298 w 4903505"/>
                <a:gd name="connsiteY36" fmla="*/ 1029850 h 1372132"/>
                <a:gd name="connsiteX37" fmla="*/ 4544710 w 4903505"/>
                <a:gd name="connsiteY37" fmla="*/ 945781 h 1372132"/>
                <a:gd name="connsiteX38" fmla="*/ 4453134 w 4903505"/>
                <a:gd name="connsiteY38" fmla="*/ 930768 h 1372132"/>
                <a:gd name="connsiteX39" fmla="*/ 4336038 w 4903505"/>
                <a:gd name="connsiteY39" fmla="*/ 782145 h 1372132"/>
                <a:gd name="connsiteX40" fmla="*/ 4250467 w 4903505"/>
                <a:gd name="connsiteY40" fmla="*/ 719093 h 1372132"/>
                <a:gd name="connsiteX41" fmla="*/ 4214437 w 4903505"/>
                <a:gd name="connsiteY41" fmla="*/ 710086 h 1372132"/>
                <a:gd name="connsiteX42" fmla="*/ 4073321 w 4903505"/>
                <a:gd name="connsiteY42" fmla="*/ 582481 h 1372132"/>
                <a:gd name="connsiteX43" fmla="*/ 4065815 w 4903505"/>
                <a:gd name="connsiteY43" fmla="*/ 480396 h 1372132"/>
                <a:gd name="connsiteX44" fmla="*/ 3993755 w 4903505"/>
                <a:gd name="connsiteY44" fmla="*/ 457878 h 1372132"/>
                <a:gd name="connsiteX45" fmla="*/ 3957725 w 4903505"/>
                <a:gd name="connsiteY45" fmla="*/ 399330 h 1372132"/>
                <a:gd name="connsiteX46" fmla="*/ 3953222 w 4903505"/>
                <a:gd name="connsiteY46" fmla="*/ 309255 h 1372132"/>
                <a:gd name="connsiteX47" fmla="*/ 3911187 w 4903505"/>
                <a:gd name="connsiteY47" fmla="*/ 240198 h 1372132"/>
                <a:gd name="connsiteX48" fmla="*/ 3577912 w 4903505"/>
                <a:gd name="connsiteY48" fmla="*/ 51042 h 1372132"/>
                <a:gd name="connsiteX49" fmla="*/ 3516361 w 4903505"/>
                <a:gd name="connsiteY49" fmla="*/ 43836 h 1372132"/>
                <a:gd name="connsiteX50" fmla="*/ 3364736 w 4903505"/>
                <a:gd name="connsiteY50" fmla="*/ 9007 h 1372132"/>
                <a:gd name="connsiteX51" fmla="*/ 3301684 w 4903505"/>
                <a:gd name="connsiteY51" fmla="*/ 75062 h 1372132"/>
                <a:gd name="connsiteX52" fmla="*/ 3228123 w 4903505"/>
                <a:gd name="connsiteY52" fmla="*/ 129407 h 1372132"/>
                <a:gd name="connsiteX53" fmla="*/ 3169575 w 4903505"/>
                <a:gd name="connsiteY53" fmla="*/ 141116 h 1372132"/>
                <a:gd name="connsiteX54" fmla="*/ 3093012 w 4903505"/>
                <a:gd name="connsiteY54" fmla="*/ 66355 h 1372132"/>
                <a:gd name="connsiteX55" fmla="*/ 3025456 w 4903505"/>
                <a:gd name="connsiteY55" fmla="*/ 25821 h 1372132"/>
                <a:gd name="connsiteX56" fmla="*/ 2740221 w 4903505"/>
                <a:gd name="connsiteY56" fmla="*/ 18015 h 1372132"/>
                <a:gd name="connsiteX57" fmla="*/ 2596102 w 4903505"/>
                <a:gd name="connsiteY57" fmla="*/ 27022 h 1372132"/>
                <a:gd name="connsiteX58" fmla="*/ 2587094 w 4903505"/>
                <a:gd name="connsiteY58" fmla="*/ 90074 h 1372132"/>
                <a:gd name="connsiteX59" fmla="*/ 2548062 w 4903505"/>
                <a:gd name="connsiteY59" fmla="*/ 87072 h 1372132"/>
                <a:gd name="connsiteX60" fmla="*/ 2509030 w 4903505"/>
                <a:gd name="connsiteY60" fmla="*/ 105087 h 1372132"/>
                <a:gd name="connsiteX61" fmla="*/ 2445978 w 4903505"/>
                <a:gd name="connsiteY61" fmla="*/ 0 h 1372132"/>
                <a:gd name="connsiteX62" fmla="*/ 2409948 w 4903505"/>
                <a:gd name="connsiteY62" fmla="*/ 42035 h 1372132"/>
                <a:gd name="connsiteX63" fmla="*/ 2406946 w 4903505"/>
                <a:gd name="connsiteY63" fmla="*/ 84069 h 1372132"/>
                <a:gd name="connsiteX64" fmla="*/ 2334886 w 4903505"/>
                <a:gd name="connsiteY64" fmla="*/ 39032 h 1372132"/>
                <a:gd name="connsiteX65" fmla="*/ 2283844 w 4903505"/>
                <a:gd name="connsiteY65" fmla="*/ 102084 h 1372132"/>
                <a:gd name="connsiteX66" fmla="*/ 2133720 w 4903505"/>
                <a:gd name="connsiteY66" fmla="*/ 129107 h 1372132"/>
                <a:gd name="connsiteX67" fmla="*/ 2061661 w 4903505"/>
                <a:gd name="connsiteY67" fmla="*/ 105087 h 1372132"/>
                <a:gd name="connsiteX68" fmla="*/ 2037641 w 4903505"/>
                <a:gd name="connsiteY68" fmla="*/ 228188 h 1372132"/>
                <a:gd name="connsiteX69" fmla="*/ 2121710 w 4903505"/>
                <a:gd name="connsiteY69" fmla="*/ 174144 h 1372132"/>
                <a:gd name="connsiteX70" fmla="*/ 2160742 w 4903505"/>
                <a:gd name="connsiteY70" fmla="*/ 213176 h 1372132"/>
                <a:gd name="connsiteX71" fmla="*/ 2094688 w 4903505"/>
                <a:gd name="connsiteY71" fmla="*/ 342282 h 1372132"/>
                <a:gd name="connsiteX72" fmla="*/ 2145730 w 4903505"/>
                <a:gd name="connsiteY72" fmla="*/ 372307 h 1372132"/>
                <a:gd name="connsiteX73" fmla="*/ 2253819 w 4903505"/>
                <a:gd name="connsiteY73" fmla="*/ 414342 h 1372132"/>
                <a:gd name="connsiteX74" fmla="*/ 2241809 w 4903505"/>
                <a:gd name="connsiteY74" fmla="*/ 450372 h 1372132"/>
                <a:gd name="connsiteX75" fmla="*/ 2193770 w 4903505"/>
                <a:gd name="connsiteY75" fmla="*/ 453374 h 1372132"/>
                <a:gd name="connsiteX76" fmla="*/ 2022628 w 4903505"/>
                <a:gd name="connsiteY76" fmla="*/ 381315 h 1372132"/>
                <a:gd name="connsiteX77" fmla="*/ 1962579 w 4903505"/>
                <a:gd name="connsiteY77" fmla="*/ 453374 h 1372132"/>
                <a:gd name="connsiteX78" fmla="*/ 1881512 w 4903505"/>
                <a:gd name="connsiteY78" fmla="*/ 420347 h 1372132"/>
                <a:gd name="connsiteX79" fmla="*/ 1749403 w 4903505"/>
                <a:gd name="connsiteY79" fmla="*/ 456377 h 1372132"/>
                <a:gd name="connsiteX80" fmla="*/ 1623299 w 4903505"/>
                <a:gd name="connsiteY80" fmla="*/ 393325 h 1372132"/>
                <a:gd name="connsiteX81" fmla="*/ 1509205 w 4903505"/>
                <a:gd name="connsiteY81" fmla="*/ 312258 h 1372132"/>
                <a:gd name="connsiteX82" fmla="*/ 1437145 w 4903505"/>
                <a:gd name="connsiteY82" fmla="*/ 324268 h 1372132"/>
                <a:gd name="connsiteX83" fmla="*/ 1431140 w 4903505"/>
                <a:gd name="connsiteY83" fmla="*/ 414342 h 1372132"/>
                <a:gd name="connsiteX84" fmla="*/ 1293026 w 4903505"/>
                <a:gd name="connsiteY84" fmla="*/ 402332 h 1372132"/>
                <a:gd name="connsiteX85" fmla="*/ 1118883 w 4903505"/>
                <a:gd name="connsiteY85" fmla="*/ 354292 h 1372132"/>
                <a:gd name="connsiteX86" fmla="*/ 995781 w 4903505"/>
                <a:gd name="connsiteY86" fmla="*/ 399330 h 1372132"/>
                <a:gd name="connsiteX87" fmla="*/ 902704 w 4903505"/>
                <a:gd name="connsiteY87" fmla="*/ 435359 h 1372132"/>
                <a:gd name="connsiteX88" fmla="*/ 671513 w 4903505"/>
                <a:gd name="connsiteY88" fmla="*/ 483399 h 1372132"/>
                <a:gd name="connsiteX89" fmla="*/ 575434 w 4903505"/>
                <a:gd name="connsiteY89" fmla="*/ 645533 h 1372132"/>
                <a:gd name="connsiteX90" fmla="*/ 443325 w 4903505"/>
                <a:gd name="connsiteY90" fmla="*/ 711587 h 1372132"/>
                <a:gd name="connsiteX91" fmla="*/ 233152 w 4903505"/>
                <a:gd name="connsiteY91" fmla="*/ 801662 h 1372132"/>
                <a:gd name="connsiteX92" fmla="*/ 155087 w 4903505"/>
                <a:gd name="connsiteY92" fmla="*/ 894738 h 1372132"/>
                <a:gd name="connsiteX93" fmla="*/ 1961 w 4903505"/>
                <a:gd name="connsiteY93" fmla="*/ 1140942 h 1372132"/>
                <a:gd name="connsiteX94" fmla="*/ 4963 w 4903505"/>
                <a:gd name="connsiteY94" fmla="*/ 1213001 h 1372132"/>
                <a:gd name="connsiteX95" fmla="*/ 50000 w 4903505"/>
                <a:gd name="connsiteY95" fmla="*/ 1372132 h 1372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4903505" h="1372132">
                  <a:moveTo>
                    <a:pt x="50000" y="1372132"/>
                  </a:moveTo>
                  <a:lnTo>
                    <a:pt x="401290" y="957790"/>
                  </a:lnTo>
                  <a:lnTo>
                    <a:pt x="629479" y="903746"/>
                  </a:lnTo>
                  <a:cubicBezTo>
                    <a:pt x="629479" y="903746"/>
                    <a:pt x="689528" y="771637"/>
                    <a:pt x="725558" y="717592"/>
                  </a:cubicBezTo>
                  <a:cubicBezTo>
                    <a:pt x="761588" y="663548"/>
                    <a:pt x="797617" y="675558"/>
                    <a:pt x="845657" y="657543"/>
                  </a:cubicBezTo>
                  <a:cubicBezTo>
                    <a:pt x="893697" y="639528"/>
                    <a:pt x="977766" y="651538"/>
                    <a:pt x="1037816" y="603498"/>
                  </a:cubicBezTo>
                  <a:cubicBezTo>
                    <a:pt x="1097865" y="555458"/>
                    <a:pt x="1163920" y="543448"/>
                    <a:pt x="1163920" y="543448"/>
                  </a:cubicBezTo>
                  <a:lnTo>
                    <a:pt x="1506202" y="573473"/>
                  </a:lnTo>
                  <a:lnTo>
                    <a:pt x="1548237" y="543448"/>
                  </a:lnTo>
                  <a:cubicBezTo>
                    <a:pt x="1548237" y="543448"/>
                    <a:pt x="1572257" y="633523"/>
                    <a:pt x="1602281" y="645533"/>
                  </a:cubicBezTo>
                  <a:cubicBezTo>
                    <a:pt x="1632306" y="657543"/>
                    <a:pt x="1710371" y="663548"/>
                    <a:pt x="1710371" y="663548"/>
                  </a:cubicBezTo>
                  <a:lnTo>
                    <a:pt x="1854490" y="681562"/>
                  </a:lnTo>
                  <a:cubicBezTo>
                    <a:pt x="1854490" y="681562"/>
                    <a:pt x="1956574" y="591488"/>
                    <a:pt x="2088683" y="609503"/>
                  </a:cubicBezTo>
                  <a:cubicBezTo>
                    <a:pt x="2220792" y="627518"/>
                    <a:pt x="2298856" y="627518"/>
                    <a:pt x="2298856" y="627518"/>
                  </a:cubicBezTo>
                  <a:lnTo>
                    <a:pt x="2364911" y="549453"/>
                  </a:lnTo>
                  <a:cubicBezTo>
                    <a:pt x="2364911" y="549453"/>
                    <a:pt x="2304861" y="498411"/>
                    <a:pt x="2295854" y="435359"/>
                  </a:cubicBezTo>
                  <a:cubicBezTo>
                    <a:pt x="2286846" y="372307"/>
                    <a:pt x="2286846" y="282233"/>
                    <a:pt x="2286846" y="282233"/>
                  </a:cubicBezTo>
                  <a:lnTo>
                    <a:pt x="2409948" y="333275"/>
                  </a:lnTo>
                  <a:lnTo>
                    <a:pt x="2584092" y="246203"/>
                  </a:lnTo>
                  <a:cubicBezTo>
                    <a:pt x="2584092" y="246203"/>
                    <a:pt x="2953397" y="285235"/>
                    <a:pt x="3034463" y="261216"/>
                  </a:cubicBezTo>
                  <a:cubicBezTo>
                    <a:pt x="3115530" y="237196"/>
                    <a:pt x="3151560" y="306253"/>
                    <a:pt x="3151560" y="306253"/>
                  </a:cubicBezTo>
                  <a:lnTo>
                    <a:pt x="3286672" y="324268"/>
                  </a:lnTo>
                  <a:cubicBezTo>
                    <a:pt x="3286672" y="324268"/>
                    <a:pt x="3346721" y="249206"/>
                    <a:pt x="3418781" y="261216"/>
                  </a:cubicBezTo>
                  <a:cubicBezTo>
                    <a:pt x="3490840" y="273225"/>
                    <a:pt x="3610939" y="327270"/>
                    <a:pt x="3610939" y="327270"/>
                  </a:cubicBezTo>
                  <a:cubicBezTo>
                    <a:pt x="3610939" y="327270"/>
                    <a:pt x="3740046" y="399330"/>
                    <a:pt x="3773073" y="480396"/>
                  </a:cubicBezTo>
                  <a:cubicBezTo>
                    <a:pt x="3806100" y="561463"/>
                    <a:pt x="3818110" y="606501"/>
                    <a:pt x="3818110" y="606501"/>
                  </a:cubicBezTo>
                  <a:cubicBezTo>
                    <a:pt x="3818110" y="606501"/>
                    <a:pt x="3854140" y="654540"/>
                    <a:pt x="3899177" y="657543"/>
                  </a:cubicBezTo>
                  <a:cubicBezTo>
                    <a:pt x="3944214" y="660545"/>
                    <a:pt x="3971236" y="723597"/>
                    <a:pt x="3971236" y="723597"/>
                  </a:cubicBezTo>
                  <a:lnTo>
                    <a:pt x="4166398" y="957790"/>
                  </a:lnTo>
                  <a:lnTo>
                    <a:pt x="4313519" y="984813"/>
                  </a:lnTo>
                  <a:lnTo>
                    <a:pt x="4439623" y="1101909"/>
                  </a:lnTo>
                  <a:cubicBezTo>
                    <a:pt x="4439623" y="1101909"/>
                    <a:pt x="4550715" y="1194986"/>
                    <a:pt x="4592750" y="1206996"/>
                  </a:cubicBezTo>
                  <a:cubicBezTo>
                    <a:pt x="4634784" y="1219006"/>
                    <a:pt x="4799920" y="1270048"/>
                    <a:pt x="4799920" y="1270048"/>
                  </a:cubicBezTo>
                  <a:lnTo>
                    <a:pt x="4868977" y="1246028"/>
                  </a:lnTo>
                  <a:lnTo>
                    <a:pt x="4903506" y="1038857"/>
                  </a:lnTo>
                  <a:lnTo>
                    <a:pt x="4808928" y="1098907"/>
                  </a:lnTo>
                  <a:lnTo>
                    <a:pt x="4651298" y="1029850"/>
                  </a:lnTo>
                  <a:lnTo>
                    <a:pt x="4544710" y="945781"/>
                  </a:lnTo>
                  <a:lnTo>
                    <a:pt x="4453134" y="930768"/>
                  </a:lnTo>
                  <a:lnTo>
                    <a:pt x="4336038" y="782145"/>
                  </a:lnTo>
                  <a:lnTo>
                    <a:pt x="4250467" y="719093"/>
                  </a:lnTo>
                  <a:lnTo>
                    <a:pt x="4214437" y="710086"/>
                  </a:lnTo>
                  <a:lnTo>
                    <a:pt x="4073321" y="582481"/>
                  </a:lnTo>
                  <a:lnTo>
                    <a:pt x="4065815" y="480396"/>
                  </a:lnTo>
                  <a:lnTo>
                    <a:pt x="3993755" y="457878"/>
                  </a:lnTo>
                  <a:lnTo>
                    <a:pt x="3957725" y="399330"/>
                  </a:lnTo>
                  <a:lnTo>
                    <a:pt x="3953222" y="309255"/>
                  </a:lnTo>
                  <a:lnTo>
                    <a:pt x="3911187" y="240198"/>
                  </a:lnTo>
                  <a:cubicBezTo>
                    <a:pt x="3911187" y="240198"/>
                    <a:pt x="3580914" y="54045"/>
                    <a:pt x="3577912" y="51042"/>
                  </a:cubicBezTo>
                  <a:cubicBezTo>
                    <a:pt x="3574909" y="48040"/>
                    <a:pt x="3516361" y="43836"/>
                    <a:pt x="3516361" y="43836"/>
                  </a:cubicBezTo>
                  <a:lnTo>
                    <a:pt x="3364736" y="9007"/>
                  </a:lnTo>
                  <a:lnTo>
                    <a:pt x="3301684" y="75062"/>
                  </a:lnTo>
                  <a:lnTo>
                    <a:pt x="3228123" y="129407"/>
                  </a:lnTo>
                  <a:lnTo>
                    <a:pt x="3169575" y="141116"/>
                  </a:lnTo>
                  <a:lnTo>
                    <a:pt x="3093012" y="66355"/>
                  </a:lnTo>
                  <a:lnTo>
                    <a:pt x="3025456" y="25821"/>
                  </a:lnTo>
                  <a:lnTo>
                    <a:pt x="2740221" y="18015"/>
                  </a:lnTo>
                  <a:lnTo>
                    <a:pt x="2596102" y="27022"/>
                  </a:lnTo>
                  <a:lnTo>
                    <a:pt x="2587094" y="90074"/>
                  </a:lnTo>
                  <a:lnTo>
                    <a:pt x="2548062" y="87072"/>
                  </a:lnTo>
                  <a:lnTo>
                    <a:pt x="2509030" y="105087"/>
                  </a:lnTo>
                  <a:lnTo>
                    <a:pt x="2445978" y="0"/>
                  </a:lnTo>
                  <a:lnTo>
                    <a:pt x="2409948" y="42035"/>
                  </a:lnTo>
                  <a:lnTo>
                    <a:pt x="2406946" y="84069"/>
                  </a:lnTo>
                  <a:lnTo>
                    <a:pt x="2334886" y="39032"/>
                  </a:lnTo>
                  <a:lnTo>
                    <a:pt x="2283844" y="102084"/>
                  </a:lnTo>
                  <a:lnTo>
                    <a:pt x="2133720" y="129107"/>
                  </a:lnTo>
                  <a:lnTo>
                    <a:pt x="2061661" y="105087"/>
                  </a:lnTo>
                  <a:lnTo>
                    <a:pt x="2037641" y="228188"/>
                  </a:lnTo>
                  <a:lnTo>
                    <a:pt x="2121710" y="174144"/>
                  </a:lnTo>
                  <a:lnTo>
                    <a:pt x="2160742" y="213176"/>
                  </a:lnTo>
                  <a:lnTo>
                    <a:pt x="2094688" y="342282"/>
                  </a:lnTo>
                  <a:lnTo>
                    <a:pt x="2145730" y="372307"/>
                  </a:lnTo>
                  <a:lnTo>
                    <a:pt x="2253819" y="414342"/>
                  </a:lnTo>
                  <a:lnTo>
                    <a:pt x="2241809" y="450372"/>
                  </a:lnTo>
                  <a:lnTo>
                    <a:pt x="2193770" y="453374"/>
                  </a:lnTo>
                  <a:lnTo>
                    <a:pt x="2022628" y="381315"/>
                  </a:lnTo>
                  <a:lnTo>
                    <a:pt x="1962579" y="453374"/>
                  </a:lnTo>
                  <a:lnTo>
                    <a:pt x="1881512" y="420347"/>
                  </a:lnTo>
                  <a:lnTo>
                    <a:pt x="1749403" y="456377"/>
                  </a:lnTo>
                  <a:cubicBezTo>
                    <a:pt x="1749403" y="456377"/>
                    <a:pt x="1662331" y="435359"/>
                    <a:pt x="1623299" y="393325"/>
                  </a:cubicBezTo>
                  <a:cubicBezTo>
                    <a:pt x="1584267" y="351290"/>
                    <a:pt x="1554242" y="306253"/>
                    <a:pt x="1509205" y="312258"/>
                  </a:cubicBezTo>
                  <a:cubicBezTo>
                    <a:pt x="1464168" y="318263"/>
                    <a:pt x="1437145" y="324268"/>
                    <a:pt x="1437145" y="324268"/>
                  </a:cubicBezTo>
                  <a:lnTo>
                    <a:pt x="1431140" y="414342"/>
                  </a:lnTo>
                  <a:cubicBezTo>
                    <a:pt x="1431140" y="414342"/>
                    <a:pt x="1326054" y="420347"/>
                    <a:pt x="1293026" y="402332"/>
                  </a:cubicBezTo>
                  <a:cubicBezTo>
                    <a:pt x="1259999" y="384317"/>
                    <a:pt x="1163920" y="342282"/>
                    <a:pt x="1118883" y="354292"/>
                  </a:cubicBezTo>
                  <a:cubicBezTo>
                    <a:pt x="1073845" y="366302"/>
                    <a:pt x="995781" y="399330"/>
                    <a:pt x="995781" y="399330"/>
                  </a:cubicBezTo>
                  <a:cubicBezTo>
                    <a:pt x="995781" y="399330"/>
                    <a:pt x="956749" y="441364"/>
                    <a:pt x="902704" y="435359"/>
                  </a:cubicBezTo>
                  <a:cubicBezTo>
                    <a:pt x="848660" y="429354"/>
                    <a:pt x="707543" y="444367"/>
                    <a:pt x="671513" y="483399"/>
                  </a:cubicBezTo>
                  <a:cubicBezTo>
                    <a:pt x="635484" y="522431"/>
                    <a:pt x="575434" y="645533"/>
                    <a:pt x="575434" y="645533"/>
                  </a:cubicBezTo>
                  <a:lnTo>
                    <a:pt x="443325" y="711587"/>
                  </a:lnTo>
                  <a:lnTo>
                    <a:pt x="233152" y="801662"/>
                  </a:lnTo>
                  <a:cubicBezTo>
                    <a:pt x="233152" y="801662"/>
                    <a:pt x="179107" y="858709"/>
                    <a:pt x="155087" y="894738"/>
                  </a:cubicBezTo>
                  <a:cubicBezTo>
                    <a:pt x="131067" y="930768"/>
                    <a:pt x="1961" y="1140942"/>
                    <a:pt x="1961" y="1140942"/>
                  </a:cubicBezTo>
                  <a:cubicBezTo>
                    <a:pt x="1961" y="1140942"/>
                    <a:pt x="-4044" y="1179974"/>
                    <a:pt x="4963" y="1213001"/>
                  </a:cubicBezTo>
                  <a:cubicBezTo>
                    <a:pt x="13971" y="1246028"/>
                    <a:pt x="50000" y="1372132"/>
                    <a:pt x="50000" y="1372132"/>
                  </a:cubicBezTo>
                  <a:close/>
                </a:path>
              </a:pathLst>
            </a:custGeom>
            <a:solidFill>
              <a:srgbClr val="666666"/>
            </a:solidFill>
            <a:ln w="30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sp>
          <p:nvSpPr>
            <p:cNvPr id="46" name="Freeform: Shape 45">
              <a:extLst>
                <a:ext uri="{FF2B5EF4-FFF2-40B4-BE49-F238E27FC236}">
                  <a16:creationId xmlns:a16="http://schemas.microsoft.com/office/drawing/2014/main" id="{519DC8B7-C85E-3A60-5D8B-C5235274DE7B}"/>
                </a:ext>
              </a:extLst>
            </p:cNvPr>
            <p:cNvSpPr/>
            <p:nvPr/>
          </p:nvSpPr>
          <p:spPr>
            <a:xfrm>
              <a:off x="9896284" y="3011974"/>
              <a:ext cx="612505" cy="1250537"/>
            </a:xfrm>
            <a:custGeom>
              <a:avLst/>
              <a:gdLst>
                <a:gd name="connsiteX0" fmla="*/ 49541 w 612505"/>
                <a:gd name="connsiteY0" fmla="*/ 1250532 h 1250537"/>
                <a:gd name="connsiteX1" fmla="*/ 102084 w 612505"/>
                <a:gd name="connsiteY1" fmla="*/ 894738 h 1250537"/>
                <a:gd name="connsiteX2" fmla="*/ 282233 w 612505"/>
                <a:gd name="connsiteY2" fmla="*/ 792654 h 1250537"/>
                <a:gd name="connsiteX3" fmla="*/ 309255 w 612505"/>
                <a:gd name="connsiteY3" fmla="*/ 612505 h 1250537"/>
                <a:gd name="connsiteX4" fmla="*/ 432357 w 612505"/>
                <a:gd name="connsiteY4" fmla="*/ 567468 h 1250537"/>
                <a:gd name="connsiteX5" fmla="*/ 459379 w 612505"/>
                <a:gd name="connsiteY5" fmla="*/ 480396 h 1250537"/>
                <a:gd name="connsiteX6" fmla="*/ 504416 w 612505"/>
                <a:gd name="connsiteY6" fmla="*/ 333275 h 1250537"/>
                <a:gd name="connsiteX7" fmla="*/ 561463 w 612505"/>
                <a:gd name="connsiteY7" fmla="*/ 315260 h 1250537"/>
                <a:gd name="connsiteX8" fmla="*/ 612505 w 612505"/>
                <a:gd name="connsiteY8" fmla="*/ 39032 h 1250537"/>
                <a:gd name="connsiteX9" fmla="*/ 588486 w 612505"/>
                <a:gd name="connsiteY9" fmla="*/ 0 h 1250537"/>
                <a:gd name="connsiteX10" fmla="*/ 489404 w 612505"/>
                <a:gd name="connsiteY10" fmla="*/ 61851 h 1250537"/>
                <a:gd name="connsiteX11" fmla="*/ 498411 w 612505"/>
                <a:gd name="connsiteY11" fmla="*/ 111092 h 1250537"/>
                <a:gd name="connsiteX12" fmla="*/ 534441 w 612505"/>
                <a:gd name="connsiteY12" fmla="*/ 93077 h 1250537"/>
                <a:gd name="connsiteX13" fmla="*/ 573473 w 612505"/>
                <a:gd name="connsiteY13" fmla="*/ 132109 h 1250537"/>
                <a:gd name="connsiteX14" fmla="*/ 448870 w 612505"/>
                <a:gd name="connsiteY14" fmla="*/ 201466 h 1250537"/>
                <a:gd name="connsiteX15" fmla="*/ 387320 w 612505"/>
                <a:gd name="connsiteY15" fmla="*/ 315260 h 1250537"/>
                <a:gd name="connsiteX16" fmla="*/ 381315 w 612505"/>
                <a:gd name="connsiteY16" fmla="*/ 377111 h 1250537"/>
                <a:gd name="connsiteX17" fmla="*/ 285235 w 612505"/>
                <a:gd name="connsiteY17" fmla="*/ 402332 h 1250537"/>
                <a:gd name="connsiteX18" fmla="*/ 198164 w 612505"/>
                <a:gd name="connsiteY18" fmla="*/ 516426 h 1250537"/>
                <a:gd name="connsiteX19" fmla="*/ 201166 w 612505"/>
                <a:gd name="connsiteY19" fmla="*/ 639528 h 1250537"/>
                <a:gd name="connsiteX20" fmla="*/ 99082 w 612505"/>
                <a:gd name="connsiteY20" fmla="*/ 729602 h 1250537"/>
                <a:gd name="connsiteX21" fmla="*/ 27022 w 612505"/>
                <a:gd name="connsiteY21" fmla="*/ 855706 h 1250537"/>
                <a:gd name="connsiteX22" fmla="*/ 0 w 612505"/>
                <a:gd name="connsiteY22" fmla="*/ 993820 h 1250537"/>
                <a:gd name="connsiteX23" fmla="*/ 12010 w 612505"/>
                <a:gd name="connsiteY23" fmla="*/ 1174269 h 1250537"/>
                <a:gd name="connsiteX24" fmla="*/ 49541 w 612505"/>
                <a:gd name="connsiteY24" fmla="*/ 1250532 h 1250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12505" h="1250537">
                  <a:moveTo>
                    <a:pt x="49541" y="1250532"/>
                  </a:moveTo>
                  <a:cubicBezTo>
                    <a:pt x="72059" y="1252033"/>
                    <a:pt x="57047" y="930768"/>
                    <a:pt x="102084" y="894738"/>
                  </a:cubicBezTo>
                  <a:cubicBezTo>
                    <a:pt x="147121" y="858709"/>
                    <a:pt x="282233" y="792654"/>
                    <a:pt x="282233" y="792654"/>
                  </a:cubicBezTo>
                  <a:lnTo>
                    <a:pt x="309255" y="612505"/>
                  </a:lnTo>
                  <a:cubicBezTo>
                    <a:pt x="309255" y="612505"/>
                    <a:pt x="420347" y="582481"/>
                    <a:pt x="432357" y="567468"/>
                  </a:cubicBezTo>
                  <a:cubicBezTo>
                    <a:pt x="444367" y="552456"/>
                    <a:pt x="459379" y="480396"/>
                    <a:pt x="459379" y="480396"/>
                  </a:cubicBezTo>
                  <a:lnTo>
                    <a:pt x="504416" y="333275"/>
                  </a:lnTo>
                  <a:lnTo>
                    <a:pt x="561463" y="315260"/>
                  </a:lnTo>
                  <a:lnTo>
                    <a:pt x="612505" y="39032"/>
                  </a:lnTo>
                  <a:lnTo>
                    <a:pt x="588486" y="0"/>
                  </a:lnTo>
                  <a:lnTo>
                    <a:pt x="489404" y="61851"/>
                  </a:lnTo>
                  <a:lnTo>
                    <a:pt x="498411" y="111092"/>
                  </a:lnTo>
                  <a:lnTo>
                    <a:pt x="534441" y="93077"/>
                  </a:lnTo>
                  <a:lnTo>
                    <a:pt x="573473" y="132109"/>
                  </a:lnTo>
                  <a:lnTo>
                    <a:pt x="448870" y="201466"/>
                  </a:lnTo>
                  <a:lnTo>
                    <a:pt x="387320" y="315260"/>
                  </a:lnTo>
                  <a:lnTo>
                    <a:pt x="381315" y="377111"/>
                  </a:lnTo>
                  <a:lnTo>
                    <a:pt x="285235" y="402332"/>
                  </a:lnTo>
                  <a:lnTo>
                    <a:pt x="198164" y="516426"/>
                  </a:lnTo>
                  <a:lnTo>
                    <a:pt x="201166" y="639528"/>
                  </a:lnTo>
                  <a:lnTo>
                    <a:pt x="99082" y="729602"/>
                  </a:lnTo>
                  <a:cubicBezTo>
                    <a:pt x="99082" y="729602"/>
                    <a:pt x="36030" y="819676"/>
                    <a:pt x="27022" y="855706"/>
                  </a:cubicBezTo>
                  <a:cubicBezTo>
                    <a:pt x="18015" y="891736"/>
                    <a:pt x="0" y="993820"/>
                    <a:pt x="0" y="993820"/>
                  </a:cubicBezTo>
                  <a:lnTo>
                    <a:pt x="12010" y="1174269"/>
                  </a:lnTo>
                  <a:lnTo>
                    <a:pt x="49541" y="1250532"/>
                  </a:lnTo>
                  <a:close/>
                </a:path>
              </a:pathLst>
            </a:custGeom>
            <a:solidFill>
              <a:srgbClr val="666666"/>
            </a:solidFill>
            <a:ln w="30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sp>
          <p:nvSpPr>
            <p:cNvPr id="47" name="Freeform: Shape 46">
              <a:extLst>
                <a:ext uri="{FF2B5EF4-FFF2-40B4-BE49-F238E27FC236}">
                  <a16:creationId xmlns:a16="http://schemas.microsoft.com/office/drawing/2014/main" id="{E3EEA584-EE00-6A2C-B252-04827C9F496C}"/>
                </a:ext>
              </a:extLst>
            </p:cNvPr>
            <p:cNvSpPr/>
            <p:nvPr/>
          </p:nvSpPr>
          <p:spPr>
            <a:xfrm>
              <a:off x="9941322" y="2309394"/>
              <a:ext cx="372307" cy="510421"/>
            </a:xfrm>
            <a:custGeom>
              <a:avLst/>
              <a:gdLst>
                <a:gd name="connsiteX0" fmla="*/ 363300 w 372307"/>
                <a:gd name="connsiteY0" fmla="*/ 186154 h 510421"/>
                <a:gd name="connsiteX1" fmla="*/ 369305 w 372307"/>
                <a:gd name="connsiteY1" fmla="*/ 252208 h 510421"/>
                <a:gd name="connsiteX2" fmla="*/ 372307 w 372307"/>
                <a:gd name="connsiteY2" fmla="*/ 498411 h 510421"/>
                <a:gd name="connsiteX3" fmla="*/ 333275 w 372307"/>
                <a:gd name="connsiteY3" fmla="*/ 510421 h 510421"/>
                <a:gd name="connsiteX4" fmla="*/ 246203 w 372307"/>
                <a:gd name="connsiteY4" fmla="*/ 411339 h 510421"/>
                <a:gd name="connsiteX5" fmla="*/ 198164 w 372307"/>
                <a:gd name="connsiteY5" fmla="*/ 408337 h 510421"/>
                <a:gd name="connsiteX6" fmla="*/ 171141 w 372307"/>
                <a:gd name="connsiteY6" fmla="*/ 378312 h 510421"/>
                <a:gd name="connsiteX7" fmla="*/ 228188 w 372307"/>
                <a:gd name="connsiteY7" fmla="*/ 363300 h 510421"/>
                <a:gd name="connsiteX8" fmla="*/ 240198 w 372307"/>
                <a:gd name="connsiteY8" fmla="*/ 309255 h 510421"/>
                <a:gd name="connsiteX9" fmla="*/ 111092 w 372307"/>
                <a:gd name="connsiteY9" fmla="*/ 246203 h 510421"/>
                <a:gd name="connsiteX10" fmla="*/ 66055 w 372307"/>
                <a:gd name="connsiteY10" fmla="*/ 237196 h 510421"/>
                <a:gd name="connsiteX11" fmla="*/ 63052 w 372307"/>
                <a:gd name="connsiteY11" fmla="*/ 180149 h 510421"/>
                <a:gd name="connsiteX12" fmla="*/ 36030 w 372307"/>
                <a:gd name="connsiteY12" fmla="*/ 141116 h 510421"/>
                <a:gd name="connsiteX13" fmla="*/ 0 w 372307"/>
                <a:gd name="connsiteY13" fmla="*/ 66055 h 510421"/>
                <a:gd name="connsiteX14" fmla="*/ 42035 w 372307"/>
                <a:gd name="connsiteY14" fmla="*/ 0 h 510421"/>
                <a:gd name="connsiteX15" fmla="*/ 69057 w 372307"/>
                <a:gd name="connsiteY15" fmla="*/ 81067 h 510421"/>
                <a:gd name="connsiteX16" fmla="*/ 63052 w 372307"/>
                <a:gd name="connsiteY16" fmla="*/ 120099 h 510421"/>
                <a:gd name="connsiteX17" fmla="*/ 183151 w 372307"/>
                <a:gd name="connsiteY17" fmla="*/ 243201 h 510421"/>
                <a:gd name="connsiteX18" fmla="*/ 273225 w 372307"/>
                <a:gd name="connsiteY18" fmla="*/ 264218 h 510421"/>
                <a:gd name="connsiteX19" fmla="*/ 276228 w 372307"/>
                <a:gd name="connsiteY19" fmla="*/ 321265 h 510421"/>
                <a:gd name="connsiteX20" fmla="*/ 318263 w 372307"/>
                <a:gd name="connsiteY20" fmla="*/ 384317 h 510421"/>
                <a:gd name="connsiteX21" fmla="*/ 333275 w 372307"/>
                <a:gd name="connsiteY21" fmla="*/ 300248 h 510421"/>
                <a:gd name="connsiteX22" fmla="*/ 333275 w 372307"/>
                <a:gd name="connsiteY22" fmla="*/ 246203 h 510421"/>
                <a:gd name="connsiteX23" fmla="*/ 363300 w 372307"/>
                <a:gd name="connsiteY23" fmla="*/ 186154 h 510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72307" h="510421">
                  <a:moveTo>
                    <a:pt x="363300" y="186154"/>
                  </a:moveTo>
                  <a:lnTo>
                    <a:pt x="369305" y="252208"/>
                  </a:lnTo>
                  <a:lnTo>
                    <a:pt x="372307" y="498411"/>
                  </a:lnTo>
                  <a:lnTo>
                    <a:pt x="333275" y="510421"/>
                  </a:lnTo>
                  <a:lnTo>
                    <a:pt x="246203" y="411339"/>
                  </a:lnTo>
                  <a:lnTo>
                    <a:pt x="198164" y="408337"/>
                  </a:lnTo>
                  <a:lnTo>
                    <a:pt x="171141" y="378312"/>
                  </a:lnTo>
                  <a:lnTo>
                    <a:pt x="228188" y="363300"/>
                  </a:lnTo>
                  <a:lnTo>
                    <a:pt x="240198" y="309255"/>
                  </a:lnTo>
                  <a:lnTo>
                    <a:pt x="111092" y="246203"/>
                  </a:lnTo>
                  <a:lnTo>
                    <a:pt x="66055" y="237196"/>
                  </a:lnTo>
                  <a:lnTo>
                    <a:pt x="63052" y="180149"/>
                  </a:lnTo>
                  <a:lnTo>
                    <a:pt x="36030" y="141116"/>
                  </a:lnTo>
                  <a:lnTo>
                    <a:pt x="0" y="66055"/>
                  </a:lnTo>
                  <a:lnTo>
                    <a:pt x="42035" y="0"/>
                  </a:lnTo>
                  <a:lnTo>
                    <a:pt x="69057" y="81067"/>
                  </a:lnTo>
                  <a:lnTo>
                    <a:pt x="63052" y="120099"/>
                  </a:lnTo>
                  <a:lnTo>
                    <a:pt x="183151" y="243201"/>
                  </a:lnTo>
                  <a:lnTo>
                    <a:pt x="273225" y="264218"/>
                  </a:lnTo>
                  <a:lnTo>
                    <a:pt x="276228" y="321265"/>
                  </a:lnTo>
                  <a:lnTo>
                    <a:pt x="318263" y="384317"/>
                  </a:lnTo>
                  <a:cubicBezTo>
                    <a:pt x="318263" y="384317"/>
                    <a:pt x="336278" y="333275"/>
                    <a:pt x="333275" y="300248"/>
                  </a:cubicBezTo>
                  <a:cubicBezTo>
                    <a:pt x="330273" y="267221"/>
                    <a:pt x="333275" y="246203"/>
                    <a:pt x="333275" y="246203"/>
                  </a:cubicBezTo>
                  <a:lnTo>
                    <a:pt x="363300" y="186154"/>
                  </a:lnTo>
                  <a:close/>
                </a:path>
              </a:pathLst>
            </a:custGeom>
            <a:solidFill>
              <a:srgbClr val="666666"/>
            </a:solidFill>
            <a:ln w="30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sp>
          <p:nvSpPr>
            <p:cNvPr id="48" name="Freeform: Shape 47">
              <a:extLst>
                <a:ext uri="{FF2B5EF4-FFF2-40B4-BE49-F238E27FC236}">
                  <a16:creationId xmlns:a16="http://schemas.microsoft.com/office/drawing/2014/main" id="{D5960468-A081-7B82-3205-31C3ED403673}"/>
                </a:ext>
              </a:extLst>
            </p:cNvPr>
            <p:cNvSpPr/>
            <p:nvPr/>
          </p:nvSpPr>
          <p:spPr>
            <a:xfrm>
              <a:off x="10160502" y="1767747"/>
              <a:ext cx="477393" cy="589686"/>
            </a:xfrm>
            <a:custGeom>
              <a:avLst/>
              <a:gdLst>
                <a:gd name="connsiteX0" fmla="*/ 108089 w 477393"/>
                <a:gd name="connsiteY0" fmla="*/ 589687 h 589686"/>
                <a:gd name="connsiteX1" fmla="*/ 216178 w 477393"/>
                <a:gd name="connsiteY1" fmla="*/ 334476 h 589686"/>
                <a:gd name="connsiteX2" fmla="*/ 342282 w 477393"/>
                <a:gd name="connsiteY2" fmla="*/ 307454 h 589686"/>
                <a:gd name="connsiteX3" fmla="*/ 432357 w 477393"/>
                <a:gd name="connsiteY3" fmla="*/ 211374 h 589686"/>
                <a:gd name="connsiteX4" fmla="*/ 474391 w 477393"/>
                <a:gd name="connsiteY4" fmla="*/ 112293 h 589686"/>
                <a:gd name="connsiteX5" fmla="*/ 477394 w 477393"/>
                <a:gd name="connsiteY5" fmla="*/ 0 h 589686"/>
                <a:gd name="connsiteX6" fmla="*/ 384317 w 477393"/>
                <a:gd name="connsiteY6" fmla="*/ 34228 h 589686"/>
                <a:gd name="connsiteX7" fmla="*/ 357295 w 477393"/>
                <a:gd name="connsiteY7" fmla="*/ 64253 h 589686"/>
                <a:gd name="connsiteX8" fmla="*/ 310756 w 477393"/>
                <a:gd name="connsiteY8" fmla="*/ 63052 h 589686"/>
                <a:gd name="connsiteX9" fmla="*/ 261216 w 477393"/>
                <a:gd name="connsiteY9" fmla="*/ 112293 h 589686"/>
                <a:gd name="connsiteX10" fmla="*/ 141116 w 477393"/>
                <a:gd name="connsiteY10" fmla="*/ 148322 h 589686"/>
                <a:gd name="connsiteX11" fmla="*/ 0 w 477393"/>
                <a:gd name="connsiteY11" fmla="*/ 223384 h 589686"/>
                <a:gd name="connsiteX12" fmla="*/ 18015 w 477393"/>
                <a:gd name="connsiteY12" fmla="*/ 301449 h 589686"/>
                <a:gd name="connsiteX13" fmla="*/ 123102 w 477393"/>
                <a:gd name="connsiteY13" fmla="*/ 400531 h 589686"/>
                <a:gd name="connsiteX14" fmla="*/ 108089 w 477393"/>
                <a:gd name="connsiteY14" fmla="*/ 589687 h 589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77393" h="589686">
                  <a:moveTo>
                    <a:pt x="108089" y="589687"/>
                  </a:moveTo>
                  <a:lnTo>
                    <a:pt x="216178" y="334476"/>
                  </a:lnTo>
                  <a:lnTo>
                    <a:pt x="342282" y="307454"/>
                  </a:lnTo>
                  <a:cubicBezTo>
                    <a:pt x="342282" y="307454"/>
                    <a:pt x="417344" y="232392"/>
                    <a:pt x="432357" y="211374"/>
                  </a:cubicBezTo>
                  <a:cubicBezTo>
                    <a:pt x="447369" y="190357"/>
                    <a:pt x="474391" y="112293"/>
                    <a:pt x="474391" y="112293"/>
                  </a:cubicBezTo>
                  <a:lnTo>
                    <a:pt x="477394" y="0"/>
                  </a:lnTo>
                  <a:lnTo>
                    <a:pt x="384317" y="34228"/>
                  </a:lnTo>
                  <a:lnTo>
                    <a:pt x="357295" y="64253"/>
                  </a:lnTo>
                  <a:lnTo>
                    <a:pt x="310756" y="63052"/>
                  </a:lnTo>
                  <a:lnTo>
                    <a:pt x="261216" y="112293"/>
                  </a:lnTo>
                  <a:lnTo>
                    <a:pt x="141116" y="148322"/>
                  </a:lnTo>
                  <a:lnTo>
                    <a:pt x="0" y="223384"/>
                  </a:lnTo>
                  <a:lnTo>
                    <a:pt x="18015" y="301449"/>
                  </a:lnTo>
                  <a:lnTo>
                    <a:pt x="123102" y="400531"/>
                  </a:lnTo>
                  <a:lnTo>
                    <a:pt x="108089" y="589687"/>
                  </a:lnTo>
                  <a:close/>
                </a:path>
              </a:pathLst>
            </a:custGeom>
            <a:solidFill>
              <a:srgbClr val="666666"/>
            </a:solidFill>
            <a:ln w="30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sp>
          <p:nvSpPr>
            <p:cNvPr id="49" name="Freeform: Shape 48">
              <a:extLst>
                <a:ext uri="{FF2B5EF4-FFF2-40B4-BE49-F238E27FC236}">
                  <a16:creationId xmlns:a16="http://schemas.microsoft.com/office/drawing/2014/main" id="{AE728CBF-EC49-D8ED-2183-251294FC62FB}"/>
                </a:ext>
              </a:extLst>
            </p:cNvPr>
            <p:cNvSpPr/>
            <p:nvPr/>
          </p:nvSpPr>
          <p:spPr>
            <a:xfrm>
              <a:off x="10367673" y="1267534"/>
              <a:ext cx="267220" cy="384317"/>
            </a:xfrm>
            <a:custGeom>
              <a:avLst/>
              <a:gdLst>
                <a:gd name="connsiteX0" fmla="*/ 3002 w 267220"/>
                <a:gd name="connsiteY0" fmla="*/ 348287 h 384317"/>
                <a:gd name="connsiteX1" fmla="*/ 0 w 267220"/>
                <a:gd name="connsiteY1" fmla="*/ 213176 h 384317"/>
                <a:gd name="connsiteX2" fmla="*/ 69057 w 267220"/>
                <a:gd name="connsiteY2" fmla="*/ 186154 h 384317"/>
                <a:gd name="connsiteX3" fmla="*/ 96079 w 267220"/>
                <a:gd name="connsiteY3" fmla="*/ 96079 h 384317"/>
                <a:gd name="connsiteX4" fmla="*/ 186154 w 267220"/>
                <a:gd name="connsiteY4" fmla="*/ 69057 h 384317"/>
                <a:gd name="connsiteX5" fmla="*/ 267221 w 267220"/>
                <a:gd name="connsiteY5" fmla="*/ 0 h 384317"/>
                <a:gd name="connsiteX6" fmla="*/ 258213 w 267220"/>
                <a:gd name="connsiteY6" fmla="*/ 231191 h 384317"/>
                <a:gd name="connsiteX7" fmla="*/ 153126 w 267220"/>
                <a:gd name="connsiteY7" fmla="*/ 273225 h 384317"/>
                <a:gd name="connsiteX8" fmla="*/ 120099 w 267220"/>
                <a:gd name="connsiteY8" fmla="*/ 321265 h 384317"/>
                <a:gd name="connsiteX9" fmla="*/ 60050 w 267220"/>
                <a:gd name="connsiteY9" fmla="*/ 384317 h 384317"/>
                <a:gd name="connsiteX10" fmla="*/ 3002 w 267220"/>
                <a:gd name="connsiteY10" fmla="*/ 348287 h 384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7220" h="384317">
                  <a:moveTo>
                    <a:pt x="3002" y="348287"/>
                  </a:moveTo>
                  <a:lnTo>
                    <a:pt x="0" y="213176"/>
                  </a:lnTo>
                  <a:lnTo>
                    <a:pt x="69057" y="186154"/>
                  </a:lnTo>
                  <a:lnTo>
                    <a:pt x="96079" y="96079"/>
                  </a:lnTo>
                  <a:lnTo>
                    <a:pt x="186154" y="69057"/>
                  </a:lnTo>
                  <a:lnTo>
                    <a:pt x="267221" y="0"/>
                  </a:lnTo>
                  <a:lnTo>
                    <a:pt x="258213" y="231191"/>
                  </a:lnTo>
                  <a:cubicBezTo>
                    <a:pt x="258213" y="231191"/>
                    <a:pt x="180149" y="270223"/>
                    <a:pt x="153126" y="273225"/>
                  </a:cubicBezTo>
                  <a:cubicBezTo>
                    <a:pt x="153126" y="273225"/>
                    <a:pt x="129107" y="288238"/>
                    <a:pt x="120099" y="321265"/>
                  </a:cubicBezTo>
                  <a:cubicBezTo>
                    <a:pt x="111092" y="354292"/>
                    <a:pt x="78064" y="378312"/>
                    <a:pt x="60050" y="384317"/>
                  </a:cubicBezTo>
                  <a:lnTo>
                    <a:pt x="3002" y="348287"/>
                  </a:lnTo>
                  <a:close/>
                </a:path>
              </a:pathLst>
            </a:custGeom>
            <a:solidFill>
              <a:srgbClr val="666666"/>
            </a:solidFill>
            <a:ln w="30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sp>
          <p:nvSpPr>
            <p:cNvPr id="50" name="Freeform: Shape 49">
              <a:extLst>
                <a:ext uri="{FF2B5EF4-FFF2-40B4-BE49-F238E27FC236}">
                  <a16:creationId xmlns:a16="http://schemas.microsoft.com/office/drawing/2014/main" id="{01F6C4D9-DB9D-A426-A640-B68E47CCEE21}"/>
                </a:ext>
              </a:extLst>
            </p:cNvPr>
            <p:cNvSpPr/>
            <p:nvPr/>
          </p:nvSpPr>
          <p:spPr>
            <a:xfrm>
              <a:off x="7593384" y="1429668"/>
              <a:ext cx="486401" cy="780644"/>
            </a:xfrm>
            <a:custGeom>
              <a:avLst/>
              <a:gdLst>
                <a:gd name="connsiteX0" fmla="*/ 186154 w 486401"/>
                <a:gd name="connsiteY0" fmla="*/ 780644 h 780644"/>
                <a:gd name="connsiteX1" fmla="*/ 54045 w 486401"/>
                <a:gd name="connsiteY1" fmla="*/ 444367 h 780644"/>
                <a:gd name="connsiteX2" fmla="*/ 48040 w 486401"/>
                <a:gd name="connsiteY2" fmla="*/ 378312 h 780644"/>
                <a:gd name="connsiteX3" fmla="*/ 0 w 486401"/>
                <a:gd name="connsiteY3" fmla="*/ 312258 h 780644"/>
                <a:gd name="connsiteX4" fmla="*/ 54045 w 486401"/>
                <a:gd name="connsiteY4" fmla="*/ 282233 h 780644"/>
                <a:gd name="connsiteX5" fmla="*/ 114094 w 486401"/>
                <a:gd name="connsiteY5" fmla="*/ 270223 h 780644"/>
                <a:gd name="connsiteX6" fmla="*/ 186154 w 486401"/>
                <a:gd name="connsiteY6" fmla="*/ 84069 h 780644"/>
                <a:gd name="connsiteX7" fmla="*/ 480396 w 486401"/>
                <a:gd name="connsiteY7" fmla="*/ 0 h 780644"/>
                <a:gd name="connsiteX8" fmla="*/ 486401 w 486401"/>
                <a:gd name="connsiteY8" fmla="*/ 114094 h 780644"/>
                <a:gd name="connsiteX9" fmla="*/ 414342 w 486401"/>
                <a:gd name="connsiteY9" fmla="*/ 144119 h 780644"/>
                <a:gd name="connsiteX10" fmla="*/ 402332 w 486401"/>
                <a:gd name="connsiteY10" fmla="*/ 210173 h 780644"/>
                <a:gd name="connsiteX11" fmla="*/ 318263 w 486401"/>
                <a:gd name="connsiteY11" fmla="*/ 240198 h 780644"/>
                <a:gd name="connsiteX12" fmla="*/ 294243 w 486401"/>
                <a:gd name="connsiteY12" fmla="*/ 318263 h 780644"/>
                <a:gd name="connsiteX13" fmla="*/ 312258 w 486401"/>
                <a:gd name="connsiteY13" fmla="*/ 378312 h 780644"/>
                <a:gd name="connsiteX14" fmla="*/ 282233 w 486401"/>
                <a:gd name="connsiteY14" fmla="*/ 426352 h 780644"/>
                <a:gd name="connsiteX15" fmla="*/ 414342 w 486401"/>
                <a:gd name="connsiteY15" fmla="*/ 612505 h 780644"/>
                <a:gd name="connsiteX16" fmla="*/ 342282 w 486401"/>
                <a:gd name="connsiteY16" fmla="*/ 780644 h 780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86401" h="780644">
                  <a:moveTo>
                    <a:pt x="186154" y="780644"/>
                  </a:moveTo>
                  <a:lnTo>
                    <a:pt x="54045" y="444367"/>
                  </a:lnTo>
                  <a:lnTo>
                    <a:pt x="48040" y="378312"/>
                  </a:lnTo>
                  <a:lnTo>
                    <a:pt x="0" y="312258"/>
                  </a:lnTo>
                  <a:lnTo>
                    <a:pt x="54045" y="282233"/>
                  </a:lnTo>
                  <a:lnTo>
                    <a:pt x="114094" y="270223"/>
                  </a:lnTo>
                  <a:lnTo>
                    <a:pt x="186154" y="84069"/>
                  </a:lnTo>
                  <a:lnTo>
                    <a:pt x="480396" y="0"/>
                  </a:lnTo>
                  <a:lnTo>
                    <a:pt x="486401" y="114094"/>
                  </a:lnTo>
                  <a:lnTo>
                    <a:pt x="414342" y="144119"/>
                  </a:lnTo>
                  <a:lnTo>
                    <a:pt x="402332" y="210173"/>
                  </a:lnTo>
                  <a:lnTo>
                    <a:pt x="318263" y="240198"/>
                  </a:lnTo>
                  <a:lnTo>
                    <a:pt x="294243" y="318263"/>
                  </a:lnTo>
                  <a:lnTo>
                    <a:pt x="312258" y="378312"/>
                  </a:lnTo>
                  <a:lnTo>
                    <a:pt x="282233" y="426352"/>
                  </a:lnTo>
                  <a:lnTo>
                    <a:pt x="414342" y="612505"/>
                  </a:lnTo>
                  <a:lnTo>
                    <a:pt x="342282" y="780644"/>
                  </a:lnTo>
                  <a:close/>
                </a:path>
              </a:pathLst>
            </a:custGeom>
            <a:solidFill>
              <a:srgbClr val="666666"/>
            </a:solidFill>
            <a:ln w="30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sp>
          <p:nvSpPr>
            <p:cNvPr id="51" name="Freeform: Shape 50">
              <a:extLst>
                <a:ext uri="{FF2B5EF4-FFF2-40B4-BE49-F238E27FC236}">
                  <a16:creationId xmlns:a16="http://schemas.microsoft.com/office/drawing/2014/main" id="{088F41DF-5CDA-4D9E-CA81-F96D55D4B3FB}"/>
                </a:ext>
              </a:extLst>
            </p:cNvPr>
            <p:cNvSpPr/>
            <p:nvPr/>
          </p:nvSpPr>
          <p:spPr>
            <a:xfrm>
              <a:off x="6917826" y="1309569"/>
              <a:ext cx="267220" cy="186153"/>
            </a:xfrm>
            <a:custGeom>
              <a:avLst/>
              <a:gdLst>
                <a:gd name="connsiteX0" fmla="*/ 267221 w 267220"/>
                <a:gd name="connsiteY0" fmla="*/ 0 h 186153"/>
                <a:gd name="connsiteX1" fmla="*/ 261216 w 267220"/>
                <a:gd name="connsiteY1" fmla="*/ 174144 h 186153"/>
                <a:gd name="connsiteX2" fmla="*/ 147121 w 267220"/>
                <a:gd name="connsiteY2" fmla="*/ 186154 h 186153"/>
                <a:gd name="connsiteX3" fmla="*/ 141116 w 267220"/>
                <a:gd name="connsiteY3" fmla="*/ 120099 h 186153"/>
                <a:gd name="connsiteX4" fmla="*/ 0 w 267220"/>
                <a:gd name="connsiteY4" fmla="*/ 111092 h 1861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220" h="186153">
                  <a:moveTo>
                    <a:pt x="267221" y="0"/>
                  </a:moveTo>
                  <a:lnTo>
                    <a:pt x="261216" y="174144"/>
                  </a:lnTo>
                  <a:lnTo>
                    <a:pt x="147121" y="186154"/>
                  </a:lnTo>
                  <a:lnTo>
                    <a:pt x="141116" y="120099"/>
                  </a:lnTo>
                  <a:lnTo>
                    <a:pt x="0" y="111092"/>
                  </a:lnTo>
                  <a:close/>
                </a:path>
              </a:pathLst>
            </a:custGeom>
            <a:solidFill>
              <a:srgbClr val="666666"/>
            </a:solidFill>
            <a:ln w="30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grpSp>
      <p:sp>
        <p:nvSpPr>
          <p:cNvPr id="52" name="Freeform: Shape 51">
            <a:extLst>
              <a:ext uri="{FF2B5EF4-FFF2-40B4-BE49-F238E27FC236}">
                <a16:creationId xmlns:a16="http://schemas.microsoft.com/office/drawing/2014/main" id="{B3B16B34-1EAC-83DA-2C2C-3E4E8E92275D}"/>
              </a:ext>
            </a:extLst>
          </p:cNvPr>
          <p:cNvSpPr/>
          <p:nvPr userDrawn="1"/>
        </p:nvSpPr>
        <p:spPr>
          <a:xfrm>
            <a:off x="1120042" y="1270537"/>
            <a:ext cx="1747442" cy="816673"/>
          </a:xfrm>
          <a:custGeom>
            <a:avLst/>
            <a:gdLst>
              <a:gd name="connsiteX0" fmla="*/ 0 w 1747442"/>
              <a:gd name="connsiteY0" fmla="*/ 645533 h 816673"/>
              <a:gd name="connsiteX1" fmla="*/ 360297 w 1747442"/>
              <a:gd name="connsiteY1" fmla="*/ 279230 h 816673"/>
              <a:gd name="connsiteX2" fmla="*/ 666550 w 1747442"/>
              <a:gd name="connsiteY2" fmla="*/ 0 h 816673"/>
              <a:gd name="connsiteX3" fmla="*/ 810669 w 1747442"/>
              <a:gd name="connsiteY3" fmla="*/ 51042 h 816673"/>
              <a:gd name="connsiteX4" fmla="*/ 780644 w 1747442"/>
              <a:gd name="connsiteY4" fmla="*/ 123102 h 816673"/>
              <a:gd name="connsiteX5" fmla="*/ 870719 w 1747442"/>
              <a:gd name="connsiteY5" fmla="*/ 147121 h 816673"/>
              <a:gd name="connsiteX6" fmla="*/ 927766 w 1747442"/>
              <a:gd name="connsiteY6" fmla="*/ 129107 h 816673"/>
              <a:gd name="connsiteX7" fmla="*/ 1194986 w 1747442"/>
              <a:gd name="connsiteY7" fmla="*/ 159131 h 816673"/>
              <a:gd name="connsiteX8" fmla="*/ 1369130 w 1747442"/>
              <a:gd name="connsiteY8" fmla="*/ 129107 h 816673"/>
              <a:gd name="connsiteX9" fmla="*/ 1702405 w 1747442"/>
              <a:gd name="connsiteY9" fmla="*/ 171141 h 816673"/>
              <a:gd name="connsiteX10" fmla="*/ 1747442 w 1747442"/>
              <a:gd name="connsiteY10" fmla="*/ 261216 h 816673"/>
              <a:gd name="connsiteX11" fmla="*/ 1591313 w 1747442"/>
              <a:gd name="connsiteY11" fmla="*/ 387320 h 816673"/>
              <a:gd name="connsiteX12" fmla="*/ 1525259 w 1747442"/>
              <a:gd name="connsiteY12" fmla="*/ 411339 h 816673"/>
              <a:gd name="connsiteX13" fmla="*/ 1537269 w 1747442"/>
              <a:gd name="connsiteY13" fmla="*/ 486401 h 816673"/>
              <a:gd name="connsiteX14" fmla="*/ 1438187 w 1747442"/>
              <a:gd name="connsiteY14" fmla="*/ 585483 h 816673"/>
              <a:gd name="connsiteX15" fmla="*/ 1282058 w 1747442"/>
              <a:gd name="connsiteY15" fmla="*/ 816674 h 816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47442" h="816673">
                <a:moveTo>
                  <a:pt x="0" y="645533"/>
                </a:moveTo>
                <a:lnTo>
                  <a:pt x="360297" y="279230"/>
                </a:lnTo>
                <a:lnTo>
                  <a:pt x="666550" y="0"/>
                </a:lnTo>
                <a:lnTo>
                  <a:pt x="810669" y="51042"/>
                </a:lnTo>
                <a:lnTo>
                  <a:pt x="780644" y="123102"/>
                </a:lnTo>
                <a:lnTo>
                  <a:pt x="870719" y="147121"/>
                </a:lnTo>
                <a:lnTo>
                  <a:pt x="927766" y="129107"/>
                </a:lnTo>
                <a:lnTo>
                  <a:pt x="1194986" y="159131"/>
                </a:lnTo>
                <a:lnTo>
                  <a:pt x="1369130" y="129107"/>
                </a:lnTo>
                <a:lnTo>
                  <a:pt x="1702405" y="171141"/>
                </a:lnTo>
                <a:lnTo>
                  <a:pt x="1747442" y="261216"/>
                </a:lnTo>
                <a:lnTo>
                  <a:pt x="1591313" y="387320"/>
                </a:lnTo>
                <a:lnTo>
                  <a:pt x="1525259" y="411339"/>
                </a:lnTo>
                <a:lnTo>
                  <a:pt x="1537269" y="486401"/>
                </a:lnTo>
                <a:lnTo>
                  <a:pt x="1438187" y="585483"/>
                </a:lnTo>
                <a:lnTo>
                  <a:pt x="1282058" y="816674"/>
                </a:lnTo>
                <a:close/>
              </a:path>
            </a:pathLst>
          </a:custGeom>
          <a:solidFill>
            <a:srgbClr val="B8B8B8">
              <a:alpha val="51000"/>
            </a:srgbClr>
          </a:solidFill>
          <a:ln w="30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sp>
        <p:nvSpPr>
          <p:cNvPr id="53" name="Freeform: Shape 52">
            <a:extLst>
              <a:ext uri="{FF2B5EF4-FFF2-40B4-BE49-F238E27FC236}">
                <a16:creationId xmlns:a16="http://schemas.microsoft.com/office/drawing/2014/main" id="{39322F98-2A42-4291-E527-1BABD8BA1893}"/>
              </a:ext>
            </a:extLst>
          </p:cNvPr>
          <p:cNvSpPr/>
          <p:nvPr userDrawn="1"/>
        </p:nvSpPr>
        <p:spPr>
          <a:xfrm>
            <a:off x="9133655" y="3243164"/>
            <a:ext cx="1083894" cy="665048"/>
          </a:xfrm>
          <a:custGeom>
            <a:avLst/>
            <a:gdLst>
              <a:gd name="connsiteX0" fmla="*/ 0 w 1083894"/>
              <a:gd name="connsiteY0" fmla="*/ 207171 h 665048"/>
              <a:gd name="connsiteX1" fmla="*/ 24020 w 1083894"/>
              <a:gd name="connsiteY1" fmla="*/ 99082 h 665048"/>
              <a:gd name="connsiteX2" fmla="*/ 153126 w 1083894"/>
              <a:gd name="connsiteY2" fmla="*/ 42035 h 665048"/>
              <a:gd name="connsiteX3" fmla="*/ 441364 w 1083894"/>
              <a:gd name="connsiteY3" fmla="*/ 0 h 665048"/>
              <a:gd name="connsiteX4" fmla="*/ 531439 w 1083894"/>
              <a:gd name="connsiteY4" fmla="*/ 72059 h 665048"/>
              <a:gd name="connsiteX5" fmla="*/ 699577 w 1083894"/>
              <a:gd name="connsiteY5" fmla="*/ 24020 h 665048"/>
              <a:gd name="connsiteX6" fmla="*/ 1083895 w 1083894"/>
              <a:gd name="connsiteY6" fmla="*/ 180149 h 665048"/>
              <a:gd name="connsiteX7" fmla="*/ 960793 w 1083894"/>
              <a:gd name="connsiteY7" fmla="*/ 285235 h 665048"/>
              <a:gd name="connsiteX8" fmla="*/ 963795 w 1083894"/>
              <a:gd name="connsiteY8" fmla="*/ 408337 h 665048"/>
              <a:gd name="connsiteX9" fmla="*/ 849701 w 1083894"/>
              <a:gd name="connsiteY9" fmla="*/ 528436 h 665048"/>
              <a:gd name="connsiteX10" fmla="*/ 788150 w 1083894"/>
              <a:gd name="connsiteY10" fmla="*/ 665049 h 665048"/>
              <a:gd name="connsiteX11" fmla="*/ 567468 w 1083894"/>
              <a:gd name="connsiteY11" fmla="*/ 480396 h 665048"/>
              <a:gd name="connsiteX12" fmla="*/ 342282 w 1083894"/>
              <a:gd name="connsiteY12" fmla="*/ 357295 h 665048"/>
              <a:gd name="connsiteX13" fmla="*/ 102084 w 1083894"/>
              <a:gd name="connsiteY13" fmla="*/ 207171 h 665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83894" h="665048">
                <a:moveTo>
                  <a:pt x="0" y="207171"/>
                </a:moveTo>
                <a:lnTo>
                  <a:pt x="24020" y="99082"/>
                </a:lnTo>
                <a:lnTo>
                  <a:pt x="153126" y="42035"/>
                </a:lnTo>
                <a:lnTo>
                  <a:pt x="441364" y="0"/>
                </a:lnTo>
                <a:lnTo>
                  <a:pt x="531439" y="72059"/>
                </a:lnTo>
                <a:lnTo>
                  <a:pt x="699577" y="24020"/>
                </a:lnTo>
                <a:lnTo>
                  <a:pt x="1083895" y="180149"/>
                </a:lnTo>
                <a:lnTo>
                  <a:pt x="960793" y="285235"/>
                </a:lnTo>
                <a:lnTo>
                  <a:pt x="963795" y="408337"/>
                </a:lnTo>
                <a:lnTo>
                  <a:pt x="849701" y="528436"/>
                </a:lnTo>
                <a:lnTo>
                  <a:pt x="788150" y="665049"/>
                </a:lnTo>
                <a:lnTo>
                  <a:pt x="567468" y="480396"/>
                </a:lnTo>
                <a:lnTo>
                  <a:pt x="342282" y="357295"/>
                </a:lnTo>
                <a:lnTo>
                  <a:pt x="102084" y="207171"/>
                </a:lnTo>
                <a:close/>
              </a:path>
            </a:pathLst>
          </a:custGeom>
          <a:solidFill>
            <a:srgbClr val="C2C2C2"/>
          </a:solidFill>
          <a:ln w="30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sp>
        <p:nvSpPr>
          <p:cNvPr id="54" name="Freeform: Shape 53">
            <a:extLst>
              <a:ext uri="{FF2B5EF4-FFF2-40B4-BE49-F238E27FC236}">
                <a16:creationId xmlns:a16="http://schemas.microsoft.com/office/drawing/2014/main" id="{6A405F15-3204-1EE0-7497-702643426897}"/>
              </a:ext>
            </a:extLst>
          </p:cNvPr>
          <p:cNvSpPr/>
          <p:nvPr userDrawn="1"/>
        </p:nvSpPr>
        <p:spPr>
          <a:xfrm>
            <a:off x="10019386" y="1309569"/>
            <a:ext cx="351289" cy="393324"/>
          </a:xfrm>
          <a:custGeom>
            <a:avLst/>
            <a:gdLst>
              <a:gd name="connsiteX0" fmla="*/ 138114 w 351289"/>
              <a:gd name="connsiteY0" fmla="*/ 393325 h 393324"/>
              <a:gd name="connsiteX1" fmla="*/ 12010 w 351289"/>
              <a:gd name="connsiteY1" fmla="*/ 159131 h 393324"/>
              <a:gd name="connsiteX2" fmla="*/ 60050 w 351289"/>
              <a:gd name="connsiteY2" fmla="*/ 114094 h 393324"/>
              <a:gd name="connsiteX3" fmla="*/ 0 w 351289"/>
              <a:gd name="connsiteY3" fmla="*/ 24020 h 393324"/>
              <a:gd name="connsiteX4" fmla="*/ 33027 w 351289"/>
              <a:gd name="connsiteY4" fmla="*/ 0 h 393324"/>
              <a:gd name="connsiteX5" fmla="*/ 351290 w 351289"/>
              <a:gd name="connsiteY5" fmla="*/ 306253 h 393324"/>
              <a:gd name="connsiteX6" fmla="*/ 312258 w 351289"/>
              <a:gd name="connsiteY6" fmla="*/ 363300 h 393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1289" h="393324">
                <a:moveTo>
                  <a:pt x="138114" y="393325"/>
                </a:moveTo>
                <a:lnTo>
                  <a:pt x="12010" y="159131"/>
                </a:lnTo>
                <a:lnTo>
                  <a:pt x="60050" y="114094"/>
                </a:lnTo>
                <a:lnTo>
                  <a:pt x="0" y="24020"/>
                </a:lnTo>
                <a:lnTo>
                  <a:pt x="33027" y="0"/>
                </a:lnTo>
                <a:lnTo>
                  <a:pt x="351290" y="306253"/>
                </a:lnTo>
                <a:lnTo>
                  <a:pt x="312258" y="363300"/>
                </a:lnTo>
                <a:close/>
              </a:path>
            </a:pathLst>
          </a:custGeom>
          <a:solidFill>
            <a:srgbClr val="9E9E9E">
              <a:alpha val="74000"/>
            </a:srgbClr>
          </a:solidFill>
          <a:ln w="30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sp>
        <p:nvSpPr>
          <p:cNvPr id="55" name="Freeform: Shape 54">
            <a:extLst>
              <a:ext uri="{FF2B5EF4-FFF2-40B4-BE49-F238E27FC236}">
                <a16:creationId xmlns:a16="http://schemas.microsoft.com/office/drawing/2014/main" id="{98AD849F-8659-6133-D3AC-D837D0FED0AD}"/>
              </a:ext>
            </a:extLst>
          </p:cNvPr>
          <p:cNvSpPr/>
          <p:nvPr userDrawn="1"/>
        </p:nvSpPr>
        <p:spPr>
          <a:xfrm>
            <a:off x="9647079" y="2264357"/>
            <a:ext cx="384317" cy="282232"/>
          </a:xfrm>
          <a:custGeom>
            <a:avLst/>
            <a:gdLst>
              <a:gd name="connsiteX0" fmla="*/ 0 w 384317"/>
              <a:gd name="connsiteY0" fmla="*/ 63052 h 282232"/>
              <a:gd name="connsiteX1" fmla="*/ 384317 w 384317"/>
              <a:gd name="connsiteY1" fmla="*/ 0 h 282232"/>
              <a:gd name="connsiteX2" fmla="*/ 294243 w 384317"/>
              <a:gd name="connsiteY2" fmla="*/ 111092 h 282232"/>
              <a:gd name="connsiteX3" fmla="*/ 357295 w 384317"/>
              <a:gd name="connsiteY3" fmla="*/ 225186 h 282232"/>
              <a:gd name="connsiteX4" fmla="*/ 360297 w 384317"/>
              <a:gd name="connsiteY4" fmla="*/ 282233 h 282232"/>
              <a:gd name="connsiteX5" fmla="*/ 243201 w 384317"/>
              <a:gd name="connsiteY5" fmla="*/ 267221 h 282232"/>
              <a:gd name="connsiteX6" fmla="*/ 243201 w 384317"/>
              <a:gd name="connsiteY6" fmla="*/ 210173 h 282232"/>
              <a:gd name="connsiteX7" fmla="*/ 99082 w 384317"/>
              <a:gd name="connsiteY7" fmla="*/ 117097 h 282232"/>
              <a:gd name="connsiteX8" fmla="*/ 0 w 384317"/>
              <a:gd name="connsiteY8" fmla="*/ 63052 h 282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4317" h="282232">
                <a:moveTo>
                  <a:pt x="0" y="63052"/>
                </a:moveTo>
                <a:cubicBezTo>
                  <a:pt x="12010" y="54045"/>
                  <a:pt x="384317" y="0"/>
                  <a:pt x="384317" y="0"/>
                </a:cubicBezTo>
                <a:lnTo>
                  <a:pt x="294243" y="111092"/>
                </a:lnTo>
                <a:lnTo>
                  <a:pt x="357295" y="225186"/>
                </a:lnTo>
                <a:lnTo>
                  <a:pt x="360297" y="282233"/>
                </a:lnTo>
                <a:lnTo>
                  <a:pt x="243201" y="267221"/>
                </a:lnTo>
                <a:lnTo>
                  <a:pt x="243201" y="210173"/>
                </a:lnTo>
                <a:lnTo>
                  <a:pt x="99082" y="117097"/>
                </a:lnTo>
                <a:lnTo>
                  <a:pt x="0" y="63052"/>
                </a:lnTo>
                <a:close/>
              </a:path>
            </a:pathLst>
          </a:custGeom>
          <a:solidFill>
            <a:srgbClr val="C2C2C2"/>
          </a:solidFill>
          <a:ln w="30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sp>
        <p:nvSpPr>
          <p:cNvPr id="56" name="Freeform: Shape 55">
            <a:extLst>
              <a:ext uri="{FF2B5EF4-FFF2-40B4-BE49-F238E27FC236}">
                <a16:creationId xmlns:a16="http://schemas.microsoft.com/office/drawing/2014/main" id="{A7969FBC-8F5D-3464-5543-AB23AA26EADC}"/>
              </a:ext>
            </a:extLst>
          </p:cNvPr>
          <p:cNvSpPr/>
          <p:nvPr userDrawn="1"/>
        </p:nvSpPr>
        <p:spPr>
          <a:xfrm>
            <a:off x="9989361" y="2264357"/>
            <a:ext cx="315260" cy="429354"/>
          </a:xfrm>
          <a:custGeom>
            <a:avLst/>
            <a:gdLst>
              <a:gd name="connsiteX0" fmla="*/ 42035 w 315260"/>
              <a:gd name="connsiteY0" fmla="*/ 0 h 429354"/>
              <a:gd name="connsiteX1" fmla="*/ 171141 w 315260"/>
              <a:gd name="connsiteY1" fmla="*/ 78064 h 429354"/>
              <a:gd name="connsiteX2" fmla="*/ 204168 w 315260"/>
              <a:gd name="connsiteY2" fmla="*/ 57047 h 429354"/>
              <a:gd name="connsiteX3" fmla="*/ 279230 w 315260"/>
              <a:gd name="connsiteY3" fmla="*/ 93077 h 429354"/>
              <a:gd name="connsiteX4" fmla="*/ 315260 w 315260"/>
              <a:gd name="connsiteY4" fmla="*/ 231191 h 429354"/>
              <a:gd name="connsiteX5" fmla="*/ 285235 w 315260"/>
              <a:gd name="connsiteY5" fmla="*/ 291240 h 429354"/>
              <a:gd name="connsiteX6" fmla="*/ 285235 w 315260"/>
              <a:gd name="connsiteY6" fmla="*/ 345285 h 429354"/>
              <a:gd name="connsiteX7" fmla="*/ 270223 w 315260"/>
              <a:gd name="connsiteY7" fmla="*/ 429354 h 429354"/>
              <a:gd name="connsiteX8" fmla="*/ 228188 w 315260"/>
              <a:gd name="connsiteY8" fmla="*/ 366302 h 429354"/>
              <a:gd name="connsiteX9" fmla="*/ 225186 w 315260"/>
              <a:gd name="connsiteY9" fmla="*/ 309255 h 429354"/>
              <a:gd name="connsiteX10" fmla="*/ 135112 w 315260"/>
              <a:gd name="connsiteY10" fmla="*/ 288238 h 429354"/>
              <a:gd name="connsiteX11" fmla="*/ 15012 w 315260"/>
              <a:gd name="connsiteY11" fmla="*/ 165136 h 429354"/>
              <a:gd name="connsiteX12" fmla="*/ 21017 w 315260"/>
              <a:gd name="connsiteY12" fmla="*/ 126104 h 429354"/>
              <a:gd name="connsiteX13" fmla="*/ 0 w 315260"/>
              <a:gd name="connsiteY13" fmla="*/ 70858 h 429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5260" h="429354">
                <a:moveTo>
                  <a:pt x="42035" y="0"/>
                </a:moveTo>
                <a:lnTo>
                  <a:pt x="171141" y="78064"/>
                </a:lnTo>
                <a:lnTo>
                  <a:pt x="204168" y="57047"/>
                </a:lnTo>
                <a:lnTo>
                  <a:pt x="279230" y="93077"/>
                </a:lnTo>
                <a:lnTo>
                  <a:pt x="315260" y="231191"/>
                </a:lnTo>
                <a:lnTo>
                  <a:pt x="285235" y="291240"/>
                </a:lnTo>
                <a:lnTo>
                  <a:pt x="285235" y="345285"/>
                </a:lnTo>
                <a:lnTo>
                  <a:pt x="270223" y="429354"/>
                </a:lnTo>
                <a:lnTo>
                  <a:pt x="228188" y="366302"/>
                </a:lnTo>
                <a:lnTo>
                  <a:pt x="225186" y="309255"/>
                </a:lnTo>
                <a:lnTo>
                  <a:pt x="135112" y="288238"/>
                </a:lnTo>
                <a:lnTo>
                  <a:pt x="15012" y="165136"/>
                </a:lnTo>
                <a:lnTo>
                  <a:pt x="21017" y="126104"/>
                </a:lnTo>
                <a:lnTo>
                  <a:pt x="0" y="70858"/>
                </a:lnTo>
                <a:close/>
              </a:path>
            </a:pathLst>
          </a:custGeom>
          <a:solidFill>
            <a:srgbClr val="CCCCCC">
              <a:alpha val="74000"/>
            </a:srgbClr>
          </a:solidFill>
          <a:ln w="30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sp>
        <p:nvSpPr>
          <p:cNvPr id="57" name="Freeform: Shape 56">
            <a:extLst>
              <a:ext uri="{FF2B5EF4-FFF2-40B4-BE49-F238E27FC236}">
                <a16:creationId xmlns:a16="http://schemas.microsoft.com/office/drawing/2014/main" id="{109E3E42-5345-0CF9-2B4A-EDF67AADD819}"/>
              </a:ext>
            </a:extLst>
          </p:cNvPr>
          <p:cNvSpPr/>
          <p:nvPr userDrawn="1"/>
        </p:nvSpPr>
        <p:spPr>
          <a:xfrm>
            <a:off x="7875617" y="1573787"/>
            <a:ext cx="702579" cy="630520"/>
          </a:xfrm>
          <a:custGeom>
            <a:avLst/>
            <a:gdLst>
              <a:gd name="connsiteX0" fmla="*/ 60050 w 702579"/>
              <a:gd name="connsiteY0" fmla="*/ 630520 h 630520"/>
              <a:gd name="connsiteX1" fmla="*/ 123102 w 702579"/>
              <a:gd name="connsiteY1" fmla="*/ 462382 h 630520"/>
              <a:gd name="connsiteX2" fmla="*/ 0 w 702579"/>
              <a:gd name="connsiteY2" fmla="*/ 282233 h 630520"/>
              <a:gd name="connsiteX3" fmla="*/ 30025 w 702579"/>
              <a:gd name="connsiteY3" fmla="*/ 216178 h 630520"/>
              <a:gd name="connsiteX4" fmla="*/ 9007 w 702579"/>
              <a:gd name="connsiteY4" fmla="*/ 168139 h 630520"/>
              <a:gd name="connsiteX5" fmla="*/ 39032 w 702579"/>
              <a:gd name="connsiteY5" fmla="*/ 96079 h 630520"/>
              <a:gd name="connsiteX6" fmla="*/ 132109 w 702579"/>
              <a:gd name="connsiteY6" fmla="*/ 0 h 630520"/>
              <a:gd name="connsiteX7" fmla="*/ 390322 w 702579"/>
              <a:gd name="connsiteY7" fmla="*/ 18015 h 630520"/>
              <a:gd name="connsiteX8" fmla="*/ 438362 w 702579"/>
              <a:gd name="connsiteY8" fmla="*/ 144119 h 630520"/>
              <a:gd name="connsiteX9" fmla="*/ 402332 w 702579"/>
              <a:gd name="connsiteY9" fmla="*/ 222183 h 630520"/>
              <a:gd name="connsiteX10" fmla="*/ 462382 w 702579"/>
              <a:gd name="connsiteY10" fmla="*/ 264218 h 630520"/>
              <a:gd name="connsiteX11" fmla="*/ 564466 w 702579"/>
              <a:gd name="connsiteY11" fmla="*/ 192159 h 630520"/>
              <a:gd name="connsiteX12" fmla="*/ 702580 w 702579"/>
              <a:gd name="connsiteY12" fmla="*/ 282233 h 630520"/>
              <a:gd name="connsiteX13" fmla="*/ 669553 w 702579"/>
              <a:gd name="connsiteY13" fmla="*/ 372307 h 630520"/>
              <a:gd name="connsiteX14" fmla="*/ 660545 w 702579"/>
              <a:gd name="connsiteY14" fmla="*/ 534441 h 630520"/>
              <a:gd name="connsiteX15" fmla="*/ 633523 w 702579"/>
              <a:gd name="connsiteY15" fmla="*/ 582481 h 630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02579" h="630520">
                <a:moveTo>
                  <a:pt x="60050" y="630520"/>
                </a:moveTo>
                <a:lnTo>
                  <a:pt x="123102" y="462382"/>
                </a:lnTo>
                <a:lnTo>
                  <a:pt x="0" y="282233"/>
                </a:lnTo>
                <a:lnTo>
                  <a:pt x="30025" y="216178"/>
                </a:lnTo>
                <a:lnTo>
                  <a:pt x="9007" y="168139"/>
                </a:lnTo>
                <a:lnTo>
                  <a:pt x="39032" y="96079"/>
                </a:lnTo>
                <a:lnTo>
                  <a:pt x="132109" y="0"/>
                </a:lnTo>
                <a:lnTo>
                  <a:pt x="390322" y="18015"/>
                </a:lnTo>
                <a:lnTo>
                  <a:pt x="438362" y="144119"/>
                </a:lnTo>
                <a:lnTo>
                  <a:pt x="402332" y="222183"/>
                </a:lnTo>
                <a:lnTo>
                  <a:pt x="462382" y="264218"/>
                </a:lnTo>
                <a:lnTo>
                  <a:pt x="564466" y="192159"/>
                </a:lnTo>
                <a:lnTo>
                  <a:pt x="702580" y="282233"/>
                </a:lnTo>
                <a:lnTo>
                  <a:pt x="669553" y="372307"/>
                </a:lnTo>
                <a:lnTo>
                  <a:pt x="660545" y="534441"/>
                </a:lnTo>
                <a:lnTo>
                  <a:pt x="633523" y="582481"/>
                </a:lnTo>
                <a:close/>
              </a:path>
            </a:pathLst>
          </a:custGeom>
          <a:solidFill>
            <a:srgbClr val="CCCCCC">
              <a:alpha val="74000"/>
            </a:srgbClr>
          </a:solidFill>
          <a:ln w="30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sp>
        <p:nvSpPr>
          <p:cNvPr id="58" name="Freeform: Shape 57">
            <a:extLst>
              <a:ext uri="{FF2B5EF4-FFF2-40B4-BE49-F238E27FC236}">
                <a16:creationId xmlns:a16="http://schemas.microsoft.com/office/drawing/2014/main" id="{78C4500B-74B5-12E0-DF06-090564755BE1}"/>
              </a:ext>
            </a:extLst>
          </p:cNvPr>
          <p:cNvSpPr/>
          <p:nvPr userDrawn="1"/>
        </p:nvSpPr>
        <p:spPr>
          <a:xfrm>
            <a:off x="6779712" y="1330586"/>
            <a:ext cx="1321090" cy="804664"/>
          </a:xfrm>
          <a:custGeom>
            <a:avLst/>
            <a:gdLst>
              <a:gd name="connsiteX0" fmla="*/ 126104 w 1321090"/>
              <a:gd name="connsiteY0" fmla="*/ 93077 h 804664"/>
              <a:gd name="connsiteX1" fmla="*/ 279230 w 1321090"/>
              <a:gd name="connsiteY1" fmla="*/ 99082 h 804664"/>
              <a:gd name="connsiteX2" fmla="*/ 285235 w 1321090"/>
              <a:gd name="connsiteY2" fmla="*/ 165136 h 804664"/>
              <a:gd name="connsiteX3" fmla="*/ 399330 w 1321090"/>
              <a:gd name="connsiteY3" fmla="*/ 153126 h 804664"/>
              <a:gd name="connsiteX4" fmla="*/ 711587 w 1321090"/>
              <a:gd name="connsiteY4" fmla="*/ 0 h 804664"/>
              <a:gd name="connsiteX5" fmla="*/ 693572 w 1321090"/>
              <a:gd name="connsiteY5" fmla="*/ 105087 h 804664"/>
              <a:gd name="connsiteX6" fmla="*/ 1155954 w 1321090"/>
              <a:gd name="connsiteY6" fmla="*/ 60050 h 804664"/>
              <a:gd name="connsiteX7" fmla="*/ 1321090 w 1321090"/>
              <a:gd name="connsiteY7" fmla="*/ 99082 h 804664"/>
              <a:gd name="connsiteX8" fmla="*/ 999825 w 1321090"/>
              <a:gd name="connsiteY8" fmla="*/ 183151 h 804664"/>
              <a:gd name="connsiteX9" fmla="*/ 927766 w 1321090"/>
              <a:gd name="connsiteY9" fmla="*/ 369305 h 804664"/>
              <a:gd name="connsiteX10" fmla="*/ 882728 w 1321090"/>
              <a:gd name="connsiteY10" fmla="*/ 375310 h 804664"/>
              <a:gd name="connsiteX11" fmla="*/ 813671 w 1321090"/>
              <a:gd name="connsiteY11" fmla="*/ 411339 h 804664"/>
              <a:gd name="connsiteX12" fmla="*/ 861711 w 1321090"/>
              <a:gd name="connsiteY12" fmla="*/ 477394 h 804664"/>
              <a:gd name="connsiteX13" fmla="*/ 858709 w 1321090"/>
              <a:gd name="connsiteY13" fmla="*/ 522431 h 804664"/>
              <a:gd name="connsiteX14" fmla="*/ 953287 w 1321090"/>
              <a:gd name="connsiteY14" fmla="*/ 761128 h 804664"/>
              <a:gd name="connsiteX15" fmla="*/ 876724 w 1321090"/>
              <a:gd name="connsiteY15" fmla="*/ 774639 h 804664"/>
              <a:gd name="connsiteX16" fmla="*/ 453374 w 1321090"/>
              <a:gd name="connsiteY16" fmla="*/ 804664 h 804664"/>
              <a:gd name="connsiteX17" fmla="*/ 384317 w 1321090"/>
              <a:gd name="connsiteY17" fmla="*/ 771637 h 804664"/>
              <a:gd name="connsiteX18" fmla="*/ 324268 w 1321090"/>
              <a:gd name="connsiteY18" fmla="*/ 642530 h 804664"/>
              <a:gd name="connsiteX19" fmla="*/ 333275 w 1321090"/>
              <a:gd name="connsiteY19" fmla="*/ 579478 h 804664"/>
              <a:gd name="connsiteX20" fmla="*/ 18015 w 1321090"/>
              <a:gd name="connsiteY20" fmla="*/ 444367 h 804664"/>
              <a:gd name="connsiteX21" fmla="*/ 27022 w 1321090"/>
              <a:gd name="connsiteY21" fmla="*/ 351290 h 804664"/>
              <a:gd name="connsiteX22" fmla="*/ 0 w 1321090"/>
              <a:gd name="connsiteY22" fmla="*/ 285235 h 804664"/>
              <a:gd name="connsiteX23" fmla="*/ 81067 w 1321090"/>
              <a:gd name="connsiteY23" fmla="*/ 240198 h 804664"/>
              <a:gd name="connsiteX24" fmla="*/ 51042 w 1321090"/>
              <a:gd name="connsiteY24" fmla="*/ 192159 h 804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21090" h="804664">
                <a:moveTo>
                  <a:pt x="126104" y="93077"/>
                </a:moveTo>
                <a:lnTo>
                  <a:pt x="279230" y="99082"/>
                </a:lnTo>
                <a:lnTo>
                  <a:pt x="285235" y="165136"/>
                </a:lnTo>
                <a:lnTo>
                  <a:pt x="399330" y="153126"/>
                </a:lnTo>
                <a:lnTo>
                  <a:pt x="711587" y="0"/>
                </a:lnTo>
                <a:lnTo>
                  <a:pt x="693572" y="105087"/>
                </a:lnTo>
                <a:lnTo>
                  <a:pt x="1155954" y="60050"/>
                </a:lnTo>
                <a:lnTo>
                  <a:pt x="1321090" y="99082"/>
                </a:lnTo>
                <a:lnTo>
                  <a:pt x="999825" y="183151"/>
                </a:lnTo>
                <a:lnTo>
                  <a:pt x="927766" y="369305"/>
                </a:lnTo>
                <a:lnTo>
                  <a:pt x="882728" y="375310"/>
                </a:lnTo>
                <a:lnTo>
                  <a:pt x="813671" y="411339"/>
                </a:lnTo>
                <a:lnTo>
                  <a:pt x="861711" y="477394"/>
                </a:lnTo>
                <a:lnTo>
                  <a:pt x="858709" y="522431"/>
                </a:lnTo>
                <a:lnTo>
                  <a:pt x="953287" y="761128"/>
                </a:lnTo>
                <a:lnTo>
                  <a:pt x="876724" y="774639"/>
                </a:lnTo>
                <a:lnTo>
                  <a:pt x="453374" y="804664"/>
                </a:lnTo>
                <a:lnTo>
                  <a:pt x="384317" y="771637"/>
                </a:lnTo>
                <a:lnTo>
                  <a:pt x="324268" y="642530"/>
                </a:lnTo>
                <a:lnTo>
                  <a:pt x="333275" y="579478"/>
                </a:lnTo>
                <a:lnTo>
                  <a:pt x="18015" y="444367"/>
                </a:lnTo>
                <a:lnTo>
                  <a:pt x="27022" y="351290"/>
                </a:lnTo>
                <a:lnTo>
                  <a:pt x="0" y="285235"/>
                </a:lnTo>
                <a:lnTo>
                  <a:pt x="81067" y="240198"/>
                </a:lnTo>
                <a:lnTo>
                  <a:pt x="51042" y="192159"/>
                </a:lnTo>
                <a:close/>
              </a:path>
            </a:pathLst>
          </a:custGeom>
          <a:solidFill>
            <a:srgbClr val="CCCCCC">
              <a:alpha val="51000"/>
            </a:srgbClr>
          </a:solidFill>
          <a:ln w="30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sp>
        <p:nvSpPr>
          <p:cNvPr id="59" name="Freeform: Shape 58">
            <a:extLst>
              <a:ext uri="{FF2B5EF4-FFF2-40B4-BE49-F238E27FC236}">
                <a16:creationId xmlns:a16="http://schemas.microsoft.com/office/drawing/2014/main" id="{476363A5-34B2-2499-F23B-9841F024DCF2}"/>
              </a:ext>
            </a:extLst>
          </p:cNvPr>
          <p:cNvSpPr/>
          <p:nvPr userDrawn="1"/>
        </p:nvSpPr>
        <p:spPr>
          <a:xfrm>
            <a:off x="4771055" y="2090213"/>
            <a:ext cx="1672380" cy="552455"/>
          </a:xfrm>
          <a:custGeom>
            <a:avLst/>
            <a:gdLst>
              <a:gd name="connsiteX0" fmla="*/ 78064 w 1672380"/>
              <a:gd name="connsiteY0" fmla="*/ 0 h 552455"/>
              <a:gd name="connsiteX1" fmla="*/ 1059875 w 1672380"/>
              <a:gd name="connsiteY1" fmla="*/ 3002 h 552455"/>
              <a:gd name="connsiteX2" fmla="*/ 1137939 w 1672380"/>
              <a:gd name="connsiteY2" fmla="*/ 69057 h 552455"/>
              <a:gd name="connsiteX3" fmla="*/ 1264043 w 1672380"/>
              <a:gd name="connsiteY3" fmla="*/ 57047 h 552455"/>
              <a:gd name="connsiteX4" fmla="*/ 1441189 w 1672380"/>
              <a:gd name="connsiteY4" fmla="*/ 126104 h 552455"/>
              <a:gd name="connsiteX5" fmla="*/ 1546276 w 1672380"/>
              <a:gd name="connsiteY5" fmla="*/ 297245 h 552455"/>
              <a:gd name="connsiteX6" fmla="*/ 1606326 w 1672380"/>
              <a:gd name="connsiteY6" fmla="*/ 432357 h 552455"/>
              <a:gd name="connsiteX7" fmla="*/ 1672380 w 1672380"/>
              <a:gd name="connsiteY7" fmla="*/ 522431 h 552455"/>
              <a:gd name="connsiteX8" fmla="*/ 360297 w 1672380"/>
              <a:gd name="connsiteY8" fmla="*/ 552456 h 552455"/>
              <a:gd name="connsiteX9" fmla="*/ 384317 w 1672380"/>
              <a:gd name="connsiteY9" fmla="*/ 366302 h 552455"/>
              <a:gd name="connsiteX10" fmla="*/ 0 w 1672380"/>
              <a:gd name="connsiteY10" fmla="*/ 360297 h 552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72380" h="552455">
                <a:moveTo>
                  <a:pt x="78064" y="0"/>
                </a:moveTo>
                <a:lnTo>
                  <a:pt x="1059875" y="3002"/>
                </a:lnTo>
                <a:lnTo>
                  <a:pt x="1137939" y="69057"/>
                </a:lnTo>
                <a:lnTo>
                  <a:pt x="1264043" y="57047"/>
                </a:lnTo>
                <a:lnTo>
                  <a:pt x="1441189" y="126104"/>
                </a:lnTo>
                <a:lnTo>
                  <a:pt x="1546276" y="297245"/>
                </a:lnTo>
                <a:lnTo>
                  <a:pt x="1606326" y="432357"/>
                </a:lnTo>
                <a:lnTo>
                  <a:pt x="1672380" y="522431"/>
                </a:lnTo>
                <a:lnTo>
                  <a:pt x="360297" y="552456"/>
                </a:lnTo>
                <a:lnTo>
                  <a:pt x="384317" y="366302"/>
                </a:lnTo>
                <a:lnTo>
                  <a:pt x="0" y="360297"/>
                </a:lnTo>
                <a:close/>
              </a:path>
            </a:pathLst>
          </a:custGeom>
          <a:solidFill>
            <a:srgbClr val="C2C2C2"/>
          </a:solidFill>
          <a:ln w="30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sp>
        <p:nvSpPr>
          <p:cNvPr id="60" name="Freeform: Shape 59">
            <a:extLst>
              <a:ext uri="{FF2B5EF4-FFF2-40B4-BE49-F238E27FC236}">
                <a16:creationId xmlns:a16="http://schemas.microsoft.com/office/drawing/2014/main" id="{163C2472-8DE9-1A30-40EE-BFC42A0B0830}"/>
              </a:ext>
            </a:extLst>
          </p:cNvPr>
          <p:cNvSpPr/>
          <p:nvPr userDrawn="1"/>
        </p:nvSpPr>
        <p:spPr>
          <a:xfrm>
            <a:off x="6854774" y="3993784"/>
            <a:ext cx="1408162" cy="915755"/>
          </a:xfrm>
          <a:custGeom>
            <a:avLst/>
            <a:gdLst>
              <a:gd name="connsiteX0" fmla="*/ 0 w 1408162"/>
              <a:gd name="connsiteY0" fmla="*/ 48040 h 915755"/>
              <a:gd name="connsiteX1" fmla="*/ 720595 w 1408162"/>
              <a:gd name="connsiteY1" fmla="*/ 0 h 915755"/>
              <a:gd name="connsiteX2" fmla="*/ 759627 w 1408162"/>
              <a:gd name="connsiteY2" fmla="*/ 153126 h 915755"/>
              <a:gd name="connsiteX3" fmla="*/ 675558 w 1408162"/>
              <a:gd name="connsiteY3" fmla="*/ 303250 h 915755"/>
              <a:gd name="connsiteX4" fmla="*/ 675558 w 1408162"/>
              <a:gd name="connsiteY4" fmla="*/ 453374 h 915755"/>
              <a:gd name="connsiteX5" fmla="*/ 1113919 w 1408162"/>
              <a:gd name="connsiteY5" fmla="*/ 441364 h 915755"/>
              <a:gd name="connsiteX6" fmla="*/ 1149949 w 1408162"/>
              <a:gd name="connsiteY6" fmla="*/ 519429 h 915755"/>
              <a:gd name="connsiteX7" fmla="*/ 1216004 w 1408162"/>
              <a:gd name="connsiteY7" fmla="*/ 564466 h 915755"/>
              <a:gd name="connsiteX8" fmla="*/ 1223510 w 1408162"/>
              <a:gd name="connsiteY8" fmla="*/ 592989 h 915755"/>
              <a:gd name="connsiteX9" fmla="*/ 1191984 w 1408162"/>
              <a:gd name="connsiteY9" fmla="*/ 687567 h 915755"/>
              <a:gd name="connsiteX10" fmla="*/ 1276053 w 1408162"/>
              <a:gd name="connsiteY10" fmla="*/ 633523 h 915755"/>
              <a:gd name="connsiteX11" fmla="*/ 1315085 w 1408162"/>
              <a:gd name="connsiteY11" fmla="*/ 672555 h 915755"/>
              <a:gd name="connsiteX12" fmla="*/ 1249031 w 1408162"/>
              <a:gd name="connsiteY12" fmla="*/ 801662 h 915755"/>
              <a:gd name="connsiteX13" fmla="*/ 1408162 w 1408162"/>
              <a:gd name="connsiteY13" fmla="*/ 873721 h 915755"/>
              <a:gd name="connsiteX14" fmla="*/ 1396152 w 1408162"/>
              <a:gd name="connsiteY14" fmla="*/ 909751 h 915755"/>
              <a:gd name="connsiteX15" fmla="*/ 1315386 w 1408162"/>
              <a:gd name="connsiteY15" fmla="*/ 912753 h 915755"/>
              <a:gd name="connsiteX16" fmla="*/ 1176971 w 1408162"/>
              <a:gd name="connsiteY16" fmla="*/ 840694 h 915755"/>
              <a:gd name="connsiteX17" fmla="*/ 1116922 w 1408162"/>
              <a:gd name="connsiteY17" fmla="*/ 912753 h 915755"/>
              <a:gd name="connsiteX18" fmla="*/ 1035855 w 1408162"/>
              <a:gd name="connsiteY18" fmla="*/ 879726 h 915755"/>
              <a:gd name="connsiteX19" fmla="*/ 903746 w 1408162"/>
              <a:gd name="connsiteY19" fmla="*/ 915756 h 915755"/>
              <a:gd name="connsiteX20" fmla="*/ 777642 w 1408162"/>
              <a:gd name="connsiteY20" fmla="*/ 852704 h 915755"/>
              <a:gd name="connsiteX21" fmla="*/ 663548 w 1408162"/>
              <a:gd name="connsiteY21" fmla="*/ 771637 h 915755"/>
              <a:gd name="connsiteX22" fmla="*/ 591488 w 1408162"/>
              <a:gd name="connsiteY22" fmla="*/ 783647 h 915755"/>
              <a:gd name="connsiteX23" fmla="*/ 585483 w 1408162"/>
              <a:gd name="connsiteY23" fmla="*/ 873721 h 915755"/>
              <a:gd name="connsiteX24" fmla="*/ 447369 w 1408162"/>
              <a:gd name="connsiteY24" fmla="*/ 861711 h 915755"/>
              <a:gd name="connsiteX25" fmla="*/ 273225 w 1408162"/>
              <a:gd name="connsiteY25" fmla="*/ 813671 h 915755"/>
              <a:gd name="connsiteX26" fmla="*/ 150124 w 1408162"/>
              <a:gd name="connsiteY26" fmla="*/ 858709 h 915755"/>
              <a:gd name="connsiteX27" fmla="*/ 157931 w 1408162"/>
              <a:gd name="connsiteY27" fmla="*/ 719093 h 915755"/>
              <a:gd name="connsiteX28" fmla="*/ 186154 w 1408162"/>
              <a:gd name="connsiteY28" fmla="*/ 534441 h 915755"/>
              <a:gd name="connsiteX29" fmla="*/ 42035 w 1408162"/>
              <a:gd name="connsiteY29" fmla="*/ 264218 h 915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408162" h="915755">
                <a:moveTo>
                  <a:pt x="0" y="48040"/>
                </a:moveTo>
                <a:lnTo>
                  <a:pt x="720595" y="0"/>
                </a:lnTo>
                <a:lnTo>
                  <a:pt x="759627" y="153126"/>
                </a:lnTo>
                <a:lnTo>
                  <a:pt x="675558" y="303250"/>
                </a:lnTo>
                <a:lnTo>
                  <a:pt x="675558" y="453374"/>
                </a:lnTo>
                <a:lnTo>
                  <a:pt x="1113919" y="441364"/>
                </a:lnTo>
                <a:lnTo>
                  <a:pt x="1149949" y="519429"/>
                </a:lnTo>
                <a:lnTo>
                  <a:pt x="1216004" y="564466"/>
                </a:lnTo>
                <a:lnTo>
                  <a:pt x="1223510" y="592989"/>
                </a:lnTo>
                <a:lnTo>
                  <a:pt x="1191984" y="687567"/>
                </a:lnTo>
                <a:lnTo>
                  <a:pt x="1276053" y="633523"/>
                </a:lnTo>
                <a:lnTo>
                  <a:pt x="1315085" y="672555"/>
                </a:lnTo>
                <a:lnTo>
                  <a:pt x="1249031" y="801662"/>
                </a:lnTo>
                <a:lnTo>
                  <a:pt x="1408162" y="873721"/>
                </a:lnTo>
                <a:lnTo>
                  <a:pt x="1396152" y="909751"/>
                </a:lnTo>
                <a:lnTo>
                  <a:pt x="1315386" y="912753"/>
                </a:lnTo>
                <a:lnTo>
                  <a:pt x="1176971" y="840694"/>
                </a:lnTo>
                <a:lnTo>
                  <a:pt x="1116922" y="912753"/>
                </a:lnTo>
                <a:lnTo>
                  <a:pt x="1035855" y="879726"/>
                </a:lnTo>
                <a:lnTo>
                  <a:pt x="903746" y="915756"/>
                </a:lnTo>
                <a:lnTo>
                  <a:pt x="777642" y="852704"/>
                </a:lnTo>
                <a:lnTo>
                  <a:pt x="663548" y="771637"/>
                </a:lnTo>
                <a:lnTo>
                  <a:pt x="591488" y="783647"/>
                </a:lnTo>
                <a:lnTo>
                  <a:pt x="585483" y="873721"/>
                </a:lnTo>
                <a:lnTo>
                  <a:pt x="447369" y="861711"/>
                </a:lnTo>
                <a:lnTo>
                  <a:pt x="273225" y="813671"/>
                </a:lnTo>
                <a:lnTo>
                  <a:pt x="150124" y="858709"/>
                </a:lnTo>
                <a:lnTo>
                  <a:pt x="157931" y="719093"/>
                </a:lnTo>
                <a:lnTo>
                  <a:pt x="186154" y="534441"/>
                </a:lnTo>
                <a:lnTo>
                  <a:pt x="42035" y="264218"/>
                </a:lnTo>
                <a:close/>
              </a:path>
            </a:pathLst>
          </a:custGeom>
          <a:solidFill>
            <a:srgbClr val="C2C2C2"/>
          </a:solidFill>
          <a:ln w="30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sp>
        <p:nvSpPr>
          <p:cNvPr id="61" name="Freeform: Shape 60">
            <a:extLst>
              <a:ext uri="{FF2B5EF4-FFF2-40B4-BE49-F238E27FC236}">
                <a16:creationId xmlns:a16="http://schemas.microsoft.com/office/drawing/2014/main" id="{C11AE746-6280-09E1-6FC6-EB3897B35A52}"/>
              </a:ext>
            </a:extLst>
          </p:cNvPr>
          <p:cNvSpPr/>
          <p:nvPr userDrawn="1"/>
        </p:nvSpPr>
        <p:spPr>
          <a:xfrm>
            <a:off x="8112813" y="3441328"/>
            <a:ext cx="1005830" cy="1116921"/>
          </a:xfrm>
          <a:custGeom>
            <a:avLst/>
            <a:gdLst>
              <a:gd name="connsiteX0" fmla="*/ 0 w 1005830"/>
              <a:gd name="connsiteY0" fmla="*/ 45037 h 1116921"/>
              <a:gd name="connsiteX1" fmla="*/ 525434 w 1005830"/>
              <a:gd name="connsiteY1" fmla="*/ 0 h 1116921"/>
              <a:gd name="connsiteX2" fmla="*/ 843696 w 1005830"/>
              <a:gd name="connsiteY2" fmla="*/ 480396 h 1116921"/>
              <a:gd name="connsiteX3" fmla="*/ 900743 w 1005830"/>
              <a:gd name="connsiteY3" fmla="*/ 513424 h 1116921"/>
              <a:gd name="connsiteX4" fmla="*/ 900743 w 1005830"/>
              <a:gd name="connsiteY4" fmla="*/ 615508 h 1116921"/>
              <a:gd name="connsiteX5" fmla="*/ 1005830 w 1005830"/>
              <a:gd name="connsiteY5" fmla="*/ 828684 h 1116921"/>
              <a:gd name="connsiteX6" fmla="*/ 384317 w 1005830"/>
              <a:gd name="connsiteY6" fmla="*/ 927766 h 1116921"/>
              <a:gd name="connsiteX7" fmla="*/ 492406 w 1005830"/>
              <a:gd name="connsiteY7" fmla="*/ 1038857 h 1116921"/>
              <a:gd name="connsiteX8" fmla="*/ 483399 w 1005830"/>
              <a:gd name="connsiteY8" fmla="*/ 1101909 h 1116921"/>
              <a:gd name="connsiteX9" fmla="*/ 405335 w 1005830"/>
              <a:gd name="connsiteY9" fmla="*/ 1116922 h 1116921"/>
              <a:gd name="connsiteX10" fmla="*/ 342282 w 1005830"/>
              <a:gd name="connsiteY10" fmla="*/ 1011835 h 1116921"/>
              <a:gd name="connsiteX11" fmla="*/ 306253 w 1005830"/>
              <a:gd name="connsiteY11" fmla="*/ 1053870 h 1116921"/>
              <a:gd name="connsiteX12" fmla="*/ 303250 w 1005830"/>
              <a:gd name="connsiteY12" fmla="*/ 1095904 h 1116921"/>
              <a:gd name="connsiteX13" fmla="*/ 231191 w 1005830"/>
              <a:gd name="connsiteY13" fmla="*/ 1050867 h 1116921"/>
              <a:gd name="connsiteX14" fmla="*/ 99082 w 1005830"/>
              <a:gd name="connsiteY14" fmla="*/ 720595 h 1116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05830" h="1116921">
                <a:moveTo>
                  <a:pt x="0" y="45037"/>
                </a:moveTo>
                <a:lnTo>
                  <a:pt x="525434" y="0"/>
                </a:lnTo>
                <a:lnTo>
                  <a:pt x="843696" y="480396"/>
                </a:lnTo>
                <a:lnTo>
                  <a:pt x="900743" y="513424"/>
                </a:lnTo>
                <a:lnTo>
                  <a:pt x="900743" y="615508"/>
                </a:lnTo>
                <a:lnTo>
                  <a:pt x="1005830" y="828684"/>
                </a:lnTo>
                <a:lnTo>
                  <a:pt x="384317" y="927766"/>
                </a:lnTo>
                <a:lnTo>
                  <a:pt x="492406" y="1038857"/>
                </a:lnTo>
                <a:lnTo>
                  <a:pt x="483399" y="1101909"/>
                </a:lnTo>
                <a:lnTo>
                  <a:pt x="405335" y="1116922"/>
                </a:lnTo>
                <a:lnTo>
                  <a:pt x="342282" y="1011835"/>
                </a:lnTo>
                <a:lnTo>
                  <a:pt x="306253" y="1053870"/>
                </a:lnTo>
                <a:lnTo>
                  <a:pt x="303250" y="1095904"/>
                </a:lnTo>
                <a:lnTo>
                  <a:pt x="231191" y="1050867"/>
                </a:lnTo>
                <a:lnTo>
                  <a:pt x="99082" y="720595"/>
                </a:lnTo>
                <a:close/>
              </a:path>
            </a:pathLst>
          </a:custGeom>
          <a:solidFill>
            <a:srgbClr val="C2C2C2"/>
          </a:solidFill>
          <a:ln w="30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sp>
        <p:nvSpPr>
          <p:cNvPr id="62" name="Freeform: Shape 61">
            <a:extLst>
              <a:ext uri="{FF2B5EF4-FFF2-40B4-BE49-F238E27FC236}">
                <a16:creationId xmlns:a16="http://schemas.microsoft.com/office/drawing/2014/main" id="{0DD87FE8-E3C2-F21F-AED0-383570756FFA}"/>
              </a:ext>
            </a:extLst>
          </p:cNvPr>
          <p:cNvSpPr/>
          <p:nvPr userDrawn="1"/>
        </p:nvSpPr>
        <p:spPr>
          <a:xfrm>
            <a:off x="10088443" y="1768948"/>
            <a:ext cx="429354" cy="222183"/>
          </a:xfrm>
          <a:custGeom>
            <a:avLst/>
            <a:gdLst>
              <a:gd name="connsiteX0" fmla="*/ 0 w 429354"/>
              <a:gd name="connsiteY0" fmla="*/ 45037 h 222183"/>
              <a:gd name="connsiteX1" fmla="*/ 321265 w 429354"/>
              <a:gd name="connsiteY1" fmla="*/ 0 h 222183"/>
              <a:gd name="connsiteX2" fmla="*/ 429354 w 429354"/>
              <a:gd name="connsiteY2" fmla="*/ 63052 h 222183"/>
              <a:gd name="connsiteX3" fmla="*/ 384317 w 429354"/>
              <a:gd name="connsiteY3" fmla="*/ 63052 h 222183"/>
              <a:gd name="connsiteX4" fmla="*/ 333275 w 429354"/>
              <a:gd name="connsiteY4" fmla="*/ 111092 h 222183"/>
              <a:gd name="connsiteX5" fmla="*/ 213176 w 429354"/>
              <a:gd name="connsiteY5" fmla="*/ 147121 h 222183"/>
              <a:gd name="connsiteX6" fmla="*/ 72059 w 429354"/>
              <a:gd name="connsiteY6" fmla="*/ 222183 h 222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9354" h="222183">
                <a:moveTo>
                  <a:pt x="0" y="45037"/>
                </a:moveTo>
                <a:lnTo>
                  <a:pt x="321265" y="0"/>
                </a:lnTo>
                <a:lnTo>
                  <a:pt x="429354" y="63052"/>
                </a:lnTo>
                <a:lnTo>
                  <a:pt x="384317" y="63052"/>
                </a:lnTo>
                <a:lnTo>
                  <a:pt x="333275" y="111092"/>
                </a:lnTo>
                <a:lnTo>
                  <a:pt x="213176" y="147121"/>
                </a:lnTo>
                <a:lnTo>
                  <a:pt x="72059" y="222183"/>
                </a:lnTo>
                <a:close/>
              </a:path>
            </a:pathLst>
          </a:custGeom>
          <a:solidFill>
            <a:srgbClr val="CCCCCC">
              <a:alpha val="74000"/>
            </a:srgbClr>
          </a:solidFill>
          <a:ln w="30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sp>
        <p:nvSpPr>
          <p:cNvPr id="63" name="Freeform: Shape 62">
            <a:extLst>
              <a:ext uri="{FF2B5EF4-FFF2-40B4-BE49-F238E27FC236}">
                <a16:creationId xmlns:a16="http://schemas.microsoft.com/office/drawing/2014/main" id="{C7942A31-EECC-16A5-0328-00F03218EA2D}"/>
              </a:ext>
            </a:extLst>
          </p:cNvPr>
          <p:cNvSpPr/>
          <p:nvPr userDrawn="1"/>
        </p:nvSpPr>
        <p:spPr>
          <a:xfrm>
            <a:off x="1750562" y="3087036"/>
            <a:ext cx="1766958" cy="1379638"/>
          </a:xfrm>
          <a:custGeom>
            <a:avLst/>
            <a:gdLst>
              <a:gd name="connsiteX0" fmla="*/ 708585 w 1766958"/>
              <a:gd name="connsiteY0" fmla="*/ 0 h 1379638"/>
              <a:gd name="connsiteX1" fmla="*/ 1766958 w 1766958"/>
              <a:gd name="connsiteY1" fmla="*/ 103585 h 1379638"/>
              <a:gd name="connsiteX2" fmla="*/ 1286562 w 1766958"/>
              <a:gd name="connsiteY2" fmla="*/ 1379639 h 1379638"/>
              <a:gd name="connsiteX3" fmla="*/ 809168 w 1766958"/>
              <a:gd name="connsiteY3" fmla="*/ 1373634 h 1379638"/>
              <a:gd name="connsiteX4" fmla="*/ 274727 w 1766958"/>
              <a:gd name="connsiteY4" fmla="*/ 1085396 h 1379638"/>
              <a:gd name="connsiteX5" fmla="*/ 22519 w 1766958"/>
              <a:gd name="connsiteY5" fmla="*/ 989316 h 1379638"/>
              <a:gd name="connsiteX6" fmla="*/ 0 w 1766958"/>
              <a:gd name="connsiteY6" fmla="*/ 930768 h 1379638"/>
              <a:gd name="connsiteX7" fmla="*/ 114094 w 1766958"/>
              <a:gd name="connsiteY7" fmla="*/ 840694 h 1379638"/>
              <a:gd name="connsiteX8" fmla="*/ 145620 w 1766958"/>
              <a:gd name="connsiteY8" fmla="*/ 668051 h 1379638"/>
              <a:gd name="connsiteX9" fmla="*/ 300248 w 1766958"/>
              <a:gd name="connsiteY9" fmla="*/ 558461 h 1379638"/>
              <a:gd name="connsiteX10" fmla="*/ 298747 w 1766958"/>
              <a:gd name="connsiteY10" fmla="*/ 424851 h 1379638"/>
              <a:gd name="connsiteX11" fmla="*/ 396327 w 1766958"/>
              <a:gd name="connsiteY11" fmla="*/ 312258 h 1379638"/>
              <a:gd name="connsiteX12" fmla="*/ 445868 w 1766958"/>
              <a:gd name="connsiteY12" fmla="*/ 136613 h 1379638"/>
              <a:gd name="connsiteX13" fmla="*/ 577977 w 1766958"/>
              <a:gd name="connsiteY13" fmla="*/ 211675 h 1379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66958" h="1379638">
                <a:moveTo>
                  <a:pt x="708585" y="0"/>
                </a:moveTo>
                <a:lnTo>
                  <a:pt x="1766958" y="103585"/>
                </a:lnTo>
                <a:lnTo>
                  <a:pt x="1286562" y="1379639"/>
                </a:lnTo>
                <a:lnTo>
                  <a:pt x="809168" y="1373634"/>
                </a:lnTo>
                <a:lnTo>
                  <a:pt x="274727" y="1085396"/>
                </a:lnTo>
                <a:lnTo>
                  <a:pt x="22519" y="989316"/>
                </a:lnTo>
                <a:lnTo>
                  <a:pt x="0" y="930768"/>
                </a:lnTo>
                <a:lnTo>
                  <a:pt x="114094" y="840694"/>
                </a:lnTo>
                <a:lnTo>
                  <a:pt x="145620" y="668051"/>
                </a:lnTo>
                <a:lnTo>
                  <a:pt x="300248" y="558461"/>
                </a:lnTo>
                <a:lnTo>
                  <a:pt x="298747" y="424851"/>
                </a:lnTo>
                <a:lnTo>
                  <a:pt x="396327" y="312258"/>
                </a:lnTo>
                <a:lnTo>
                  <a:pt x="445868" y="136613"/>
                </a:lnTo>
                <a:lnTo>
                  <a:pt x="577977" y="211675"/>
                </a:lnTo>
                <a:close/>
              </a:path>
            </a:pathLst>
          </a:custGeom>
          <a:solidFill>
            <a:srgbClr val="CCCCCC">
              <a:alpha val="74000"/>
            </a:srgbClr>
          </a:solidFill>
          <a:ln w="30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sp>
        <p:nvSpPr>
          <p:cNvPr id="64" name="Freeform: Shape 63">
            <a:extLst>
              <a:ext uri="{FF2B5EF4-FFF2-40B4-BE49-F238E27FC236}">
                <a16:creationId xmlns:a16="http://schemas.microsoft.com/office/drawing/2014/main" id="{AF94FE78-ECB3-2B3E-0FDD-955C823CFAAE}"/>
              </a:ext>
            </a:extLst>
          </p:cNvPr>
          <p:cNvSpPr/>
          <p:nvPr userDrawn="1"/>
        </p:nvSpPr>
        <p:spPr>
          <a:xfrm>
            <a:off x="2288006" y="2327409"/>
            <a:ext cx="141116" cy="75061"/>
          </a:xfrm>
          <a:custGeom>
            <a:avLst/>
            <a:gdLst>
              <a:gd name="connsiteX0" fmla="*/ 141116 w 141116"/>
              <a:gd name="connsiteY0" fmla="*/ 37531 h 75061"/>
              <a:gd name="connsiteX1" fmla="*/ 70558 w 141116"/>
              <a:gd name="connsiteY1" fmla="*/ 75062 h 75061"/>
              <a:gd name="connsiteX2" fmla="*/ 0 w 141116"/>
              <a:gd name="connsiteY2" fmla="*/ 37531 h 75061"/>
              <a:gd name="connsiteX3" fmla="*/ 70558 w 141116"/>
              <a:gd name="connsiteY3" fmla="*/ 0 h 75061"/>
              <a:gd name="connsiteX4" fmla="*/ 141116 w 141116"/>
              <a:gd name="connsiteY4" fmla="*/ 37531 h 750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116" h="75061">
                <a:moveTo>
                  <a:pt x="141116" y="37531"/>
                </a:moveTo>
                <a:cubicBezTo>
                  <a:pt x="141116" y="58259"/>
                  <a:pt x="109526" y="75062"/>
                  <a:pt x="70558" y="75062"/>
                </a:cubicBezTo>
                <a:cubicBezTo>
                  <a:pt x="31590" y="75062"/>
                  <a:pt x="0" y="58259"/>
                  <a:pt x="0" y="37531"/>
                </a:cubicBezTo>
                <a:cubicBezTo>
                  <a:pt x="0" y="16803"/>
                  <a:pt x="31590" y="0"/>
                  <a:pt x="70558" y="0"/>
                </a:cubicBezTo>
                <a:cubicBezTo>
                  <a:pt x="109526" y="0"/>
                  <a:pt x="141116" y="16803"/>
                  <a:pt x="141116" y="37531"/>
                </a:cubicBezTo>
                <a:close/>
              </a:path>
            </a:pathLst>
          </a:custGeom>
          <a:solidFill>
            <a:srgbClr val="F15A24"/>
          </a:solidFill>
          <a:ln w="30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sp>
        <p:nvSpPr>
          <p:cNvPr id="65" name="Freeform: Shape 64">
            <a:extLst>
              <a:ext uri="{FF2B5EF4-FFF2-40B4-BE49-F238E27FC236}">
                <a16:creationId xmlns:a16="http://schemas.microsoft.com/office/drawing/2014/main" id="{E94FAA42-A352-B5AA-B541-79B48F4BBD48}"/>
              </a:ext>
            </a:extLst>
          </p:cNvPr>
          <p:cNvSpPr/>
          <p:nvPr userDrawn="1"/>
        </p:nvSpPr>
        <p:spPr>
          <a:xfrm>
            <a:off x="3621106" y="3972767"/>
            <a:ext cx="141116" cy="75061"/>
          </a:xfrm>
          <a:custGeom>
            <a:avLst/>
            <a:gdLst>
              <a:gd name="connsiteX0" fmla="*/ 141116 w 141116"/>
              <a:gd name="connsiteY0" fmla="*/ 37531 h 75061"/>
              <a:gd name="connsiteX1" fmla="*/ 70558 w 141116"/>
              <a:gd name="connsiteY1" fmla="*/ 75062 h 75061"/>
              <a:gd name="connsiteX2" fmla="*/ 0 w 141116"/>
              <a:gd name="connsiteY2" fmla="*/ 37531 h 75061"/>
              <a:gd name="connsiteX3" fmla="*/ 70558 w 141116"/>
              <a:gd name="connsiteY3" fmla="*/ 0 h 75061"/>
              <a:gd name="connsiteX4" fmla="*/ 141116 w 141116"/>
              <a:gd name="connsiteY4" fmla="*/ 37531 h 750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116" h="75061">
                <a:moveTo>
                  <a:pt x="141116" y="37531"/>
                </a:moveTo>
                <a:cubicBezTo>
                  <a:pt x="141116" y="58259"/>
                  <a:pt x="109526" y="75062"/>
                  <a:pt x="70558" y="75062"/>
                </a:cubicBezTo>
                <a:cubicBezTo>
                  <a:pt x="31590" y="75062"/>
                  <a:pt x="0" y="58259"/>
                  <a:pt x="0" y="37531"/>
                </a:cubicBezTo>
                <a:cubicBezTo>
                  <a:pt x="0" y="16803"/>
                  <a:pt x="31590" y="0"/>
                  <a:pt x="70558" y="0"/>
                </a:cubicBezTo>
                <a:cubicBezTo>
                  <a:pt x="109526" y="0"/>
                  <a:pt x="141116" y="16803"/>
                  <a:pt x="141116" y="37531"/>
                </a:cubicBezTo>
                <a:close/>
              </a:path>
            </a:pathLst>
          </a:custGeom>
          <a:solidFill>
            <a:srgbClr val="F15A24"/>
          </a:solidFill>
          <a:ln w="30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sp>
        <p:nvSpPr>
          <p:cNvPr id="66" name="Freeform: Shape 65">
            <a:extLst>
              <a:ext uri="{FF2B5EF4-FFF2-40B4-BE49-F238E27FC236}">
                <a16:creationId xmlns:a16="http://schemas.microsoft.com/office/drawing/2014/main" id="{4B157FA1-1F1A-2DE3-FC66-8ACFE4457097}"/>
              </a:ext>
            </a:extLst>
          </p:cNvPr>
          <p:cNvSpPr/>
          <p:nvPr userDrawn="1"/>
        </p:nvSpPr>
        <p:spPr>
          <a:xfrm>
            <a:off x="1798602" y="1723911"/>
            <a:ext cx="141116" cy="75061"/>
          </a:xfrm>
          <a:custGeom>
            <a:avLst/>
            <a:gdLst>
              <a:gd name="connsiteX0" fmla="*/ 141116 w 141116"/>
              <a:gd name="connsiteY0" fmla="*/ 37531 h 75061"/>
              <a:gd name="connsiteX1" fmla="*/ 70558 w 141116"/>
              <a:gd name="connsiteY1" fmla="*/ 75062 h 75061"/>
              <a:gd name="connsiteX2" fmla="*/ 0 w 141116"/>
              <a:gd name="connsiteY2" fmla="*/ 37531 h 75061"/>
              <a:gd name="connsiteX3" fmla="*/ 70558 w 141116"/>
              <a:gd name="connsiteY3" fmla="*/ 0 h 75061"/>
              <a:gd name="connsiteX4" fmla="*/ 141116 w 141116"/>
              <a:gd name="connsiteY4" fmla="*/ 37531 h 750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116" h="75061">
                <a:moveTo>
                  <a:pt x="141116" y="37531"/>
                </a:moveTo>
                <a:cubicBezTo>
                  <a:pt x="141116" y="58259"/>
                  <a:pt x="109526" y="75062"/>
                  <a:pt x="70558" y="75062"/>
                </a:cubicBezTo>
                <a:cubicBezTo>
                  <a:pt x="31590" y="75062"/>
                  <a:pt x="0" y="58259"/>
                  <a:pt x="0" y="37531"/>
                </a:cubicBezTo>
                <a:cubicBezTo>
                  <a:pt x="0" y="16803"/>
                  <a:pt x="31590" y="0"/>
                  <a:pt x="70558" y="0"/>
                </a:cubicBezTo>
                <a:cubicBezTo>
                  <a:pt x="109526" y="0"/>
                  <a:pt x="141116" y="16803"/>
                  <a:pt x="141116" y="37531"/>
                </a:cubicBezTo>
                <a:close/>
              </a:path>
            </a:pathLst>
          </a:custGeom>
          <a:solidFill>
            <a:srgbClr val="F15A24"/>
          </a:solidFill>
          <a:ln w="30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sp>
        <p:nvSpPr>
          <p:cNvPr id="67" name="Freeform: Shape 66">
            <a:extLst>
              <a:ext uri="{FF2B5EF4-FFF2-40B4-BE49-F238E27FC236}">
                <a16:creationId xmlns:a16="http://schemas.microsoft.com/office/drawing/2014/main" id="{5C57E692-2A81-8A72-04B6-DE0646FFE82D}"/>
              </a:ext>
            </a:extLst>
          </p:cNvPr>
          <p:cNvSpPr/>
          <p:nvPr userDrawn="1"/>
        </p:nvSpPr>
        <p:spPr>
          <a:xfrm>
            <a:off x="2510189" y="1132423"/>
            <a:ext cx="141116" cy="75061"/>
          </a:xfrm>
          <a:custGeom>
            <a:avLst/>
            <a:gdLst>
              <a:gd name="connsiteX0" fmla="*/ 141116 w 141116"/>
              <a:gd name="connsiteY0" fmla="*/ 37531 h 75061"/>
              <a:gd name="connsiteX1" fmla="*/ 70558 w 141116"/>
              <a:gd name="connsiteY1" fmla="*/ 75062 h 75061"/>
              <a:gd name="connsiteX2" fmla="*/ 0 w 141116"/>
              <a:gd name="connsiteY2" fmla="*/ 37531 h 75061"/>
              <a:gd name="connsiteX3" fmla="*/ 70558 w 141116"/>
              <a:gd name="connsiteY3" fmla="*/ 0 h 75061"/>
              <a:gd name="connsiteX4" fmla="*/ 141116 w 141116"/>
              <a:gd name="connsiteY4" fmla="*/ 37531 h 750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116" h="75061">
                <a:moveTo>
                  <a:pt x="141116" y="37531"/>
                </a:moveTo>
                <a:cubicBezTo>
                  <a:pt x="141116" y="58259"/>
                  <a:pt x="109526" y="75062"/>
                  <a:pt x="70558" y="75062"/>
                </a:cubicBezTo>
                <a:cubicBezTo>
                  <a:pt x="31590" y="75062"/>
                  <a:pt x="0" y="58259"/>
                  <a:pt x="0" y="37531"/>
                </a:cubicBezTo>
                <a:cubicBezTo>
                  <a:pt x="0" y="16803"/>
                  <a:pt x="31590" y="0"/>
                  <a:pt x="70558" y="0"/>
                </a:cubicBezTo>
                <a:cubicBezTo>
                  <a:pt x="109526" y="0"/>
                  <a:pt x="141116" y="16803"/>
                  <a:pt x="141116" y="37531"/>
                </a:cubicBezTo>
                <a:close/>
              </a:path>
            </a:pathLst>
          </a:custGeom>
          <a:solidFill>
            <a:srgbClr val="F15A24"/>
          </a:solidFill>
          <a:ln w="30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sp>
        <p:nvSpPr>
          <p:cNvPr id="68" name="Freeform: Shape 67">
            <a:extLst>
              <a:ext uri="{FF2B5EF4-FFF2-40B4-BE49-F238E27FC236}">
                <a16:creationId xmlns:a16="http://schemas.microsoft.com/office/drawing/2014/main" id="{E13BF67D-0D7E-7738-4016-53E21F2A56B9}"/>
              </a:ext>
            </a:extLst>
          </p:cNvPr>
          <p:cNvSpPr/>
          <p:nvPr userDrawn="1"/>
        </p:nvSpPr>
        <p:spPr>
          <a:xfrm>
            <a:off x="4789070" y="2891875"/>
            <a:ext cx="141116" cy="75061"/>
          </a:xfrm>
          <a:custGeom>
            <a:avLst/>
            <a:gdLst>
              <a:gd name="connsiteX0" fmla="*/ 141116 w 141116"/>
              <a:gd name="connsiteY0" fmla="*/ 37531 h 75061"/>
              <a:gd name="connsiteX1" fmla="*/ 70558 w 141116"/>
              <a:gd name="connsiteY1" fmla="*/ 75062 h 75061"/>
              <a:gd name="connsiteX2" fmla="*/ 0 w 141116"/>
              <a:gd name="connsiteY2" fmla="*/ 37531 h 75061"/>
              <a:gd name="connsiteX3" fmla="*/ 70558 w 141116"/>
              <a:gd name="connsiteY3" fmla="*/ 0 h 75061"/>
              <a:gd name="connsiteX4" fmla="*/ 141116 w 141116"/>
              <a:gd name="connsiteY4" fmla="*/ 37531 h 750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116" h="75061">
                <a:moveTo>
                  <a:pt x="141116" y="37531"/>
                </a:moveTo>
                <a:cubicBezTo>
                  <a:pt x="141116" y="58259"/>
                  <a:pt x="109526" y="75062"/>
                  <a:pt x="70558" y="75062"/>
                </a:cubicBezTo>
                <a:cubicBezTo>
                  <a:pt x="31590" y="75062"/>
                  <a:pt x="0" y="58259"/>
                  <a:pt x="0" y="37531"/>
                </a:cubicBezTo>
                <a:cubicBezTo>
                  <a:pt x="0" y="16803"/>
                  <a:pt x="31590" y="0"/>
                  <a:pt x="70558" y="0"/>
                </a:cubicBezTo>
                <a:cubicBezTo>
                  <a:pt x="109526" y="0"/>
                  <a:pt x="141116" y="16803"/>
                  <a:pt x="141116" y="37531"/>
                </a:cubicBezTo>
                <a:close/>
              </a:path>
            </a:pathLst>
          </a:custGeom>
          <a:solidFill>
            <a:srgbClr val="F15A24"/>
          </a:solidFill>
          <a:ln w="30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sp>
        <p:nvSpPr>
          <p:cNvPr id="69" name="Freeform: Shape 68">
            <a:extLst>
              <a:ext uri="{FF2B5EF4-FFF2-40B4-BE49-F238E27FC236}">
                <a16:creationId xmlns:a16="http://schemas.microsoft.com/office/drawing/2014/main" id="{707DCC32-CAAA-601F-7087-BED1F981FD2A}"/>
              </a:ext>
            </a:extLst>
          </p:cNvPr>
          <p:cNvSpPr/>
          <p:nvPr userDrawn="1"/>
        </p:nvSpPr>
        <p:spPr>
          <a:xfrm>
            <a:off x="3050635" y="2834827"/>
            <a:ext cx="141116" cy="75061"/>
          </a:xfrm>
          <a:custGeom>
            <a:avLst/>
            <a:gdLst>
              <a:gd name="connsiteX0" fmla="*/ 141116 w 141116"/>
              <a:gd name="connsiteY0" fmla="*/ 37531 h 75061"/>
              <a:gd name="connsiteX1" fmla="*/ 70558 w 141116"/>
              <a:gd name="connsiteY1" fmla="*/ 75062 h 75061"/>
              <a:gd name="connsiteX2" fmla="*/ 0 w 141116"/>
              <a:gd name="connsiteY2" fmla="*/ 37531 h 75061"/>
              <a:gd name="connsiteX3" fmla="*/ 70558 w 141116"/>
              <a:gd name="connsiteY3" fmla="*/ 0 h 75061"/>
              <a:gd name="connsiteX4" fmla="*/ 141116 w 141116"/>
              <a:gd name="connsiteY4" fmla="*/ 37531 h 750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116" h="75061">
                <a:moveTo>
                  <a:pt x="141116" y="37531"/>
                </a:moveTo>
                <a:cubicBezTo>
                  <a:pt x="141116" y="58259"/>
                  <a:pt x="109526" y="75062"/>
                  <a:pt x="70558" y="75062"/>
                </a:cubicBezTo>
                <a:cubicBezTo>
                  <a:pt x="31590" y="75062"/>
                  <a:pt x="0" y="58259"/>
                  <a:pt x="0" y="37531"/>
                </a:cubicBezTo>
                <a:cubicBezTo>
                  <a:pt x="0" y="16803"/>
                  <a:pt x="31590" y="0"/>
                  <a:pt x="70558" y="0"/>
                </a:cubicBezTo>
                <a:cubicBezTo>
                  <a:pt x="109526" y="0"/>
                  <a:pt x="141116" y="16803"/>
                  <a:pt x="141116" y="37531"/>
                </a:cubicBezTo>
                <a:close/>
              </a:path>
            </a:pathLst>
          </a:custGeom>
          <a:solidFill>
            <a:srgbClr val="F15A24"/>
          </a:solidFill>
          <a:ln w="30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sp>
        <p:nvSpPr>
          <p:cNvPr id="70" name="Freeform: Shape 69">
            <a:extLst>
              <a:ext uri="{FF2B5EF4-FFF2-40B4-BE49-F238E27FC236}">
                <a16:creationId xmlns:a16="http://schemas.microsoft.com/office/drawing/2014/main" id="{0EC3881D-6425-9B1A-9DC7-696EB2AD678C}"/>
              </a:ext>
            </a:extLst>
          </p:cNvPr>
          <p:cNvSpPr/>
          <p:nvPr userDrawn="1"/>
        </p:nvSpPr>
        <p:spPr>
          <a:xfrm>
            <a:off x="2333043" y="3738573"/>
            <a:ext cx="141116" cy="75061"/>
          </a:xfrm>
          <a:custGeom>
            <a:avLst/>
            <a:gdLst>
              <a:gd name="connsiteX0" fmla="*/ 141116 w 141116"/>
              <a:gd name="connsiteY0" fmla="*/ 37531 h 75061"/>
              <a:gd name="connsiteX1" fmla="*/ 70558 w 141116"/>
              <a:gd name="connsiteY1" fmla="*/ 75062 h 75061"/>
              <a:gd name="connsiteX2" fmla="*/ 0 w 141116"/>
              <a:gd name="connsiteY2" fmla="*/ 37531 h 75061"/>
              <a:gd name="connsiteX3" fmla="*/ 70558 w 141116"/>
              <a:gd name="connsiteY3" fmla="*/ 0 h 75061"/>
              <a:gd name="connsiteX4" fmla="*/ 141116 w 141116"/>
              <a:gd name="connsiteY4" fmla="*/ 37531 h 750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116" h="75061">
                <a:moveTo>
                  <a:pt x="141116" y="37531"/>
                </a:moveTo>
                <a:cubicBezTo>
                  <a:pt x="141116" y="58259"/>
                  <a:pt x="109526" y="75062"/>
                  <a:pt x="70558" y="75062"/>
                </a:cubicBezTo>
                <a:cubicBezTo>
                  <a:pt x="31590" y="75062"/>
                  <a:pt x="0" y="58259"/>
                  <a:pt x="0" y="37531"/>
                </a:cubicBezTo>
                <a:cubicBezTo>
                  <a:pt x="0" y="16803"/>
                  <a:pt x="31590" y="0"/>
                  <a:pt x="70558" y="0"/>
                </a:cubicBezTo>
                <a:cubicBezTo>
                  <a:pt x="109526" y="0"/>
                  <a:pt x="141116" y="16803"/>
                  <a:pt x="141116" y="37531"/>
                </a:cubicBezTo>
                <a:close/>
              </a:path>
            </a:pathLst>
          </a:custGeom>
          <a:solidFill>
            <a:srgbClr val="F15A24"/>
          </a:solidFill>
          <a:ln w="30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sp>
        <p:nvSpPr>
          <p:cNvPr id="71" name="Freeform: Shape 70">
            <a:extLst>
              <a:ext uri="{FF2B5EF4-FFF2-40B4-BE49-F238E27FC236}">
                <a16:creationId xmlns:a16="http://schemas.microsoft.com/office/drawing/2014/main" id="{B7FC6D84-C964-03CE-C11F-9D248EC78D5E}"/>
              </a:ext>
            </a:extLst>
          </p:cNvPr>
          <p:cNvSpPr/>
          <p:nvPr userDrawn="1"/>
        </p:nvSpPr>
        <p:spPr>
          <a:xfrm>
            <a:off x="7212069" y="4372096"/>
            <a:ext cx="141116" cy="75061"/>
          </a:xfrm>
          <a:custGeom>
            <a:avLst/>
            <a:gdLst>
              <a:gd name="connsiteX0" fmla="*/ 141116 w 141116"/>
              <a:gd name="connsiteY0" fmla="*/ 37531 h 75061"/>
              <a:gd name="connsiteX1" fmla="*/ 70558 w 141116"/>
              <a:gd name="connsiteY1" fmla="*/ 75062 h 75061"/>
              <a:gd name="connsiteX2" fmla="*/ 0 w 141116"/>
              <a:gd name="connsiteY2" fmla="*/ 37531 h 75061"/>
              <a:gd name="connsiteX3" fmla="*/ 70558 w 141116"/>
              <a:gd name="connsiteY3" fmla="*/ 0 h 75061"/>
              <a:gd name="connsiteX4" fmla="*/ 141116 w 141116"/>
              <a:gd name="connsiteY4" fmla="*/ 37531 h 750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116" h="75061">
                <a:moveTo>
                  <a:pt x="141116" y="37531"/>
                </a:moveTo>
                <a:cubicBezTo>
                  <a:pt x="141116" y="58259"/>
                  <a:pt x="109527" y="75062"/>
                  <a:pt x="70558" y="75062"/>
                </a:cubicBezTo>
                <a:cubicBezTo>
                  <a:pt x="31590" y="75062"/>
                  <a:pt x="0" y="58259"/>
                  <a:pt x="0" y="37531"/>
                </a:cubicBezTo>
                <a:cubicBezTo>
                  <a:pt x="0" y="16803"/>
                  <a:pt x="31590" y="0"/>
                  <a:pt x="70558" y="0"/>
                </a:cubicBezTo>
                <a:cubicBezTo>
                  <a:pt x="109527" y="0"/>
                  <a:pt x="141116" y="16803"/>
                  <a:pt x="141116" y="37531"/>
                </a:cubicBezTo>
                <a:close/>
              </a:path>
            </a:pathLst>
          </a:custGeom>
          <a:solidFill>
            <a:srgbClr val="F15A24"/>
          </a:solidFill>
          <a:ln w="30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sp>
        <p:nvSpPr>
          <p:cNvPr id="72" name="Freeform: Shape 71">
            <a:extLst>
              <a:ext uri="{FF2B5EF4-FFF2-40B4-BE49-F238E27FC236}">
                <a16:creationId xmlns:a16="http://schemas.microsoft.com/office/drawing/2014/main" id="{D7CEF095-8F7D-2AEC-82CB-63942BD36FB4}"/>
              </a:ext>
            </a:extLst>
          </p:cNvPr>
          <p:cNvSpPr/>
          <p:nvPr userDrawn="1"/>
        </p:nvSpPr>
        <p:spPr>
          <a:xfrm>
            <a:off x="7218074" y="3582444"/>
            <a:ext cx="141116" cy="75061"/>
          </a:xfrm>
          <a:custGeom>
            <a:avLst/>
            <a:gdLst>
              <a:gd name="connsiteX0" fmla="*/ 141116 w 141116"/>
              <a:gd name="connsiteY0" fmla="*/ 37531 h 75061"/>
              <a:gd name="connsiteX1" fmla="*/ 70558 w 141116"/>
              <a:gd name="connsiteY1" fmla="*/ 75062 h 75061"/>
              <a:gd name="connsiteX2" fmla="*/ 0 w 141116"/>
              <a:gd name="connsiteY2" fmla="*/ 37531 h 75061"/>
              <a:gd name="connsiteX3" fmla="*/ 70558 w 141116"/>
              <a:gd name="connsiteY3" fmla="*/ 0 h 75061"/>
              <a:gd name="connsiteX4" fmla="*/ 141116 w 141116"/>
              <a:gd name="connsiteY4" fmla="*/ 37531 h 750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116" h="75061">
                <a:moveTo>
                  <a:pt x="141116" y="37531"/>
                </a:moveTo>
                <a:cubicBezTo>
                  <a:pt x="141116" y="58259"/>
                  <a:pt x="109527" y="75062"/>
                  <a:pt x="70558" y="75062"/>
                </a:cubicBezTo>
                <a:cubicBezTo>
                  <a:pt x="31590" y="75062"/>
                  <a:pt x="0" y="58259"/>
                  <a:pt x="0" y="37531"/>
                </a:cubicBezTo>
                <a:cubicBezTo>
                  <a:pt x="0" y="16803"/>
                  <a:pt x="31590" y="0"/>
                  <a:pt x="70558" y="0"/>
                </a:cubicBezTo>
                <a:cubicBezTo>
                  <a:pt x="109527" y="0"/>
                  <a:pt x="141116" y="16803"/>
                  <a:pt x="141116" y="37531"/>
                </a:cubicBezTo>
                <a:close/>
              </a:path>
            </a:pathLst>
          </a:custGeom>
          <a:solidFill>
            <a:srgbClr val="F15A24"/>
          </a:solidFill>
          <a:ln w="30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sp>
        <p:nvSpPr>
          <p:cNvPr id="73" name="Freeform: Shape 72">
            <a:extLst>
              <a:ext uri="{FF2B5EF4-FFF2-40B4-BE49-F238E27FC236}">
                <a16:creationId xmlns:a16="http://schemas.microsoft.com/office/drawing/2014/main" id="{EC060799-BB29-BCF6-8C7F-96557AC69001}"/>
              </a:ext>
            </a:extLst>
          </p:cNvPr>
          <p:cNvSpPr/>
          <p:nvPr userDrawn="1"/>
        </p:nvSpPr>
        <p:spPr>
          <a:xfrm>
            <a:off x="8686286" y="3225150"/>
            <a:ext cx="141116" cy="75061"/>
          </a:xfrm>
          <a:custGeom>
            <a:avLst/>
            <a:gdLst>
              <a:gd name="connsiteX0" fmla="*/ 141116 w 141116"/>
              <a:gd name="connsiteY0" fmla="*/ 37531 h 75061"/>
              <a:gd name="connsiteX1" fmla="*/ 70558 w 141116"/>
              <a:gd name="connsiteY1" fmla="*/ 75062 h 75061"/>
              <a:gd name="connsiteX2" fmla="*/ 0 w 141116"/>
              <a:gd name="connsiteY2" fmla="*/ 37531 h 75061"/>
              <a:gd name="connsiteX3" fmla="*/ 70558 w 141116"/>
              <a:gd name="connsiteY3" fmla="*/ 0 h 75061"/>
              <a:gd name="connsiteX4" fmla="*/ 141116 w 141116"/>
              <a:gd name="connsiteY4" fmla="*/ 37531 h 750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116" h="75061">
                <a:moveTo>
                  <a:pt x="141116" y="37531"/>
                </a:moveTo>
                <a:cubicBezTo>
                  <a:pt x="141116" y="58259"/>
                  <a:pt x="109527" y="75062"/>
                  <a:pt x="70558" y="75062"/>
                </a:cubicBezTo>
                <a:cubicBezTo>
                  <a:pt x="31590" y="75062"/>
                  <a:pt x="0" y="58259"/>
                  <a:pt x="0" y="37531"/>
                </a:cubicBezTo>
                <a:cubicBezTo>
                  <a:pt x="0" y="16803"/>
                  <a:pt x="31590" y="0"/>
                  <a:pt x="70558" y="0"/>
                </a:cubicBezTo>
                <a:cubicBezTo>
                  <a:pt x="109527" y="0"/>
                  <a:pt x="141116" y="16803"/>
                  <a:pt x="141116" y="37531"/>
                </a:cubicBezTo>
                <a:close/>
              </a:path>
            </a:pathLst>
          </a:custGeom>
          <a:solidFill>
            <a:srgbClr val="F15A24"/>
          </a:solidFill>
          <a:ln w="30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sp>
        <p:nvSpPr>
          <p:cNvPr id="74" name="Freeform: Shape 73">
            <a:extLst>
              <a:ext uri="{FF2B5EF4-FFF2-40B4-BE49-F238E27FC236}">
                <a16:creationId xmlns:a16="http://schemas.microsoft.com/office/drawing/2014/main" id="{CF55FD16-DE90-F296-86FE-23724565FB19}"/>
              </a:ext>
            </a:extLst>
          </p:cNvPr>
          <p:cNvSpPr/>
          <p:nvPr userDrawn="1"/>
        </p:nvSpPr>
        <p:spPr>
          <a:xfrm>
            <a:off x="8443085" y="2939914"/>
            <a:ext cx="141116" cy="75061"/>
          </a:xfrm>
          <a:custGeom>
            <a:avLst/>
            <a:gdLst>
              <a:gd name="connsiteX0" fmla="*/ 141116 w 141116"/>
              <a:gd name="connsiteY0" fmla="*/ 37531 h 75061"/>
              <a:gd name="connsiteX1" fmla="*/ 70558 w 141116"/>
              <a:gd name="connsiteY1" fmla="*/ 75062 h 75061"/>
              <a:gd name="connsiteX2" fmla="*/ 0 w 141116"/>
              <a:gd name="connsiteY2" fmla="*/ 37531 h 75061"/>
              <a:gd name="connsiteX3" fmla="*/ 70558 w 141116"/>
              <a:gd name="connsiteY3" fmla="*/ 0 h 75061"/>
              <a:gd name="connsiteX4" fmla="*/ 141116 w 141116"/>
              <a:gd name="connsiteY4" fmla="*/ 37531 h 750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116" h="75061">
                <a:moveTo>
                  <a:pt x="141116" y="37531"/>
                </a:moveTo>
                <a:cubicBezTo>
                  <a:pt x="141116" y="58259"/>
                  <a:pt x="109527" y="75062"/>
                  <a:pt x="70558" y="75062"/>
                </a:cubicBezTo>
                <a:cubicBezTo>
                  <a:pt x="31590" y="75062"/>
                  <a:pt x="0" y="58259"/>
                  <a:pt x="0" y="37531"/>
                </a:cubicBezTo>
                <a:cubicBezTo>
                  <a:pt x="0" y="16803"/>
                  <a:pt x="31590" y="0"/>
                  <a:pt x="70558" y="0"/>
                </a:cubicBezTo>
                <a:cubicBezTo>
                  <a:pt x="109527" y="0"/>
                  <a:pt x="141116" y="16803"/>
                  <a:pt x="141116" y="37531"/>
                </a:cubicBezTo>
                <a:close/>
              </a:path>
            </a:pathLst>
          </a:custGeom>
          <a:solidFill>
            <a:srgbClr val="F15A24"/>
          </a:solidFill>
          <a:ln w="30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sp>
        <p:nvSpPr>
          <p:cNvPr id="75" name="Freeform: Shape 74">
            <a:extLst>
              <a:ext uri="{FF2B5EF4-FFF2-40B4-BE49-F238E27FC236}">
                <a16:creationId xmlns:a16="http://schemas.microsoft.com/office/drawing/2014/main" id="{C4968BE2-ACA4-E2CD-2861-650DEA86214E}"/>
              </a:ext>
            </a:extLst>
          </p:cNvPr>
          <p:cNvSpPr/>
          <p:nvPr userDrawn="1"/>
        </p:nvSpPr>
        <p:spPr>
          <a:xfrm>
            <a:off x="5350533" y="1324581"/>
            <a:ext cx="141116" cy="75061"/>
          </a:xfrm>
          <a:custGeom>
            <a:avLst/>
            <a:gdLst>
              <a:gd name="connsiteX0" fmla="*/ 141116 w 141116"/>
              <a:gd name="connsiteY0" fmla="*/ 37531 h 75061"/>
              <a:gd name="connsiteX1" fmla="*/ 70558 w 141116"/>
              <a:gd name="connsiteY1" fmla="*/ 75062 h 75061"/>
              <a:gd name="connsiteX2" fmla="*/ 0 w 141116"/>
              <a:gd name="connsiteY2" fmla="*/ 37531 h 75061"/>
              <a:gd name="connsiteX3" fmla="*/ 70558 w 141116"/>
              <a:gd name="connsiteY3" fmla="*/ 0 h 75061"/>
              <a:gd name="connsiteX4" fmla="*/ 141116 w 141116"/>
              <a:gd name="connsiteY4" fmla="*/ 37531 h 750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116" h="75061">
                <a:moveTo>
                  <a:pt x="141116" y="37531"/>
                </a:moveTo>
                <a:cubicBezTo>
                  <a:pt x="141116" y="58259"/>
                  <a:pt x="109526" y="75062"/>
                  <a:pt x="70558" y="75062"/>
                </a:cubicBezTo>
                <a:cubicBezTo>
                  <a:pt x="31590" y="75062"/>
                  <a:pt x="0" y="58259"/>
                  <a:pt x="0" y="37531"/>
                </a:cubicBezTo>
                <a:cubicBezTo>
                  <a:pt x="0" y="16803"/>
                  <a:pt x="31590" y="0"/>
                  <a:pt x="70558" y="0"/>
                </a:cubicBezTo>
                <a:cubicBezTo>
                  <a:pt x="109526" y="0"/>
                  <a:pt x="141116" y="16803"/>
                  <a:pt x="141116" y="37531"/>
                </a:cubicBezTo>
                <a:close/>
              </a:path>
            </a:pathLst>
          </a:custGeom>
          <a:solidFill>
            <a:srgbClr val="F15A24"/>
          </a:solidFill>
          <a:ln w="30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sp>
        <p:nvSpPr>
          <p:cNvPr id="76" name="Freeform: Shape 75">
            <a:extLst>
              <a:ext uri="{FF2B5EF4-FFF2-40B4-BE49-F238E27FC236}">
                <a16:creationId xmlns:a16="http://schemas.microsoft.com/office/drawing/2014/main" id="{490B0617-F057-8AA8-126E-93CC1778C733}"/>
              </a:ext>
            </a:extLst>
          </p:cNvPr>
          <p:cNvSpPr/>
          <p:nvPr userDrawn="1"/>
        </p:nvSpPr>
        <p:spPr>
          <a:xfrm>
            <a:off x="6683633" y="1375623"/>
            <a:ext cx="90074" cy="48039"/>
          </a:xfrm>
          <a:custGeom>
            <a:avLst/>
            <a:gdLst>
              <a:gd name="connsiteX0" fmla="*/ 90074 w 90074"/>
              <a:gd name="connsiteY0" fmla="*/ 24020 h 48039"/>
              <a:gd name="connsiteX1" fmla="*/ 45037 w 90074"/>
              <a:gd name="connsiteY1" fmla="*/ 48040 h 48039"/>
              <a:gd name="connsiteX2" fmla="*/ 0 w 90074"/>
              <a:gd name="connsiteY2" fmla="*/ 24020 h 48039"/>
              <a:gd name="connsiteX3" fmla="*/ 45037 w 90074"/>
              <a:gd name="connsiteY3" fmla="*/ 0 h 48039"/>
              <a:gd name="connsiteX4" fmla="*/ 90074 w 90074"/>
              <a:gd name="connsiteY4" fmla="*/ 24020 h 480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074" h="48039">
                <a:moveTo>
                  <a:pt x="90074" y="24020"/>
                </a:moveTo>
                <a:cubicBezTo>
                  <a:pt x="90074" y="37286"/>
                  <a:pt x="69911" y="48040"/>
                  <a:pt x="45037" y="48040"/>
                </a:cubicBezTo>
                <a:cubicBezTo>
                  <a:pt x="20164" y="48040"/>
                  <a:pt x="0" y="37286"/>
                  <a:pt x="0" y="24020"/>
                </a:cubicBezTo>
                <a:cubicBezTo>
                  <a:pt x="0" y="10754"/>
                  <a:pt x="20164" y="0"/>
                  <a:pt x="45037" y="0"/>
                </a:cubicBezTo>
                <a:cubicBezTo>
                  <a:pt x="69911" y="0"/>
                  <a:pt x="90074" y="10754"/>
                  <a:pt x="90074" y="24020"/>
                </a:cubicBezTo>
                <a:close/>
              </a:path>
            </a:pathLst>
          </a:custGeom>
          <a:solidFill>
            <a:srgbClr val="F15A24"/>
          </a:solidFill>
          <a:ln w="30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sp>
        <p:nvSpPr>
          <p:cNvPr id="77" name="Freeform: Shape 76">
            <a:extLst>
              <a:ext uri="{FF2B5EF4-FFF2-40B4-BE49-F238E27FC236}">
                <a16:creationId xmlns:a16="http://schemas.microsoft.com/office/drawing/2014/main" id="{39156967-F569-DDE1-5EAB-30AB2AC0C517}"/>
              </a:ext>
            </a:extLst>
          </p:cNvPr>
          <p:cNvSpPr/>
          <p:nvPr userDrawn="1"/>
        </p:nvSpPr>
        <p:spPr>
          <a:xfrm>
            <a:off x="6815599" y="2246266"/>
            <a:ext cx="135254" cy="72135"/>
          </a:xfrm>
          <a:custGeom>
            <a:avLst/>
            <a:gdLst>
              <a:gd name="connsiteX0" fmla="*/ 90074 w 90074"/>
              <a:gd name="connsiteY0" fmla="*/ 24020 h 48039"/>
              <a:gd name="connsiteX1" fmla="*/ 45037 w 90074"/>
              <a:gd name="connsiteY1" fmla="*/ 48040 h 48039"/>
              <a:gd name="connsiteX2" fmla="*/ 0 w 90074"/>
              <a:gd name="connsiteY2" fmla="*/ 24020 h 48039"/>
              <a:gd name="connsiteX3" fmla="*/ 45037 w 90074"/>
              <a:gd name="connsiteY3" fmla="*/ 0 h 48039"/>
              <a:gd name="connsiteX4" fmla="*/ 90074 w 90074"/>
              <a:gd name="connsiteY4" fmla="*/ 24020 h 480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074" h="48039">
                <a:moveTo>
                  <a:pt x="90074" y="24020"/>
                </a:moveTo>
                <a:cubicBezTo>
                  <a:pt x="90074" y="37286"/>
                  <a:pt x="69910" y="48040"/>
                  <a:pt x="45037" y="48040"/>
                </a:cubicBezTo>
                <a:cubicBezTo>
                  <a:pt x="20164" y="48040"/>
                  <a:pt x="0" y="37286"/>
                  <a:pt x="0" y="24020"/>
                </a:cubicBezTo>
                <a:cubicBezTo>
                  <a:pt x="0" y="10754"/>
                  <a:pt x="20164" y="0"/>
                  <a:pt x="45037" y="0"/>
                </a:cubicBezTo>
                <a:cubicBezTo>
                  <a:pt x="69910" y="0"/>
                  <a:pt x="90074" y="10754"/>
                  <a:pt x="90074" y="24020"/>
                </a:cubicBezTo>
                <a:close/>
              </a:path>
            </a:pathLst>
          </a:custGeom>
          <a:solidFill>
            <a:srgbClr val="F15A24"/>
          </a:solidFill>
          <a:ln w="30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sp>
        <p:nvSpPr>
          <p:cNvPr id="78" name="Freeform: Shape 77">
            <a:extLst>
              <a:ext uri="{FF2B5EF4-FFF2-40B4-BE49-F238E27FC236}">
                <a16:creationId xmlns:a16="http://schemas.microsoft.com/office/drawing/2014/main" id="{30110E46-9FF4-F96A-A353-33AD69DA115A}"/>
              </a:ext>
            </a:extLst>
          </p:cNvPr>
          <p:cNvSpPr/>
          <p:nvPr userDrawn="1"/>
        </p:nvSpPr>
        <p:spPr>
          <a:xfrm>
            <a:off x="10154497" y="1576789"/>
            <a:ext cx="96079" cy="51042"/>
          </a:xfrm>
          <a:custGeom>
            <a:avLst/>
            <a:gdLst>
              <a:gd name="connsiteX0" fmla="*/ 96079 w 96079"/>
              <a:gd name="connsiteY0" fmla="*/ 25521 h 51042"/>
              <a:gd name="connsiteX1" fmla="*/ 48040 w 96079"/>
              <a:gd name="connsiteY1" fmla="*/ 51042 h 51042"/>
              <a:gd name="connsiteX2" fmla="*/ 0 w 96079"/>
              <a:gd name="connsiteY2" fmla="*/ 25521 h 51042"/>
              <a:gd name="connsiteX3" fmla="*/ 48040 w 96079"/>
              <a:gd name="connsiteY3" fmla="*/ 0 h 51042"/>
              <a:gd name="connsiteX4" fmla="*/ 96079 w 96079"/>
              <a:gd name="connsiteY4" fmla="*/ 25521 h 510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079" h="51042">
                <a:moveTo>
                  <a:pt x="96079" y="25521"/>
                </a:moveTo>
                <a:cubicBezTo>
                  <a:pt x="96079" y="39616"/>
                  <a:pt x="74572" y="51042"/>
                  <a:pt x="48040" y="51042"/>
                </a:cubicBezTo>
                <a:cubicBezTo>
                  <a:pt x="21508" y="51042"/>
                  <a:pt x="0" y="39616"/>
                  <a:pt x="0" y="25521"/>
                </a:cubicBezTo>
                <a:cubicBezTo>
                  <a:pt x="0" y="11426"/>
                  <a:pt x="21508" y="0"/>
                  <a:pt x="48040" y="0"/>
                </a:cubicBezTo>
                <a:cubicBezTo>
                  <a:pt x="74572" y="0"/>
                  <a:pt x="96079" y="11426"/>
                  <a:pt x="96079" y="25521"/>
                </a:cubicBezTo>
                <a:close/>
              </a:path>
            </a:pathLst>
          </a:custGeom>
          <a:solidFill>
            <a:srgbClr val="F15A24"/>
          </a:solidFill>
          <a:ln w="30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sp>
        <p:nvSpPr>
          <p:cNvPr id="79" name="Freeform: Shape 78">
            <a:extLst>
              <a:ext uri="{FF2B5EF4-FFF2-40B4-BE49-F238E27FC236}">
                <a16:creationId xmlns:a16="http://schemas.microsoft.com/office/drawing/2014/main" id="{5345CF1D-64A2-9F1B-7082-C70719FACD9B}"/>
              </a:ext>
            </a:extLst>
          </p:cNvPr>
          <p:cNvSpPr/>
          <p:nvPr userDrawn="1"/>
        </p:nvSpPr>
        <p:spPr>
          <a:xfrm>
            <a:off x="10190527" y="1177460"/>
            <a:ext cx="78064" cy="41434"/>
          </a:xfrm>
          <a:custGeom>
            <a:avLst/>
            <a:gdLst>
              <a:gd name="connsiteX0" fmla="*/ 78064 w 78064"/>
              <a:gd name="connsiteY0" fmla="*/ 20717 h 41434"/>
              <a:gd name="connsiteX1" fmla="*/ 39032 w 78064"/>
              <a:gd name="connsiteY1" fmla="*/ 41434 h 41434"/>
              <a:gd name="connsiteX2" fmla="*/ 0 w 78064"/>
              <a:gd name="connsiteY2" fmla="*/ 20717 h 41434"/>
              <a:gd name="connsiteX3" fmla="*/ 39032 w 78064"/>
              <a:gd name="connsiteY3" fmla="*/ 0 h 41434"/>
              <a:gd name="connsiteX4" fmla="*/ 78064 w 78064"/>
              <a:gd name="connsiteY4" fmla="*/ 20717 h 41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064" h="41434">
                <a:moveTo>
                  <a:pt x="78064" y="20717"/>
                </a:moveTo>
                <a:cubicBezTo>
                  <a:pt x="78064" y="32159"/>
                  <a:pt x="60589" y="41434"/>
                  <a:pt x="39032" y="41434"/>
                </a:cubicBezTo>
                <a:cubicBezTo>
                  <a:pt x="17475" y="41434"/>
                  <a:pt x="0" y="32159"/>
                  <a:pt x="0" y="20717"/>
                </a:cubicBezTo>
                <a:cubicBezTo>
                  <a:pt x="0" y="9275"/>
                  <a:pt x="17475" y="0"/>
                  <a:pt x="39032" y="0"/>
                </a:cubicBezTo>
                <a:cubicBezTo>
                  <a:pt x="60589" y="0"/>
                  <a:pt x="78064" y="9275"/>
                  <a:pt x="78064" y="20717"/>
                </a:cubicBezTo>
                <a:close/>
              </a:path>
            </a:pathLst>
          </a:custGeom>
          <a:solidFill>
            <a:srgbClr val="F15A24"/>
          </a:solidFill>
          <a:ln w="30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sp>
        <p:nvSpPr>
          <p:cNvPr id="80" name="Freeform: Shape 79">
            <a:extLst>
              <a:ext uri="{FF2B5EF4-FFF2-40B4-BE49-F238E27FC236}">
                <a16:creationId xmlns:a16="http://schemas.microsoft.com/office/drawing/2014/main" id="{DC99A81C-0B01-2411-7548-ADE0DD2E3777}"/>
              </a:ext>
            </a:extLst>
          </p:cNvPr>
          <p:cNvSpPr/>
          <p:nvPr userDrawn="1"/>
        </p:nvSpPr>
        <p:spPr>
          <a:xfrm>
            <a:off x="5945024" y="1985126"/>
            <a:ext cx="141116" cy="75061"/>
          </a:xfrm>
          <a:custGeom>
            <a:avLst/>
            <a:gdLst>
              <a:gd name="connsiteX0" fmla="*/ 141116 w 141116"/>
              <a:gd name="connsiteY0" fmla="*/ 37531 h 75061"/>
              <a:gd name="connsiteX1" fmla="*/ 70558 w 141116"/>
              <a:gd name="connsiteY1" fmla="*/ 75062 h 75061"/>
              <a:gd name="connsiteX2" fmla="*/ 0 w 141116"/>
              <a:gd name="connsiteY2" fmla="*/ 37531 h 75061"/>
              <a:gd name="connsiteX3" fmla="*/ 70558 w 141116"/>
              <a:gd name="connsiteY3" fmla="*/ 0 h 75061"/>
              <a:gd name="connsiteX4" fmla="*/ 141116 w 141116"/>
              <a:gd name="connsiteY4" fmla="*/ 37531 h 750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116" h="75061">
                <a:moveTo>
                  <a:pt x="141116" y="37531"/>
                </a:moveTo>
                <a:cubicBezTo>
                  <a:pt x="141116" y="58259"/>
                  <a:pt x="109526" y="75062"/>
                  <a:pt x="70558" y="75062"/>
                </a:cubicBezTo>
                <a:cubicBezTo>
                  <a:pt x="31590" y="75062"/>
                  <a:pt x="0" y="58259"/>
                  <a:pt x="0" y="37531"/>
                </a:cubicBezTo>
                <a:cubicBezTo>
                  <a:pt x="0" y="16803"/>
                  <a:pt x="31590" y="0"/>
                  <a:pt x="70558" y="0"/>
                </a:cubicBezTo>
                <a:cubicBezTo>
                  <a:pt x="109526" y="0"/>
                  <a:pt x="141116" y="16803"/>
                  <a:pt x="141116" y="37531"/>
                </a:cubicBezTo>
                <a:close/>
              </a:path>
            </a:pathLst>
          </a:custGeom>
          <a:solidFill>
            <a:srgbClr val="F15A24"/>
          </a:solidFill>
          <a:ln w="30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sp>
        <p:nvSpPr>
          <p:cNvPr id="81" name="Freeform: Shape 80">
            <a:extLst>
              <a:ext uri="{FF2B5EF4-FFF2-40B4-BE49-F238E27FC236}">
                <a16:creationId xmlns:a16="http://schemas.microsoft.com/office/drawing/2014/main" id="{AE104484-3314-6EAF-EDF4-66B44CD2C6CA}"/>
              </a:ext>
            </a:extLst>
          </p:cNvPr>
          <p:cNvSpPr/>
          <p:nvPr userDrawn="1"/>
        </p:nvSpPr>
        <p:spPr>
          <a:xfrm>
            <a:off x="8043756" y="4245992"/>
            <a:ext cx="141116" cy="75061"/>
          </a:xfrm>
          <a:custGeom>
            <a:avLst/>
            <a:gdLst>
              <a:gd name="connsiteX0" fmla="*/ 141116 w 141116"/>
              <a:gd name="connsiteY0" fmla="*/ 37531 h 75061"/>
              <a:gd name="connsiteX1" fmla="*/ 70558 w 141116"/>
              <a:gd name="connsiteY1" fmla="*/ 75062 h 75061"/>
              <a:gd name="connsiteX2" fmla="*/ 0 w 141116"/>
              <a:gd name="connsiteY2" fmla="*/ 37531 h 75061"/>
              <a:gd name="connsiteX3" fmla="*/ 70558 w 141116"/>
              <a:gd name="connsiteY3" fmla="*/ 0 h 75061"/>
              <a:gd name="connsiteX4" fmla="*/ 141116 w 141116"/>
              <a:gd name="connsiteY4" fmla="*/ 37531 h 750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116" h="75061">
                <a:moveTo>
                  <a:pt x="141116" y="37531"/>
                </a:moveTo>
                <a:cubicBezTo>
                  <a:pt x="141116" y="58259"/>
                  <a:pt x="109527" y="75062"/>
                  <a:pt x="70558" y="75062"/>
                </a:cubicBezTo>
                <a:cubicBezTo>
                  <a:pt x="31590" y="75062"/>
                  <a:pt x="0" y="58259"/>
                  <a:pt x="0" y="37531"/>
                </a:cubicBezTo>
                <a:cubicBezTo>
                  <a:pt x="0" y="16803"/>
                  <a:pt x="31590" y="0"/>
                  <a:pt x="70558" y="0"/>
                </a:cubicBezTo>
                <a:cubicBezTo>
                  <a:pt x="109527" y="0"/>
                  <a:pt x="141116" y="16803"/>
                  <a:pt x="141116" y="37531"/>
                </a:cubicBezTo>
                <a:close/>
              </a:path>
            </a:pathLst>
          </a:custGeom>
          <a:solidFill>
            <a:srgbClr val="F15A24"/>
          </a:solidFill>
          <a:ln w="30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sp>
        <p:nvSpPr>
          <p:cNvPr id="82" name="Freeform: Shape 81">
            <a:extLst>
              <a:ext uri="{FF2B5EF4-FFF2-40B4-BE49-F238E27FC236}">
                <a16:creationId xmlns:a16="http://schemas.microsoft.com/office/drawing/2014/main" id="{220960D7-4A9D-31A4-CEFB-CDFB55A73A87}"/>
              </a:ext>
            </a:extLst>
          </p:cNvPr>
          <p:cNvSpPr/>
          <p:nvPr userDrawn="1"/>
        </p:nvSpPr>
        <p:spPr>
          <a:xfrm>
            <a:off x="6338348" y="3045001"/>
            <a:ext cx="141116" cy="75061"/>
          </a:xfrm>
          <a:custGeom>
            <a:avLst/>
            <a:gdLst>
              <a:gd name="connsiteX0" fmla="*/ 141116 w 141116"/>
              <a:gd name="connsiteY0" fmla="*/ 37531 h 75061"/>
              <a:gd name="connsiteX1" fmla="*/ 70558 w 141116"/>
              <a:gd name="connsiteY1" fmla="*/ 75062 h 75061"/>
              <a:gd name="connsiteX2" fmla="*/ 0 w 141116"/>
              <a:gd name="connsiteY2" fmla="*/ 37531 h 75061"/>
              <a:gd name="connsiteX3" fmla="*/ 70558 w 141116"/>
              <a:gd name="connsiteY3" fmla="*/ 0 h 75061"/>
              <a:gd name="connsiteX4" fmla="*/ 141116 w 141116"/>
              <a:gd name="connsiteY4" fmla="*/ 37531 h 750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116" h="75061">
                <a:moveTo>
                  <a:pt x="141116" y="37531"/>
                </a:moveTo>
                <a:cubicBezTo>
                  <a:pt x="141116" y="58259"/>
                  <a:pt x="109526" y="75062"/>
                  <a:pt x="70558" y="75062"/>
                </a:cubicBezTo>
                <a:cubicBezTo>
                  <a:pt x="31590" y="75062"/>
                  <a:pt x="0" y="58259"/>
                  <a:pt x="0" y="37531"/>
                </a:cubicBezTo>
                <a:cubicBezTo>
                  <a:pt x="0" y="16803"/>
                  <a:pt x="31590" y="0"/>
                  <a:pt x="70558" y="0"/>
                </a:cubicBezTo>
                <a:cubicBezTo>
                  <a:pt x="109526" y="0"/>
                  <a:pt x="141116" y="16803"/>
                  <a:pt x="141116" y="37531"/>
                </a:cubicBezTo>
                <a:close/>
              </a:path>
            </a:pathLst>
          </a:custGeom>
          <a:solidFill>
            <a:srgbClr val="F15A24"/>
          </a:solidFill>
          <a:ln w="30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sp>
        <p:nvSpPr>
          <p:cNvPr id="83" name="Freeform: Shape 82">
            <a:extLst>
              <a:ext uri="{FF2B5EF4-FFF2-40B4-BE49-F238E27FC236}">
                <a16:creationId xmlns:a16="http://schemas.microsoft.com/office/drawing/2014/main" id="{A6802A96-9912-A293-84FB-0DCE4C62E768}"/>
              </a:ext>
            </a:extLst>
          </p:cNvPr>
          <p:cNvSpPr/>
          <p:nvPr userDrawn="1"/>
        </p:nvSpPr>
        <p:spPr>
          <a:xfrm>
            <a:off x="7251101" y="3023984"/>
            <a:ext cx="141116" cy="75061"/>
          </a:xfrm>
          <a:custGeom>
            <a:avLst/>
            <a:gdLst>
              <a:gd name="connsiteX0" fmla="*/ 141116 w 141116"/>
              <a:gd name="connsiteY0" fmla="*/ 37531 h 75061"/>
              <a:gd name="connsiteX1" fmla="*/ 70558 w 141116"/>
              <a:gd name="connsiteY1" fmla="*/ 75062 h 75061"/>
              <a:gd name="connsiteX2" fmla="*/ 0 w 141116"/>
              <a:gd name="connsiteY2" fmla="*/ 37531 h 75061"/>
              <a:gd name="connsiteX3" fmla="*/ 70558 w 141116"/>
              <a:gd name="connsiteY3" fmla="*/ 0 h 75061"/>
              <a:gd name="connsiteX4" fmla="*/ 141116 w 141116"/>
              <a:gd name="connsiteY4" fmla="*/ 37531 h 750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116" h="75061">
                <a:moveTo>
                  <a:pt x="141116" y="37531"/>
                </a:moveTo>
                <a:cubicBezTo>
                  <a:pt x="141116" y="58259"/>
                  <a:pt x="109527" y="75062"/>
                  <a:pt x="70558" y="75062"/>
                </a:cubicBezTo>
                <a:cubicBezTo>
                  <a:pt x="31590" y="75062"/>
                  <a:pt x="0" y="58259"/>
                  <a:pt x="0" y="37531"/>
                </a:cubicBezTo>
                <a:cubicBezTo>
                  <a:pt x="0" y="16803"/>
                  <a:pt x="31590" y="0"/>
                  <a:pt x="70558" y="0"/>
                </a:cubicBezTo>
                <a:cubicBezTo>
                  <a:pt x="109527" y="0"/>
                  <a:pt x="141116" y="16803"/>
                  <a:pt x="141116" y="37531"/>
                </a:cubicBezTo>
                <a:close/>
              </a:path>
            </a:pathLst>
          </a:custGeom>
          <a:solidFill>
            <a:srgbClr val="F15A24"/>
          </a:solidFill>
          <a:ln w="30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sp>
        <p:nvSpPr>
          <p:cNvPr id="84" name="Freeform: Shape 83">
            <a:extLst>
              <a:ext uri="{FF2B5EF4-FFF2-40B4-BE49-F238E27FC236}">
                <a16:creationId xmlns:a16="http://schemas.microsoft.com/office/drawing/2014/main" id="{6CE6D076-1A80-4C9A-4DA1-38E6FC09289E}"/>
              </a:ext>
            </a:extLst>
          </p:cNvPr>
          <p:cNvSpPr/>
          <p:nvPr userDrawn="1"/>
        </p:nvSpPr>
        <p:spPr>
          <a:xfrm>
            <a:off x="9878269" y="3423313"/>
            <a:ext cx="108089" cy="57647"/>
          </a:xfrm>
          <a:custGeom>
            <a:avLst/>
            <a:gdLst>
              <a:gd name="connsiteX0" fmla="*/ 108089 w 108089"/>
              <a:gd name="connsiteY0" fmla="*/ 28824 h 57647"/>
              <a:gd name="connsiteX1" fmla="*/ 54045 w 108089"/>
              <a:gd name="connsiteY1" fmla="*/ 57647 h 57647"/>
              <a:gd name="connsiteX2" fmla="*/ 0 w 108089"/>
              <a:gd name="connsiteY2" fmla="*/ 28824 h 57647"/>
              <a:gd name="connsiteX3" fmla="*/ 54045 w 108089"/>
              <a:gd name="connsiteY3" fmla="*/ 0 h 57647"/>
              <a:gd name="connsiteX4" fmla="*/ 108089 w 108089"/>
              <a:gd name="connsiteY4" fmla="*/ 28824 h 576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089" h="57647">
                <a:moveTo>
                  <a:pt x="108089" y="28824"/>
                </a:moveTo>
                <a:cubicBezTo>
                  <a:pt x="108089" y="44743"/>
                  <a:pt x="83893" y="57647"/>
                  <a:pt x="54045" y="57647"/>
                </a:cubicBezTo>
                <a:cubicBezTo>
                  <a:pt x="24196" y="57647"/>
                  <a:pt x="0" y="44742"/>
                  <a:pt x="0" y="28824"/>
                </a:cubicBezTo>
                <a:cubicBezTo>
                  <a:pt x="0" y="12905"/>
                  <a:pt x="24196" y="0"/>
                  <a:pt x="54045" y="0"/>
                </a:cubicBezTo>
                <a:cubicBezTo>
                  <a:pt x="83893" y="0"/>
                  <a:pt x="108089" y="12905"/>
                  <a:pt x="108089" y="28824"/>
                </a:cubicBezTo>
                <a:close/>
              </a:path>
            </a:pathLst>
          </a:custGeom>
          <a:solidFill>
            <a:srgbClr val="F15A24"/>
          </a:solidFill>
          <a:ln w="30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sp>
        <p:nvSpPr>
          <p:cNvPr id="85" name="Freeform: Shape 84">
            <a:extLst>
              <a:ext uri="{FF2B5EF4-FFF2-40B4-BE49-F238E27FC236}">
                <a16:creationId xmlns:a16="http://schemas.microsoft.com/office/drawing/2014/main" id="{1ADAA2E1-2C10-696E-B170-11BE3E6B5EEA}"/>
              </a:ext>
            </a:extLst>
          </p:cNvPr>
          <p:cNvSpPr/>
          <p:nvPr userDrawn="1"/>
        </p:nvSpPr>
        <p:spPr>
          <a:xfrm>
            <a:off x="7479290" y="1994134"/>
            <a:ext cx="108089" cy="57647"/>
          </a:xfrm>
          <a:custGeom>
            <a:avLst/>
            <a:gdLst>
              <a:gd name="connsiteX0" fmla="*/ 108089 w 108089"/>
              <a:gd name="connsiteY0" fmla="*/ 28824 h 57647"/>
              <a:gd name="connsiteX1" fmla="*/ 54045 w 108089"/>
              <a:gd name="connsiteY1" fmla="*/ 57648 h 57647"/>
              <a:gd name="connsiteX2" fmla="*/ 0 w 108089"/>
              <a:gd name="connsiteY2" fmla="*/ 28824 h 57647"/>
              <a:gd name="connsiteX3" fmla="*/ 54045 w 108089"/>
              <a:gd name="connsiteY3" fmla="*/ 0 h 57647"/>
              <a:gd name="connsiteX4" fmla="*/ 108089 w 108089"/>
              <a:gd name="connsiteY4" fmla="*/ 28824 h 576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089" h="57647">
                <a:moveTo>
                  <a:pt x="108089" y="28824"/>
                </a:moveTo>
                <a:cubicBezTo>
                  <a:pt x="108089" y="44743"/>
                  <a:pt x="83893" y="57648"/>
                  <a:pt x="54045" y="57648"/>
                </a:cubicBezTo>
                <a:cubicBezTo>
                  <a:pt x="24196" y="57648"/>
                  <a:pt x="0" y="44743"/>
                  <a:pt x="0" y="28824"/>
                </a:cubicBezTo>
                <a:cubicBezTo>
                  <a:pt x="0" y="12905"/>
                  <a:pt x="24196" y="0"/>
                  <a:pt x="54045" y="0"/>
                </a:cubicBezTo>
                <a:cubicBezTo>
                  <a:pt x="83893" y="0"/>
                  <a:pt x="108089" y="12905"/>
                  <a:pt x="108089" y="28824"/>
                </a:cubicBezTo>
                <a:close/>
              </a:path>
            </a:pathLst>
          </a:custGeom>
          <a:solidFill>
            <a:srgbClr val="F15A24"/>
          </a:solidFill>
          <a:ln w="30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sp>
        <p:nvSpPr>
          <p:cNvPr id="86" name="Freeform: Shape 85">
            <a:extLst>
              <a:ext uri="{FF2B5EF4-FFF2-40B4-BE49-F238E27FC236}">
                <a16:creationId xmlns:a16="http://schemas.microsoft.com/office/drawing/2014/main" id="{5AB52189-8C35-7D34-23E8-4759739A63EB}"/>
              </a:ext>
            </a:extLst>
          </p:cNvPr>
          <p:cNvSpPr/>
          <p:nvPr userDrawn="1"/>
        </p:nvSpPr>
        <p:spPr>
          <a:xfrm>
            <a:off x="8830405" y="2489543"/>
            <a:ext cx="108089" cy="57647"/>
          </a:xfrm>
          <a:custGeom>
            <a:avLst/>
            <a:gdLst>
              <a:gd name="connsiteX0" fmla="*/ 108089 w 108089"/>
              <a:gd name="connsiteY0" fmla="*/ 28824 h 57647"/>
              <a:gd name="connsiteX1" fmla="*/ 54045 w 108089"/>
              <a:gd name="connsiteY1" fmla="*/ 57647 h 57647"/>
              <a:gd name="connsiteX2" fmla="*/ 0 w 108089"/>
              <a:gd name="connsiteY2" fmla="*/ 28824 h 57647"/>
              <a:gd name="connsiteX3" fmla="*/ 54045 w 108089"/>
              <a:gd name="connsiteY3" fmla="*/ 0 h 57647"/>
              <a:gd name="connsiteX4" fmla="*/ 108089 w 108089"/>
              <a:gd name="connsiteY4" fmla="*/ 28824 h 576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089" h="57647">
                <a:moveTo>
                  <a:pt x="108089" y="28824"/>
                </a:moveTo>
                <a:cubicBezTo>
                  <a:pt x="108089" y="44743"/>
                  <a:pt x="83893" y="57647"/>
                  <a:pt x="54045" y="57647"/>
                </a:cubicBezTo>
                <a:cubicBezTo>
                  <a:pt x="24196" y="57647"/>
                  <a:pt x="0" y="44742"/>
                  <a:pt x="0" y="28824"/>
                </a:cubicBezTo>
                <a:cubicBezTo>
                  <a:pt x="0" y="12905"/>
                  <a:pt x="24196" y="0"/>
                  <a:pt x="54045" y="0"/>
                </a:cubicBezTo>
                <a:cubicBezTo>
                  <a:pt x="83893" y="0"/>
                  <a:pt x="108089" y="12905"/>
                  <a:pt x="108089" y="28824"/>
                </a:cubicBezTo>
                <a:close/>
              </a:path>
            </a:pathLst>
          </a:custGeom>
          <a:solidFill>
            <a:srgbClr val="F15A24"/>
          </a:solidFill>
          <a:ln w="30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sp>
        <p:nvSpPr>
          <p:cNvPr id="87" name="Freeform: Shape 86">
            <a:extLst>
              <a:ext uri="{FF2B5EF4-FFF2-40B4-BE49-F238E27FC236}">
                <a16:creationId xmlns:a16="http://schemas.microsoft.com/office/drawing/2014/main" id="{7C7F838E-4F95-F189-8C74-0EC3ADD0C65A}"/>
              </a:ext>
            </a:extLst>
          </p:cNvPr>
          <p:cNvSpPr/>
          <p:nvPr userDrawn="1"/>
        </p:nvSpPr>
        <p:spPr>
          <a:xfrm>
            <a:off x="8103805" y="1756938"/>
            <a:ext cx="84669" cy="45037"/>
          </a:xfrm>
          <a:custGeom>
            <a:avLst/>
            <a:gdLst>
              <a:gd name="connsiteX0" fmla="*/ 84670 w 84669"/>
              <a:gd name="connsiteY0" fmla="*/ 22519 h 45037"/>
              <a:gd name="connsiteX1" fmla="*/ 42334 w 84669"/>
              <a:gd name="connsiteY1" fmla="*/ 45037 h 45037"/>
              <a:gd name="connsiteX2" fmla="*/ -1 w 84669"/>
              <a:gd name="connsiteY2" fmla="*/ 22519 h 45037"/>
              <a:gd name="connsiteX3" fmla="*/ 42334 w 84669"/>
              <a:gd name="connsiteY3" fmla="*/ 0 h 45037"/>
              <a:gd name="connsiteX4" fmla="*/ 84670 w 84669"/>
              <a:gd name="connsiteY4" fmla="*/ 22519 h 450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669" h="45037">
                <a:moveTo>
                  <a:pt x="84670" y="22519"/>
                </a:moveTo>
                <a:cubicBezTo>
                  <a:pt x="84670" y="34955"/>
                  <a:pt x="65716" y="45037"/>
                  <a:pt x="42334" y="45037"/>
                </a:cubicBezTo>
                <a:cubicBezTo>
                  <a:pt x="18954" y="45037"/>
                  <a:pt x="-1" y="34955"/>
                  <a:pt x="-1" y="22519"/>
                </a:cubicBezTo>
                <a:cubicBezTo>
                  <a:pt x="-1" y="10082"/>
                  <a:pt x="18953" y="0"/>
                  <a:pt x="42334" y="0"/>
                </a:cubicBezTo>
                <a:cubicBezTo>
                  <a:pt x="65715" y="0"/>
                  <a:pt x="84670" y="10082"/>
                  <a:pt x="84670" y="22519"/>
                </a:cubicBezTo>
                <a:close/>
              </a:path>
            </a:pathLst>
          </a:custGeom>
          <a:solidFill>
            <a:srgbClr val="F15A24"/>
          </a:solidFill>
          <a:ln w="30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sp>
        <p:nvSpPr>
          <p:cNvPr id="88" name="Freeform: Shape 87">
            <a:extLst>
              <a:ext uri="{FF2B5EF4-FFF2-40B4-BE49-F238E27FC236}">
                <a16:creationId xmlns:a16="http://schemas.microsoft.com/office/drawing/2014/main" id="{73A151BA-6734-09A6-BC4E-C5F34710B710}"/>
              </a:ext>
            </a:extLst>
          </p:cNvPr>
          <p:cNvSpPr/>
          <p:nvPr userDrawn="1"/>
        </p:nvSpPr>
        <p:spPr>
          <a:xfrm>
            <a:off x="10097450" y="2411478"/>
            <a:ext cx="108089" cy="57647"/>
          </a:xfrm>
          <a:custGeom>
            <a:avLst/>
            <a:gdLst>
              <a:gd name="connsiteX0" fmla="*/ 108089 w 108089"/>
              <a:gd name="connsiteY0" fmla="*/ 28824 h 57647"/>
              <a:gd name="connsiteX1" fmla="*/ 54045 w 108089"/>
              <a:gd name="connsiteY1" fmla="*/ 57648 h 57647"/>
              <a:gd name="connsiteX2" fmla="*/ 0 w 108089"/>
              <a:gd name="connsiteY2" fmla="*/ 28824 h 57647"/>
              <a:gd name="connsiteX3" fmla="*/ 54045 w 108089"/>
              <a:gd name="connsiteY3" fmla="*/ 0 h 57647"/>
              <a:gd name="connsiteX4" fmla="*/ 108089 w 108089"/>
              <a:gd name="connsiteY4" fmla="*/ 28824 h 576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089" h="57647">
                <a:moveTo>
                  <a:pt x="108089" y="28824"/>
                </a:moveTo>
                <a:cubicBezTo>
                  <a:pt x="108089" y="44743"/>
                  <a:pt x="83893" y="57648"/>
                  <a:pt x="54045" y="57648"/>
                </a:cubicBezTo>
                <a:cubicBezTo>
                  <a:pt x="24196" y="57648"/>
                  <a:pt x="0" y="44743"/>
                  <a:pt x="0" y="28824"/>
                </a:cubicBezTo>
                <a:cubicBezTo>
                  <a:pt x="0" y="12905"/>
                  <a:pt x="24196" y="0"/>
                  <a:pt x="54045" y="0"/>
                </a:cubicBezTo>
                <a:cubicBezTo>
                  <a:pt x="83893" y="0"/>
                  <a:pt x="108089" y="12905"/>
                  <a:pt x="108089" y="28824"/>
                </a:cubicBezTo>
                <a:close/>
              </a:path>
            </a:pathLst>
          </a:custGeom>
          <a:solidFill>
            <a:srgbClr val="F15A24"/>
          </a:solidFill>
          <a:ln w="30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sp>
        <p:nvSpPr>
          <p:cNvPr id="89" name="Freeform: Shape 88">
            <a:extLst>
              <a:ext uri="{FF2B5EF4-FFF2-40B4-BE49-F238E27FC236}">
                <a16:creationId xmlns:a16="http://schemas.microsoft.com/office/drawing/2014/main" id="{0155F6EB-7FC7-EB70-6E1A-B80615E1DE49}"/>
              </a:ext>
            </a:extLst>
          </p:cNvPr>
          <p:cNvSpPr/>
          <p:nvPr userDrawn="1"/>
        </p:nvSpPr>
        <p:spPr>
          <a:xfrm>
            <a:off x="10091445" y="2198302"/>
            <a:ext cx="108089" cy="57647"/>
          </a:xfrm>
          <a:custGeom>
            <a:avLst/>
            <a:gdLst>
              <a:gd name="connsiteX0" fmla="*/ 108089 w 108089"/>
              <a:gd name="connsiteY0" fmla="*/ 28824 h 57647"/>
              <a:gd name="connsiteX1" fmla="*/ 54045 w 108089"/>
              <a:gd name="connsiteY1" fmla="*/ 57648 h 57647"/>
              <a:gd name="connsiteX2" fmla="*/ 0 w 108089"/>
              <a:gd name="connsiteY2" fmla="*/ 28824 h 57647"/>
              <a:gd name="connsiteX3" fmla="*/ 54045 w 108089"/>
              <a:gd name="connsiteY3" fmla="*/ 0 h 57647"/>
              <a:gd name="connsiteX4" fmla="*/ 108089 w 108089"/>
              <a:gd name="connsiteY4" fmla="*/ 28824 h 576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089" h="57647">
                <a:moveTo>
                  <a:pt x="108089" y="28824"/>
                </a:moveTo>
                <a:cubicBezTo>
                  <a:pt x="108089" y="44743"/>
                  <a:pt x="83893" y="57648"/>
                  <a:pt x="54045" y="57648"/>
                </a:cubicBezTo>
                <a:cubicBezTo>
                  <a:pt x="24196" y="57648"/>
                  <a:pt x="0" y="44743"/>
                  <a:pt x="0" y="28824"/>
                </a:cubicBezTo>
                <a:cubicBezTo>
                  <a:pt x="0" y="12905"/>
                  <a:pt x="24196" y="0"/>
                  <a:pt x="54045" y="0"/>
                </a:cubicBezTo>
                <a:cubicBezTo>
                  <a:pt x="83893" y="0"/>
                  <a:pt x="108089" y="12905"/>
                  <a:pt x="108089" y="28824"/>
                </a:cubicBezTo>
                <a:close/>
              </a:path>
            </a:pathLst>
          </a:custGeom>
          <a:solidFill>
            <a:srgbClr val="F15A24"/>
          </a:solidFill>
          <a:ln w="30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sp>
        <p:nvSpPr>
          <p:cNvPr id="90" name="Freeform: Shape 89">
            <a:extLst>
              <a:ext uri="{FF2B5EF4-FFF2-40B4-BE49-F238E27FC236}">
                <a16:creationId xmlns:a16="http://schemas.microsoft.com/office/drawing/2014/main" id="{A9310156-4DF3-C393-F03D-6A04A292B172}"/>
              </a:ext>
            </a:extLst>
          </p:cNvPr>
          <p:cNvSpPr/>
          <p:nvPr userDrawn="1"/>
        </p:nvSpPr>
        <p:spPr>
          <a:xfrm>
            <a:off x="10289609" y="1819990"/>
            <a:ext cx="108089" cy="57647"/>
          </a:xfrm>
          <a:custGeom>
            <a:avLst/>
            <a:gdLst>
              <a:gd name="connsiteX0" fmla="*/ 108089 w 108089"/>
              <a:gd name="connsiteY0" fmla="*/ 28824 h 57647"/>
              <a:gd name="connsiteX1" fmla="*/ 54045 w 108089"/>
              <a:gd name="connsiteY1" fmla="*/ 57648 h 57647"/>
              <a:gd name="connsiteX2" fmla="*/ 0 w 108089"/>
              <a:gd name="connsiteY2" fmla="*/ 28824 h 57647"/>
              <a:gd name="connsiteX3" fmla="*/ 54045 w 108089"/>
              <a:gd name="connsiteY3" fmla="*/ 0 h 57647"/>
              <a:gd name="connsiteX4" fmla="*/ 108089 w 108089"/>
              <a:gd name="connsiteY4" fmla="*/ 28824 h 576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089" h="57647">
                <a:moveTo>
                  <a:pt x="108089" y="28824"/>
                </a:moveTo>
                <a:cubicBezTo>
                  <a:pt x="108089" y="44743"/>
                  <a:pt x="83893" y="57648"/>
                  <a:pt x="54045" y="57648"/>
                </a:cubicBezTo>
                <a:cubicBezTo>
                  <a:pt x="24196" y="57648"/>
                  <a:pt x="0" y="44743"/>
                  <a:pt x="0" y="28824"/>
                </a:cubicBezTo>
                <a:cubicBezTo>
                  <a:pt x="0" y="12905"/>
                  <a:pt x="24196" y="0"/>
                  <a:pt x="54045" y="0"/>
                </a:cubicBezTo>
                <a:cubicBezTo>
                  <a:pt x="83893" y="0"/>
                  <a:pt x="108089" y="12905"/>
                  <a:pt x="108089" y="28824"/>
                </a:cubicBezTo>
                <a:close/>
              </a:path>
            </a:pathLst>
          </a:custGeom>
          <a:solidFill>
            <a:srgbClr val="F15A24"/>
          </a:solidFill>
          <a:ln w="30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sp>
        <p:nvSpPr>
          <p:cNvPr id="91" name="Freeform: Shape 90">
            <a:extLst>
              <a:ext uri="{FF2B5EF4-FFF2-40B4-BE49-F238E27FC236}">
                <a16:creationId xmlns:a16="http://schemas.microsoft.com/office/drawing/2014/main" id="{42AB5C55-3E6E-3E04-C78C-C4A323644195}"/>
              </a:ext>
            </a:extLst>
          </p:cNvPr>
          <p:cNvSpPr/>
          <p:nvPr userDrawn="1"/>
        </p:nvSpPr>
        <p:spPr>
          <a:xfrm>
            <a:off x="9920304" y="1429668"/>
            <a:ext cx="108089" cy="57647"/>
          </a:xfrm>
          <a:custGeom>
            <a:avLst/>
            <a:gdLst>
              <a:gd name="connsiteX0" fmla="*/ 108089 w 108089"/>
              <a:gd name="connsiteY0" fmla="*/ 28824 h 57647"/>
              <a:gd name="connsiteX1" fmla="*/ 54045 w 108089"/>
              <a:gd name="connsiteY1" fmla="*/ 57648 h 57647"/>
              <a:gd name="connsiteX2" fmla="*/ 0 w 108089"/>
              <a:gd name="connsiteY2" fmla="*/ 28824 h 57647"/>
              <a:gd name="connsiteX3" fmla="*/ 54045 w 108089"/>
              <a:gd name="connsiteY3" fmla="*/ 0 h 57647"/>
              <a:gd name="connsiteX4" fmla="*/ 108089 w 108089"/>
              <a:gd name="connsiteY4" fmla="*/ 28824 h 576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089" h="57647">
                <a:moveTo>
                  <a:pt x="108089" y="28824"/>
                </a:moveTo>
                <a:cubicBezTo>
                  <a:pt x="108089" y="44743"/>
                  <a:pt x="83893" y="57648"/>
                  <a:pt x="54045" y="57648"/>
                </a:cubicBezTo>
                <a:cubicBezTo>
                  <a:pt x="24196" y="57648"/>
                  <a:pt x="0" y="44743"/>
                  <a:pt x="0" y="28824"/>
                </a:cubicBezTo>
                <a:cubicBezTo>
                  <a:pt x="0" y="12905"/>
                  <a:pt x="24196" y="0"/>
                  <a:pt x="54045" y="0"/>
                </a:cubicBezTo>
                <a:cubicBezTo>
                  <a:pt x="83893" y="0"/>
                  <a:pt x="108089" y="12905"/>
                  <a:pt x="108089" y="28824"/>
                </a:cubicBezTo>
                <a:close/>
              </a:path>
            </a:pathLst>
          </a:custGeom>
          <a:solidFill>
            <a:srgbClr val="F15A24"/>
          </a:solidFill>
          <a:ln w="30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sp>
        <p:nvSpPr>
          <p:cNvPr id="92" name="Freeform: Shape 91">
            <a:extLst>
              <a:ext uri="{FF2B5EF4-FFF2-40B4-BE49-F238E27FC236}">
                <a16:creationId xmlns:a16="http://schemas.microsoft.com/office/drawing/2014/main" id="{AFE79392-4D0B-BFC1-4F0B-1DF47C951CF7}"/>
              </a:ext>
            </a:extLst>
          </p:cNvPr>
          <p:cNvSpPr/>
          <p:nvPr userDrawn="1"/>
        </p:nvSpPr>
        <p:spPr>
          <a:xfrm>
            <a:off x="10085440" y="3090038"/>
            <a:ext cx="108089" cy="57647"/>
          </a:xfrm>
          <a:custGeom>
            <a:avLst/>
            <a:gdLst>
              <a:gd name="connsiteX0" fmla="*/ 108089 w 108089"/>
              <a:gd name="connsiteY0" fmla="*/ 28824 h 57647"/>
              <a:gd name="connsiteX1" fmla="*/ 54045 w 108089"/>
              <a:gd name="connsiteY1" fmla="*/ 57647 h 57647"/>
              <a:gd name="connsiteX2" fmla="*/ 0 w 108089"/>
              <a:gd name="connsiteY2" fmla="*/ 28824 h 57647"/>
              <a:gd name="connsiteX3" fmla="*/ 54045 w 108089"/>
              <a:gd name="connsiteY3" fmla="*/ 0 h 57647"/>
              <a:gd name="connsiteX4" fmla="*/ 108089 w 108089"/>
              <a:gd name="connsiteY4" fmla="*/ 28824 h 576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089" h="57647">
                <a:moveTo>
                  <a:pt x="108089" y="28824"/>
                </a:moveTo>
                <a:cubicBezTo>
                  <a:pt x="108089" y="44743"/>
                  <a:pt x="83893" y="57647"/>
                  <a:pt x="54045" y="57647"/>
                </a:cubicBezTo>
                <a:cubicBezTo>
                  <a:pt x="24196" y="57647"/>
                  <a:pt x="0" y="44742"/>
                  <a:pt x="0" y="28824"/>
                </a:cubicBezTo>
                <a:cubicBezTo>
                  <a:pt x="0" y="12905"/>
                  <a:pt x="24196" y="0"/>
                  <a:pt x="54045" y="0"/>
                </a:cubicBezTo>
                <a:cubicBezTo>
                  <a:pt x="83893" y="0"/>
                  <a:pt x="108089" y="12905"/>
                  <a:pt x="108089" y="28824"/>
                </a:cubicBezTo>
                <a:close/>
              </a:path>
            </a:pathLst>
          </a:custGeom>
          <a:solidFill>
            <a:srgbClr val="F15A24"/>
          </a:solidFill>
          <a:ln w="30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sp>
        <p:nvSpPr>
          <p:cNvPr id="93" name="Freeform: Shape 92">
            <a:extLst>
              <a:ext uri="{FF2B5EF4-FFF2-40B4-BE49-F238E27FC236}">
                <a16:creationId xmlns:a16="http://schemas.microsoft.com/office/drawing/2014/main" id="{DE528D91-E644-FC9A-E5DA-7B2D11C96B49}"/>
              </a:ext>
            </a:extLst>
          </p:cNvPr>
          <p:cNvSpPr/>
          <p:nvPr userDrawn="1"/>
        </p:nvSpPr>
        <p:spPr>
          <a:xfrm>
            <a:off x="10634893" y="5123515"/>
            <a:ext cx="129107" cy="68857"/>
          </a:xfrm>
          <a:custGeom>
            <a:avLst/>
            <a:gdLst>
              <a:gd name="connsiteX0" fmla="*/ 108089 w 108089"/>
              <a:gd name="connsiteY0" fmla="*/ 28824 h 57647"/>
              <a:gd name="connsiteX1" fmla="*/ 54045 w 108089"/>
              <a:gd name="connsiteY1" fmla="*/ 57647 h 57647"/>
              <a:gd name="connsiteX2" fmla="*/ 0 w 108089"/>
              <a:gd name="connsiteY2" fmla="*/ 28824 h 57647"/>
              <a:gd name="connsiteX3" fmla="*/ 54045 w 108089"/>
              <a:gd name="connsiteY3" fmla="*/ 0 h 57647"/>
              <a:gd name="connsiteX4" fmla="*/ 108089 w 108089"/>
              <a:gd name="connsiteY4" fmla="*/ 28824 h 576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089" h="57647">
                <a:moveTo>
                  <a:pt x="108089" y="28824"/>
                </a:moveTo>
                <a:cubicBezTo>
                  <a:pt x="108089" y="44742"/>
                  <a:pt x="83893" y="57647"/>
                  <a:pt x="54045" y="57647"/>
                </a:cubicBezTo>
                <a:cubicBezTo>
                  <a:pt x="24196" y="57647"/>
                  <a:pt x="0" y="44742"/>
                  <a:pt x="0" y="28824"/>
                </a:cubicBezTo>
                <a:cubicBezTo>
                  <a:pt x="0" y="12905"/>
                  <a:pt x="24196" y="0"/>
                  <a:pt x="54045" y="0"/>
                </a:cubicBezTo>
                <a:cubicBezTo>
                  <a:pt x="83893" y="0"/>
                  <a:pt x="108089" y="12905"/>
                  <a:pt x="108089" y="28824"/>
                </a:cubicBezTo>
                <a:close/>
              </a:path>
            </a:pathLst>
          </a:custGeom>
          <a:solidFill>
            <a:srgbClr val="F15A24"/>
          </a:solidFill>
          <a:ln w="30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sp>
        <p:nvSpPr>
          <p:cNvPr id="94" name="Freeform: Shape 93">
            <a:extLst>
              <a:ext uri="{FF2B5EF4-FFF2-40B4-BE49-F238E27FC236}">
                <a16:creationId xmlns:a16="http://schemas.microsoft.com/office/drawing/2014/main" id="{55DA2128-1D17-15DE-AB2B-158CBDB5889F}"/>
              </a:ext>
            </a:extLst>
          </p:cNvPr>
          <p:cNvSpPr/>
          <p:nvPr userDrawn="1"/>
        </p:nvSpPr>
        <p:spPr>
          <a:xfrm>
            <a:off x="8746335" y="4188945"/>
            <a:ext cx="108089" cy="57647"/>
          </a:xfrm>
          <a:custGeom>
            <a:avLst/>
            <a:gdLst>
              <a:gd name="connsiteX0" fmla="*/ 108089 w 108089"/>
              <a:gd name="connsiteY0" fmla="*/ 28824 h 57647"/>
              <a:gd name="connsiteX1" fmla="*/ 54045 w 108089"/>
              <a:gd name="connsiteY1" fmla="*/ 57647 h 57647"/>
              <a:gd name="connsiteX2" fmla="*/ 0 w 108089"/>
              <a:gd name="connsiteY2" fmla="*/ 28824 h 57647"/>
              <a:gd name="connsiteX3" fmla="*/ 54045 w 108089"/>
              <a:gd name="connsiteY3" fmla="*/ 0 h 57647"/>
              <a:gd name="connsiteX4" fmla="*/ 108089 w 108089"/>
              <a:gd name="connsiteY4" fmla="*/ 28824 h 576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089" h="57647">
                <a:moveTo>
                  <a:pt x="108089" y="28824"/>
                </a:moveTo>
                <a:cubicBezTo>
                  <a:pt x="108089" y="44742"/>
                  <a:pt x="83893" y="57647"/>
                  <a:pt x="54045" y="57647"/>
                </a:cubicBezTo>
                <a:cubicBezTo>
                  <a:pt x="24196" y="57647"/>
                  <a:pt x="0" y="44742"/>
                  <a:pt x="0" y="28824"/>
                </a:cubicBezTo>
                <a:cubicBezTo>
                  <a:pt x="0" y="12905"/>
                  <a:pt x="24196" y="0"/>
                  <a:pt x="54045" y="0"/>
                </a:cubicBezTo>
                <a:cubicBezTo>
                  <a:pt x="83893" y="0"/>
                  <a:pt x="108089" y="12905"/>
                  <a:pt x="108089" y="28824"/>
                </a:cubicBezTo>
                <a:close/>
              </a:path>
            </a:pathLst>
          </a:custGeom>
          <a:solidFill>
            <a:srgbClr val="F15A24"/>
          </a:solidFill>
          <a:ln w="30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sp>
        <p:nvSpPr>
          <p:cNvPr id="95" name="Freeform: Shape 94">
            <a:extLst>
              <a:ext uri="{FF2B5EF4-FFF2-40B4-BE49-F238E27FC236}">
                <a16:creationId xmlns:a16="http://schemas.microsoft.com/office/drawing/2014/main" id="{C10DEE4D-FEDC-0298-1168-DBED830C4348}"/>
              </a:ext>
            </a:extLst>
          </p:cNvPr>
          <p:cNvSpPr/>
          <p:nvPr userDrawn="1"/>
        </p:nvSpPr>
        <p:spPr>
          <a:xfrm>
            <a:off x="9487947" y="3825645"/>
            <a:ext cx="108089" cy="57647"/>
          </a:xfrm>
          <a:custGeom>
            <a:avLst/>
            <a:gdLst>
              <a:gd name="connsiteX0" fmla="*/ 108089 w 108089"/>
              <a:gd name="connsiteY0" fmla="*/ 28824 h 57647"/>
              <a:gd name="connsiteX1" fmla="*/ 54045 w 108089"/>
              <a:gd name="connsiteY1" fmla="*/ 57647 h 57647"/>
              <a:gd name="connsiteX2" fmla="*/ 0 w 108089"/>
              <a:gd name="connsiteY2" fmla="*/ 28824 h 57647"/>
              <a:gd name="connsiteX3" fmla="*/ 54045 w 108089"/>
              <a:gd name="connsiteY3" fmla="*/ 0 h 57647"/>
              <a:gd name="connsiteX4" fmla="*/ 108089 w 108089"/>
              <a:gd name="connsiteY4" fmla="*/ 28824 h 576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089" h="57647">
                <a:moveTo>
                  <a:pt x="108089" y="28824"/>
                </a:moveTo>
                <a:cubicBezTo>
                  <a:pt x="108089" y="44743"/>
                  <a:pt x="83893" y="57647"/>
                  <a:pt x="54045" y="57647"/>
                </a:cubicBezTo>
                <a:cubicBezTo>
                  <a:pt x="24196" y="57647"/>
                  <a:pt x="0" y="44742"/>
                  <a:pt x="0" y="28824"/>
                </a:cubicBezTo>
                <a:cubicBezTo>
                  <a:pt x="0" y="12905"/>
                  <a:pt x="24196" y="0"/>
                  <a:pt x="54045" y="0"/>
                </a:cubicBezTo>
                <a:cubicBezTo>
                  <a:pt x="83893" y="0"/>
                  <a:pt x="108089" y="12905"/>
                  <a:pt x="108089" y="28824"/>
                </a:cubicBezTo>
                <a:close/>
              </a:path>
            </a:pathLst>
          </a:custGeom>
          <a:solidFill>
            <a:srgbClr val="F15A24"/>
          </a:solidFill>
          <a:ln w="30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sp>
        <p:nvSpPr>
          <p:cNvPr id="96" name="Freeform: Shape 95">
            <a:extLst>
              <a:ext uri="{FF2B5EF4-FFF2-40B4-BE49-F238E27FC236}">
                <a16:creationId xmlns:a16="http://schemas.microsoft.com/office/drawing/2014/main" id="{BF59810D-8349-4A6C-B696-3971D680BAA3}"/>
              </a:ext>
            </a:extLst>
          </p:cNvPr>
          <p:cNvSpPr/>
          <p:nvPr userDrawn="1"/>
        </p:nvSpPr>
        <p:spPr>
          <a:xfrm>
            <a:off x="6086140" y="4991507"/>
            <a:ext cx="174143" cy="92476"/>
          </a:xfrm>
          <a:custGeom>
            <a:avLst/>
            <a:gdLst>
              <a:gd name="connsiteX0" fmla="*/ 174144 w 174143"/>
              <a:gd name="connsiteY0" fmla="*/ 46238 h 92476"/>
              <a:gd name="connsiteX1" fmla="*/ 87072 w 174143"/>
              <a:gd name="connsiteY1" fmla="*/ 92476 h 92476"/>
              <a:gd name="connsiteX2" fmla="*/ 0 w 174143"/>
              <a:gd name="connsiteY2" fmla="*/ 46238 h 92476"/>
              <a:gd name="connsiteX3" fmla="*/ 87072 w 174143"/>
              <a:gd name="connsiteY3" fmla="*/ 0 h 92476"/>
              <a:gd name="connsiteX4" fmla="*/ 174144 w 174143"/>
              <a:gd name="connsiteY4" fmla="*/ 46238 h 924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143" h="92476">
                <a:moveTo>
                  <a:pt x="174144" y="46238"/>
                </a:moveTo>
                <a:cubicBezTo>
                  <a:pt x="174144" y="71774"/>
                  <a:pt x="135160" y="92476"/>
                  <a:pt x="87072" y="92476"/>
                </a:cubicBezTo>
                <a:cubicBezTo>
                  <a:pt x="38983" y="92476"/>
                  <a:pt x="0" y="71775"/>
                  <a:pt x="0" y="46238"/>
                </a:cubicBezTo>
                <a:cubicBezTo>
                  <a:pt x="0" y="20702"/>
                  <a:pt x="38983" y="0"/>
                  <a:pt x="87072" y="0"/>
                </a:cubicBezTo>
                <a:cubicBezTo>
                  <a:pt x="135160" y="0"/>
                  <a:pt x="174144" y="20701"/>
                  <a:pt x="174144" y="46238"/>
                </a:cubicBezTo>
                <a:close/>
              </a:path>
            </a:pathLst>
          </a:custGeom>
          <a:solidFill>
            <a:srgbClr val="F15A24"/>
          </a:solidFill>
          <a:ln w="30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sp>
        <p:nvSpPr>
          <p:cNvPr id="97" name="Freeform: Shape 96">
            <a:extLst>
              <a:ext uri="{FF2B5EF4-FFF2-40B4-BE49-F238E27FC236}">
                <a16:creationId xmlns:a16="http://schemas.microsoft.com/office/drawing/2014/main" id="{AB2D91DE-214D-288C-A6E6-D068428FDDDE}"/>
              </a:ext>
            </a:extLst>
          </p:cNvPr>
          <p:cNvSpPr/>
          <p:nvPr userDrawn="1"/>
        </p:nvSpPr>
        <p:spPr>
          <a:xfrm>
            <a:off x="4915174" y="2272163"/>
            <a:ext cx="102084" cy="54044"/>
          </a:xfrm>
          <a:custGeom>
            <a:avLst/>
            <a:gdLst>
              <a:gd name="connsiteX0" fmla="*/ 102084 w 102084"/>
              <a:gd name="connsiteY0" fmla="*/ 27022 h 54044"/>
              <a:gd name="connsiteX1" fmla="*/ 51042 w 102084"/>
              <a:gd name="connsiteY1" fmla="*/ 54045 h 54044"/>
              <a:gd name="connsiteX2" fmla="*/ 0 w 102084"/>
              <a:gd name="connsiteY2" fmla="*/ 27022 h 54044"/>
              <a:gd name="connsiteX3" fmla="*/ 51042 w 102084"/>
              <a:gd name="connsiteY3" fmla="*/ 0 h 54044"/>
              <a:gd name="connsiteX4" fmla="*/ 102084 w 102084"/>
              <a:gd name="connsiteY4" fmla="*/ 27022 h 540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084" h="54044">
                <a:moveTo>
                  <a:pt x="102084" y="27022"/>
                </a:moveTo>
                <a:cubicBezTo>
                  <a:pt x="102084" y="41946"/>
                  <a:pt x="79232" y="54045"/>
                  <a:pt x="51042" y="54045"/>
                </a:cubicBezTo>
                <a:cubicBezTo>
                  <a:pt x="22852" y="54045"/>
                  <a:pt x="0" y="41946"/>
                  <a:pt x="0" y="27022"/>
                </a:cubicBezTo>
                <a:cubicBezTo>
                  <a:pt x="0" y="12098"/>
                  <a:pt x="22852" y="0"/>
                  <a:pt x="51042" y="0"/>
                </a:cubicBezTo>
                <a:cubicBezTo>
                  <a:pt x="79232" y="0"/>
                  <a:pt x="102084" y="12098"/>
                  <a:pt x="102084" y="27022"/>
                </a:cubicBezTo>
                <a:close/>
              </a:path>
            </a:pathLst>
          </a:custGeom>
          <a:solidFill>
            <a:srgbClr val="CCCCCC"/>
          </a:solidFill>
          <a:ln w="30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sp>
        <p:nvSpPr>
          <p:cNvPr id="98" name="Freeform: Shape 97">
            <a:extLst>
              <a:ext uri="{FF2B5EF4-FFF2-40B4-BE49-F238E27FC236}">
                <a16:creationId xmlns:a16="http://schemas.microsoft.com/office/drawing/2014/main" id="{AF19A712-09AA-A9F9-098D-0938F67EBDD1}"/>
              </a:ext>
            </a:extLst>
          </p:cNvPr>
          <p:cNvSpPr/>
          <p:nvPr userDrawn="1"/>
        </p:nvSpPr>
        <p:spPr>
          <a:xfrm>
            <a:off x="2981578" y="1825995"/>
            <a:ext cx="141116" cy="75061"/>
          </a:xfrm>
          <a:custGeom>
            <a:avLst/>
            <a:gdLst>
              <a:gd name="connsiteX0" fmla="*/ 141116 w 141116"/>
              <a:gd name="connsiteY0" fmla="*/ 37531 h 75061"/>
              <a:gd name="connsiteX1" fmla="*/ 70558 w 141116"/>
              <a:gd name="connsiteY1" fmla="*/ 75062 h 75061"/>
              <a:gd name="connsiteX2" fmla="*/ 0 w 141116"/>
              <a:gd name="connsiteY2" fmla="*/ 37531 h 75061"/>
              <a:gd name="connsiteX3" fmla="*/ 70558 w 141116"/>
              <a:gd name="connsiteY3" fmla="*/ 0 h 75061"/>
              <a:gd name="connsiteX4" fmla="*/ 141116 w 141116"/>
              <a:gd name="connsiteY4" fmla="*/ 37531 h 750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116" h="75061">
                <a:moveTo>
                  <a:pt x="141116" y="37531"/>
                </a:moveTo>
                <a:cubicBezTo>
                  <a:pt x="141116" y="58259"/>
                  <a:pt x="109526" y="75062"/>
                  <a:pt x="70558" y="75062"/>
                </a:cubicBezTo>
                <a:cubicBezTo>
                  <a:pt x="31590" y="75062"/>
                  <a:pt x="0" y="58259"/>
                  <a:pt x="0" y="37531"/>
                </a:cubicBezTo>
                <a:cubicBezTo>
                  <a:pt x="0" y="16803"/>
                  <a:pt x="31590" y="0"/>
                  <a:pt x="70558" y="0"/>
                </a:cubicBezTo>
                <a:cubicBezTo>
                  <a:pt x="109526" y="0"/>
                  <a:pt x="141116" y="16803"/>
                  <a:pt x="141116" y="37531"/>
                </a:cubicBezTo>
                <a:close/>
              </a:path>
            </a:pathLst>
          </a:custGeom>
          <a:solidFill>
            <a:srgbClr val="F15A24"/>
          </a:solidFill>
          <a:ln w="30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sp>
        <p:nvSpPr>
          <p:cNvPr id="99" name="Freeform: Shape 98">
            <a:extLst>
              <a:ext uri="{FF2B5EF4-FFF2-40B4-BE49-F238E27FC236}">
                <a16:creationId xmlns:a16="http://schemas.microsoft.com/office/drawing/2014/main" id="{CC853A99-7277-E7E1-717D-DBEA20C8EFEA}"/>
              </a:ext>
            </a:extLst>
          </p:cNvPr>
          <p:cNvSpPr/>
          <p:nvPr userDrawn="1"/>
        </p:nvSpPr>
        <p:spPr>
          <a:xfrm>
            <a:off x="3855299" y="2123240"/>
            <a:ext cx="141116" cy="75061"/>
          </a:xfrm>
          <a:custGeom>
            <a:avLst/>
            <a:gdLst>
              <a:gd name="connsiteX0" fmla="*/ 141116 w 141116"/>
              <a:gd name="connsiteY0" fmla="*/ 37531 h 75061"/>
              <a:gd name="connsiteX1" fmla="*/ 70558 w 141116"/>
              <a:gd name="connsiteY1" fmla="*/ 75062 h 75061"/>
              <a:gd name="connsiteX2" fmla="*/ 0 w 141116"/>
              <a:gd name="connsiteY2" fmla="*/ 37531 h 75061"/>
              <a:gd name="connsiteX3" fmla="*/ 70558 w 141116"/>
              <a:gd name="connsiteY3" fmla="*/ 0 h 75061"/>
              <a:gd name="connsiteX4" fmla="*/ 141116 w 141116"/>
              <a:gd name="connsiteY4" fmla="*/ 37531 h 750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116" h="75061">
                <a:moveTo>
                  <a:pt x="141116" y="37531"/>
                </a:moveTo>
                <a:cubicBezTo>
                  <a:pt x="141116" y="58259"/>
                  <a:pt x="109526" y="75062"/>
                  <a:pt x="70558" y="75062"/>
                </a:cubicBezTo>
                <a:cubicBezTo>
                  <a:pt x="31590" y="75062"/>
                  <a:pt x="0" y="58259"/>
                  <a:pt x="0" y="37531"/>
                </a:cubicBezTo>
                <a:cubicBezTo>
                  <a:pt x="0" y="16803"/>
                  <a:pt x="31590" y="0"/>
                  <a:pt x="70558" y="0"/>
                </a:cubicBezTo>
                <a:cubicBezTo>
                  <a:pt x="109526" y="0"/>
                  <a:pt x="141116" y="16803"/>
                  <a:pt x="141116" y="37531"/>
                </a:cubicBezTo>
                <a:close/>
              </a:path>
            </a:pathLst>
          </a:custGeom>
          <a:solidFill>
            <a:srgbClr val="F15A24"/>
          </a:solidFill>
          <a:ln w="30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grpSp>
        <p:nvGrpSpPr>
          <p:cNvPr id="100" name="Graphic 2">
            <a:extLst>
              <a:ext uri="{FF2B5EF4-FFF2-40B4-BE49-F238E27FC236}">
                <a16:creationId xmlns:a16="http://schemas.microsoft.com/office/drawing/2014/main" id="{120B4C6E-C6B8-FE69-94BB-D7C59DFB768D}"/>
              </a:ext>
            </a:extLst>
          </p:cNvPr>
          <p:cNvGrpSpPr/>
          <p:nvPr userDrawn="1"/>
        </p:nvGrpSpPr>
        <p:grpSpPr>
          <a:xfrm>
            <a:off x="9666622" y="1553168"/>
            <a:ext cx="864957" cy="686972"/>
            <a:chOff x="9057971" y="1438075"/>
            <a:chExt cx="835309" cy="786317"/>
          </a:xfrm>
        </p:grpSpPr>
        <p:sp>
          <p:nvSpPr>
            <p:cNvPr id="101" name="Freeform: Shape 100">
              <a:extLst>
                <a:ext uri="{FF2B5EF4-FFF2-40B4-BE49-F238E27FC236}">
                  <a16:creationId xmlns:a16="http://schemas.microsoft.com/office/drawing/2014/main" id="{A2ABD834-906B-43E3-B4D4-E674AD46BCBB}"/>
                </a:ext>
              </a:extLst>
            </p:cNvPr>
            <p:cNvSpPr/>
            <p:nvPr/>
          </p:nvSpPr>
          <p:spPr>
            <a:xfrm>
              <a:off x="9057971" y="2090813"/>
              <a:ext cx="835309" cy="133579"/>
            </a:xfrm>
            <a:custGeom>
              <a:avLst/>
              <a:gdLst>
                <a:gd name="connsiteX0" fmla="*/ 960793 w 960792"/>
                <a:gd name="connsiteY0" fmla="*/ 88273 h 176545"/>
                <a:gd name="connsiteX1" fmla="*/ 480396 w 960792"/>
                <a:gd name="connsiteY1" fmla="*/ 176546 h 176545"/>
                <a:gd name="connsiteX2" fmla="*/ 0 w 960792"/>
                <a:gd name="connsiteY2" fmla="*/ 88273 h 176545"/>
                <a:gd name="connsiteX3" fmla="*/ 480396 w 960792"/>
                <a:gd name="connsiteY3" fmla="*/ 0 h 176545"/>
                <a:gd name="connsiteX4" fmla="*/ 960793 w 960792"/>
                <a:gd name="connsiteY4" fmla="*/ 88273 h 1765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0792" h="176545">
                  <a:moveTo>
                    <a:pt x="960793" y="88273"/>
                  </a:moveTo>
                  <a:cubicBezTo>
                    <a:pt x="960793" y="137025"/>
                    <a:pt x="745712" y="176546"/>
                    <a:pt x="480396" y="176546"/>
                  </a:cubicBezTo>
                  <a:cubicBezTo>
                    <a:pt x="215081" y="176546"/>
                    <a:pt x="0" y="137025"/>
                    <a:pt x="0" y="88273"/>
                  </a:cubicBezTo>
                  <a:cubicBezTo>
                    <a:pt x="0" y="39521"/>
                    <a:pt x="215081" y="0"/>
                    <a:pt x="480396" y="0"/>
                  </a:cubicBezTo>
                  <a:cubicBezTo>
                    <a:pt x="745712" y="0"/>
                    <a:pt x="960793" y="39521"/>
                    <a:pt x="960793" y="88273"/>
                  </a:cubicBezTo>
                  <a:close/>
                </a:path>
              </a:pathLst>
            </a:custGeom>
            <a:solidFill>
              <a:srgbClr val="4D4D4D"/>
            </a:solidFill>
            <a:ln w="30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grpSp>
          <p:nvGrpSpPr>
            <p:cNvPr id="102" name="Graphic 2">
              <a:extLst>
                <a:ext uri="{FF2B5EF4-FFF2-40B4-BE49-F238E27FC236}">
                  <a16:creationId xmlns:a16="http://schemas.microsoft.com/office/drawing/2014/main" id="{AF973417-65E1-9A23-3A2B-4D2630C17A54}"/>
                </a:ext>
              </a:extLst>
            </p:cNvPr>
            <p:cNvGrpSpPr/>
            <p:nvPr/>
          </p:nvGrpSpPr>
          <p:grpSpPr>
            <a:xfrm>
              <a:off x="9229134" y="1438075"/>
              <a:ext cx="390439" cy="785748"/>
              <a:chOff x="9229134" y="1438075"/>
              <a:chExt cx="390439" cy="785748"/>
            </a:xfrm>
          </p:grpSpPr>
          <p:sp>
            <p:nvSpPr>
              <p:cNvPr id="103" name="Freeform: Shape 102">
                <a:extLst>
                  <a:ext uri="{FF2B5EF4-FFF2-40B4-BE49-F238E27FC236}">
                    <a16:creationId xmlns:a16="http://schemas.microsoft.com/office/drawing/2014/main" id="{6C0A841F-B416-5BCE-30BE-9595F784475A}"/>
                  </a:ext>
                </a:extLst>
              </p:cNvPr>
              <p:cNvSpPr/>
              <p:nvPr/>
            </p:nvSpPr>
            <p:spPr>
              <a:xfrm>
                <a:off x="9457923" y="1534755"/>
                <a:ext cx="28222" cy="79565"/>
              </a:xfrm>
              <a:custGeom>
                <a:avLst/>
                <a:gdLst>
                  <a:gd name="connsiteX0" fmla="*/ 12610 w 28222"/>
                  <a:gd name="connsiteY0" fmla="*/ 0 h 79565"/>
                  <a:gd name="connsiteX1" fmla="*/ 26722 w 28222"/>
                  <a:gd name="connsiteY1" fmla="*/ 30926 h 79565"/>
                  <a:gd name="connsiteX2" fmla="*/ 28223 w 28222"/>
                  <a:gd name="connsiteY2" fmla="*/ 75062 h 79565"/>
                  <a:gd name="connsiteX3" fmla="*/ 15913 w 28222"/>
                  <a:gd name="connsiteY3" fmla="*/ 79566 h 79565"/>
                  <a:gd name="connsiteX4" fmla="*/ 4203 w 28222"/>
                  <a:gd name="connsiteY4" fmla="*/ 72059 h 79565"/>
                  <a:gd name="connsiteX5" fmla="*/ 0 w 28222"/>
                  <a:gd name="connsiteY5" fmla="*/ 3603 h 79565"/>
                  <a:gd name="connsiteX6" fmla="*/ 12610 w 28222"/>
                  <a:gd name="connsiteY6" fmla="*/ 0 h 79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222" h="79565">
                    <a:moveTo>
                      <a:pt x="12610" y="0"/>
                    </a:moveTo>
                    <a:cubicBezTo>
                      <a:pt x="18916" y="14412"/>
                      <a:pt x="26422" y="20117"/>
                      <a:pt x="26722" y="30926"/>
                    </a:cubicBezTo>
                    <a:cubicBezTo>
                      <a:pt x="26722" y="44136"/>
                      <a:pt x="25822" y="56747"/>
                      <a:pt x="28223" y="75062"/>
                    </a:cubicBezTo>
                    <a:lnTo>
                      <a:pt x="15913" y="79566"/>
                    </a:lnTo>
                    <a:lnTo>
                      <a:pt x="4203" y="72059"/>
                    </a:lnTo>
                    <a:lnTo>
                      <a:pt x="0" y="3603"/>
                    </a:lnTo>
                    <a:lnTo>
                      <a:pt x="12610" y="0"/>
                    </a:lnTo>
                    <a:close/>
                  </a:path>
                </a:pathLst>
              </a:custGeom>
              <a:solidFill>
                <a:srgbClr val="FFDBA7"/>
              </a:solidFill>
              <a:ln w="30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sp>
            <p:nvSpPr>
              <p:cNvPr id="104" name="Freeform: Shape 103">
                <a:extLst>
                  <a:ext uri="{FF2B5EF4-FFF2-40B4-BE49-F238E27FC236}">
                    <a16:creationId xmlns:a16="http://schemas.microsoft.com/office/drawing/2014/main" id="{AD4F3AE2-C43E-7961-04F4-BA26C86C12CA}"/>
                  </a:ext>
                </a:extLst>
              </p:cNvPr>
              <p:cNvSpPr/>
              <p:nvPr/>
            </p:nvSpPr>
            <p:spPr>
              <a:xfrm>
                <a:off x="9468431" y="1605013"/>
                <a:ext cx="52843" cy="108622"/>
              </a:xfrm>
              <a:custGeom>
                <a:avLst/>
                <a:gdLst>
                  <a:gd name="connsiteX0" fmla="*/ 18615 w 52843"/>
                  <a:gd name="connsiteY0" fmla="*/ 0 h 108622"/>
                  <a:gd name="connsiteX1" fmla="*/ 48941 w 52843"/>
                  <a:gd name="connsiteY1" fmla="*/ 78064 h 108622"/>
                  <a:gd name="connsiteX2" fmla="*/ 52844 w 52843"/>
                  <a:gd name="connsiteY2" fmla="*/ 102685 h 108622"/>
                  <a:gd name="connsiteX3" fmla="*/ 18916 w 52843"/>
                  <a:gd name="connsiteY3" fmla="*/ 95179 h 108622"/>
                  <a:gd name="connsiteX4" fmla="*/ 0 w 52843"/>
                  <a:gd name="connsiteY4" fmla="*/ 9308 h 108622"/>
                  <a:gd name="connsiteX5" fmla="*/ 18615 w 52843"/>
                  <a:gd name="connsiteY5" fmla="*/ 0 h 108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843" h="108622">
                    <a:moveTo>
                      <a:pt x="18615" y="0"/>
                    </a:moveTo>
                    <a:cubicBezTo>
                      <a:pt x="26121" y="23119"/>
                      <a:pt x="41134" y="55546"/>
                      <a:pt x="48941" y="78064"/>
                    </a:cubicBezTo>
                    <a:cubicBezTo>
                      <a:pt x="52243" y="87372"/>
                      <a:pt x="50742" y="92176"/>
                      <a:pt x="52844" y="102685"/>
                    </a:cubicBezTo>
                    <a:cubicBezTo>
                      <a:pt x="34528" y="113494"/>
                      <a:pt x="24320" y="108690"/>
                      <a:pt x="18916" y="95179"/>
                    </a:cubicBezTo>
                    <a:cubicBezTo>
                      <a:pt x="11410" y="75963"/>
                      <a:pt x="2102" y="29424"/>
                      <a:pt x="0" y="9308"/>
                    </a:cubicBezTo>
                    <a:lnTo>
                      <a:pt x="18615" y="0"/>
                    </a:lnTo>
                    <a:close/>
                  </a:path>
                </a:pathLst>
              </a:custGeom>
              <a:solidFill>
                <a:srgbClr val="A9CCE8"/>
              </a:solidFill>
              <a:ln w="30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grpSp>
            <p:nvGrpSpPr>
              <p:cNvPr id="105" name="Graphic 2">
                <a:extLst>
                  <a:ext uri="{FF2B5EF4-FFF2-40B4-BE49-F238E27FC236}">
                    <a16:creationId xmlns:a16="http://schemas.microsoft.com/office/drawing/2014/main" id="{8617CD10-9937-4CB7-DEB3-8B544660D9E6}"/>
                  </a:ext>
                </a:extLst>
              </p:cNvPr>
              <p:cNvGrpSpPr/>
              <p:nvPr/>
            </p:nvGrpSpPr>
            <p:grpSpPr>
              <a:xfrm>
                <a:off x="9229134" y="1438075"/>
                <a:ext cx="272324" cy="785748"/>
                <a:chOff x="9229134" y="1438075"/>
                <a:chExt cx="272324" cy="785748"/>
              </a:xfrm>
            </p:grpSpPr>
            <p:grpSp>
              <p:nvGrpSpPr>
                <p:cNvPr id="130" name="Graphic 2">
                  <a:extLst>
                    <a:ext uri="{FF2B5EF4-FFF2-40B4-BE49-F238E27FC236}">
                      <a16:creationId xmlns:a16="http://schemas.microsoft.com/office/drawing/2014/main" id="{702FC866-4E92-F3FD-1748-2497697B8329}"/>
                    </a:ext>
                  </a:extLst>
                </p:cNvPr>
                <p:cNvGrpSpPr/>
                <p:nvPr/>
              </p:nvGrpSpPr>
              <p:grpSpPr>
                <a:xfrm>
                  <a:off x="9388565" y="2040372"/>
                  <a:ext cx="112893" cy="92476"/>
                  <a:chOff x="9388565" y="2040372"/>
                  <a:chExt cx="112893" cy="92476"/>
                </a:xfrm>
              </p:grpSpPr>
              <p:sp>
                <p:nvSpPr>
                  <p:cNvPr id="156" name="Freeform: Shape 155">
                    <a:extLst>
                      <a:ext uri="{FF2B5EF4-FFF2-40B4-BE49-F238E27FC236}">
                        <a16:creationId xmlns:a16="http://schemas.microsoft.com/office/drawing/2014/main" id="{B1882D15-00BA-3E39-1EBD-40860CE6C96F}"/>
                      </a:ext>
                    </a:extLst>
                  </p:cNvPr>
                  <p:cNvSpPr/>
                  <p:nvPr/>
                </p:nvSpPr>
                <p:spPr>
                  <a:xfrm>
                    <a:off x="9475037" y="2090213"/>
                    <a:ext cx="26421" cy="42635"/>
                  </a:xfrm>
                  <a:custGeom>
                    <a:avLst/>
                    <a:gdLst>
                      <a:gd name="connsiteX0" fmla="*/ 0 w 26421"/>
                      <a:gd name="connsiteY0" fmla="*/ 42635 h 42635"/>
                      <a:gd name="connsiteX1" fmla="*/ 26422 w 26421"/>
                      <a:gd name="connsiteY1" fmla="*/ 27323 h 42635"/>
                      <a:gd name="connsiteX2" fmla="*/ 26422 w 26421"/>
                      <a:gd name="connsiteY2" fmla="*/ 0 h 42635"/>
                      <a:gd name="connsiteX3" fmla="*/ 0 w 26421"/>
                      <a:gd name="connsiteY3" fmla="*/ 15613 h 42635"/>
                    </a:gdLst>
                    <a:ahLst/>
                    <a:cxnLst>
                      <a:cxn ang="0">
                        <a:pos x="connsiteX0" y="connsiteY0"/>
                      </a:cxn>
                      <a:cxn ang="0">
                        <a:pos x="connsiteX1" y="connsiteY1"/>
                      </a:cxn>
                      <a:cxn ang="0">
                        <a:pos x="connsiteX2" y="connsiteY2"/>
                      </a:cxn>
                      <a:cxn ang="0">
                        <a:pos x="connsiteX3" y="connsiteY3"/>
                      </a:cxn>
                    </a:cxnLst>
                    <a:rect l="l" t="t" r="r" b="b"/>
                    <a:pathLst>
                      <a:path w="26421" h="42635">
                        <a:moveTo>
                          <a:pt x="0" y="42635"/>
                        </a:moveTo>
                        <a:lnTo>
                          <a:pt x="26422" y="27323"/>
                        </a:lnTo>
                        <a:lnTo>
                          <a:pt x="26422" y="0"/>
                        </a:lnTo>
                        <a:lnTo>
                          <a:pt x="0" y="15613"/>
                        </a:lnTo>
                        <a:close/>
                      </a:path>
                    </a:pathLst>
                  </a:custGeom>
                  <a:solidFill>
                    <a:srgbClr val="084478"/>
                  </a:solidFill>
                  <a:ln w="30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sp>
                <p:nvSpPr>
                  <p:cNvPr id="157" name="Freeform: Shape 156">
                    <a:extLst>
                      <a:ext uri="{FF2B5EF4-FFF2-40B4-BE49-F238E27FC236}">
                        <a16:creationId xmlns:a16="http://schemas.microsoft.com/office/drawing/2014/main" id="{A1E41019-B4F1-8A25-34A3-6837B93A2DB6}"/>
                      </a:ext>
                    </a:extLst>
                  </p:cNvPr>
                  <p:cNvSpPr/>
                  <p:nvPr/>
                </p:nvSpPr>
                <p:spPr>
                  <a:xfrm>
                    <a:off x="9388565" y="2040372"/>
                    <a:ext cx="112893" cy="65454"/>
                  </a:xfrm>
                  <a:custGeom>
                    <a:avLst/>
                    <a:gdLst>
                      <a:gd name="connsiteX0" fmla="*/ 86472 w 112893"/>
                      <a:gd name="connsiteY0" fmla="*/ 65454 h 65454"/>
                      <a:gd name="connsiteX1" fmla="*/ 112893 w 112893"/>
                      <a:gd name="connsiteY1" fmla="*/ 49841 h 65454"/>
                      <a:gd name="connsiteX2" fmla="*/ 26422 w 112893"/>
                      <a:gd name="connsiteY2" fmla="*/ 0 h 65454"/>
                      <a:gd name="connsiteX3" fmla="*/ 0 w 112893"/>
                      <a:gd name="connsiteY3" fmla="*/ 15313 h 65454"/>
                    </a:gdLst>
                    <a:ahLst/>
                    <a:cxnLst>
                      <a:cxn ang="0">
                        <a:pos x="connsiteX0" y="connsiteY0"/>
                      </a:cxn>
                      <a:cxn ang="0">
                        <a:pos x="connsiteX1" y="connsiteY1"/>
                      </a:cxn>
                      <a:cxn ang="0">
                        <a:pos x="connsiteX2" y="connsiteY2"/>
                      </a:cxn>
                      <a:cxn ang="0">
                        <a:pos x="connsiteX3" y="connsiteY3"/>
                      </a:cxn>
                    </a:cxnLst>
                    <a:rect l="l" t="t" r="r" b="b"/>
                    <a:pathLst>
                      <a:path w="112893" h="65454">
                        <a:moveTo>
                          <a:pt x="86472" y="65454"/>
                        </a:moveTo>
                        <a:lnTo>
                          <a:pt x="112893" y="49841"/>
                        </a:lnTo>
                        <a:lnTo>
                          <a:pt x="26422" y="0"/>
                        </a:lnTo>
                        <a:lnTo>
                          <a:pt x="0" y="15313"/>
                        </a:lnTo>
                        <a:close/>
                      </a:path>
                    </a:pathLst>
                  </a:custGeom>
                  <a:solidFill>
                    <a:srgbClr val="032747"/>
                  </a:solidFill>
                  <a:ln w="30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sp>
                <p:nvSpPr>
                  <p:cNvPr id="158" name="Freeform: Shape 157">
                    <a:extLst>
                      <a:ext uri="{FF2B5EF4-FFF2-40B4-BE49-F238E27FC236}">
                        <a16:creationId xmlns:a16="http://schemas.microsoft.com/office/drawing/2014/main" id="{94F64E79-DD39-1308-28EA-FFDCE795072F}"/>
                      </a:ext>
                    </a:extLst>
                  </p:cNvPr>
                  <p:cNvSpPr/>
                  <p:nvPr/>
                </p:nvSpPr>
                <p:spPr>
                  <a:xfrm>
                    <a:off x="9388565" y="2055685"/>
                    <a:ext cx="86471" cy="77163"/>
                  </a:xfrm>
                  <a:custGeom>
                    <a:avLst/>
                    <a:gdLst>
                      <a:gd name="connsiteX0" fmla="*/ 0 w 86471"/>
                      <a:gd name="connsiteY0" fmla="*/ 0 h 77163"/>
                      <a:gd name="connsiteX1" fmla="*/ 0 w 86471"/>
                      <a:gd name="connsiteY1" fmla="*/ 27323 h 77163"/>
                      <a:gd name="connsiteX2" fmla="*/ 86472 w 86471"/>
                      <a:gd name="connsiteY2" fmla="*/ 77164 h 77163"/>
                      <a:gd name="connsiteX3" fmla="*/ 86472 w 86471"/>
                      <a:gd name="connsiteY3" fmla="*/ 50141 h 77163"/>
                    </a:gdLst>
                    <a:ahLst/>
                    <a:cxnLst>
                      <a:cxn ang="0">
                        <a:pos x="connsiteX0" y="connsiteY0"/>
                      </a:cxn>
                      <a:cxn ang="0">
                        <a:pos x="connsiteX1" y="connsiteY1"/>
                      </a:cxn>
                      <a:cxn ang="0">
                        <a:pos x="connsiteX2" y="connsiteY2"/>
                      </a:cxn>
                      <a:cxn ang="0">
                        <a:pos x="connsiteX3" y="connsiteY3"/>
                      </a:cxn>
                    </a:cxnLst>
                    <a:rect l="l" t="t" r="r" b="b"/>
                    <a:pathLst>
                      <a:path w="86471" h="77163">
                        <a:moveTo>
                          <a:pt x="0" y="0"/>
                        </a:moveTo>
                        <a:lnTo>
                          <a:pt x="0" y="27323"/>
                        </a:lnTo>
                        <a:lnTo>
                          <a:pt x="86472" y="77164"/>
                        </a:lnTo>
                        <a:lnTo>
                          <a:pt x="86472" y="50141"/>
                        </a:lnTo>
                        <a:close/>
                      </a:path>
                    </a:pathLst>
                  </a:custGeom>
                  <a:solidFill>
                    <a:srgbClr val="05345E"/>
                  </a:solidFill>
                  <a:ln w="30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grpSp>
            <p:grpSp>
              <p:nvGrpSpPr>
                <p:cNvPr id="131" name="Graphic 2">
                  <a:extLst>
                    <a:ext uri="{FF2B5EF4-FFF2-40B4-BE49-F238E27FC236}">
                      <a16:creationId xmlns:a16="http://schemas.microsoft.com/office/drawing/2014/main" id="{A3578EBA-C2CE-4E93-7485-9F6445571CEE}"/>
                    </a:ext>
                  </a:extLst>
                </p:cNvPr>
                <p:cNvGrpSpPr/>
                <p:nvPr/>
              </p:nvGrpSpPr>
              <p:grpSpPr>
                <a:xfrm>
                  <a:off x="9229134" y="2131347"/>
                  <a:ext cx="113193" cy="92476"/>
                  <a:chOff x="9229134" y="2131347"/>
                  <a:chExt cx="113193" cy="92476"/>
                </a:xfrm>
              </p:grpSpPr>
              <p:sp>
                <p:nvSpPr>
                  <p:cNvPr id="153" name="Freeform: Shape 152">
                    <a:extLst>
                      <a:ext uri="{FF2B5EF4-FFF2-40B4-BE49-F238E27FC236}">
                        <a16:creationId xmlns:a16="http://schemas.microsoft.com/office/drawing/2014/main" id="{16E4B84D-1F67-4FAF-50FD-9224C61E0BCE}"/>
                      </a:ext>
                    </a:extLst>
                  </p:cNvPr>
                  <p:cNvSpPr/>
                  <p:nvPr/>
                </p:nvSpPr>
                <p:spPr>
                  <a:xfrm>
                    <a:off x="9315905" y="2181488"/>
                    <a:ext cx="26421" cy="42334"/>
                  </a:xfrm>
                  <a:custGeom>
                    <a:avLst/>
                    <a:gdLst>
                      <a:gd name="connsiteX0" fmla="*/ 0 w 26421"/>
                      <a:gd name="connsiteY0" fmla="*/ 42335 h 42334"/>
                      <a:gd name="connsiteX1" fmla="*/ 26422 w 26421"/>
                      <a:gd name="connsiteY1" fmla="*/ 27022 h 42334"/>
                      <a:gd name="connsiteX2" fmla="*/ 26422 w 26421"/>
                      <a:gd name="connsiteY2" fmla="*/ 0 h 42334"/>
                      <a:gd name="connsiteX3" fmla="*/ 0 w 26421"/>
                      <a:gd name="connsiteY3" fmla="*/ 15313 h 42334"/>
                    </a:gdLst>
                    <a:ahLst/>
                    <a:cxnLst>
                      <a:cxn ang="0">
                        <a:pos x="connsiteX0" y="connsiteY0"/>
                      </a:cxn>
                      <a:cxn ang="0">
                        <a:pos x="connsiteX1" y="connsiteY1"/>
                      </a:cxn>
                      <a:cxn ang="0">
                        <a:pos x="connsiteX2" y="connsiteY2"/>
                      </a:cxn>
                      <a:cxn ang="0">
                        <a:pos x="connsiteX3" y="connsiteY3"/>
                      </a:cxn>
                    </a:cxnLst>
                    <a:rect l="l" t="t" r="r" b="b"/>
                    <a:pathLst>
                      <a:path w="26421" h="42334">
                        <a:moveTo>
                          <a:pt x="0" y="42335"/>
                        </a:moveTo>
                        <a:lnTo>
                          <a:pt x="26422" y="27022"/>
                        </a:lnTo>
                        <a:lnTo>
                          <a:pt x="26422" y="0"/>
                        </a:lnTo>
                        <a:lnTo>
                          <a:pt x="0" y="15313"/>
                        </a:lnTo>
                        <a:close/>
                      </a:path>
                    </a:pathLst>
                  </a:custGeom>
                  <a:solidFill>
                    <a:srgbClr val="084478"/>
                  </a:solidFill>
                  <a:ln w="30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sp>
                <p:nvSpPr>
                  <p:cNvPr id="154" name="Freeform: Shape 153">
                    <a:extLst>
                      <a:ext uri="{FF2B5EF4-FFF2-40B4-BE49-F238E27FC236}">
                        <a16:creationId xmlns:a16="http://schemas.microsoft.com/office/drawing/2014/main" id="{85514BFD-9280-DC73-AAE9-3A7157710F4E}"/>
                      </a:ext>
                    </a:extLst>
                  </p:cNvPr>
                  <p:cNvSpPr/>
                  <p:nvPr/>
                </p:nvSpPr>
                <p:spPr>
                  <a:xfrm>
                    <a:off x="9229434" y="2131347"/>
                    <a:ext cx="112893" cy="65453"/>
                  </a:xfrm>
                  <a:custGeom>
                    <a:avLst/>
                    <a:gdLst>
                      <a:gd name="connsiteX0" fmla="*/ 86472 w 112893"/>
                      <a:gd name="connsiteY0" fmla="*/ 65454 h 65453"/>
                      <a:gd name="connsiteX1" fmla="*/ 112893 w 112893"/>
                      <a:gd name="connsiteY1" fmla="*/ 50141 h 65453"/>
                      <a:gd name="connsiteX2" fmla="*/ 26422 w 112893"/>
                      <a:gd name="connsiteY2" fmla="*/ 0 h 65453"/>
                      <a:gd name="connsiteX3" fmla="*/ 0 w 112893"/>
                      <a:gd name="connsiteY3" fmla="*/ 15313 h 65453"/>
                    </a:gdLst>
                    <a:ahLst/>
                    <a:cxnLst>
                      <a:cxn ang="0">
                        <a:pos x="connsiteX0" y="connsiteY0"/>
                      </a:cxn>
                      <a:cxn ang="0">
                        <a:pos x="connsiteX1" y="connsiteY1"/>
                      </a:cxn>
                      <a:cxn ang="0">
                        <a:pos x="connsiteX2" y="connsiteY2"/>
                      </a:cxn>
                      <a:cxn ang="0">
                        <a:pos x="connsiteX3" y="connsiteY3"/>
                      </a:cxn>
                    </a:cxnLst>
                    <a:rect l="l" t="t" r="r" b="b"/>
                    <a:pathLst>
                      <a:path w="112893" h="65453">
                        <a:moveTo>
                          <a:pt x="86472" y="65454"/>
                        </a:moveTo>
                        <a:lnTo>
                          <a:pt x="112893" y="50141"/>
                        </a:lnTo>
                        <a:lnTo>
                          <a:pt x="26422" y="0"/>
                        </a:lnTo>
                        <a:lnTo>
                          <a:pt x="0" y="15313"/>
                        </a:lnTo>
                        <a:close/>
                      </a:path>
                    </a:pathLst>
                  </a:custGeom>
                  <a:solidFill>
                    <a:srgbClr val="032747"/>
                  </a:solidFill>
                  <a:ln w="30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sp>
                <p:nvSpPr>
                  <p:cNvPr id="155" name="Freeform: Shape 154">
                    <a:extLst>
                      <a:ext uri="{FF2B5EF4-FFF2-40B4-BE49-F238E27FC236}">
                        <a16:creationId xmlns:a16="http://schemas.microsoft.com/office/drawing/2014/main" id="{BBCBB7BF-1CAD-2997-58AF-DD805309A798}"/>
                      </a:ext>
                    </a:extLst>
                  </p:cNvPr>
                  <p:cNvSpPr/>
                  <p:nvPr/>
                </p:nvSpPr>
                <p:spPr>
                  <a:xfrm>
                    <a:off x="9229134" y="2146660"/>
                    <a:ext cx="86771" cy="77163"/>
                  </a:xfrm>
                  <a:custGeom>
                    <a:avLst/>
                    <a:gdLst>
                      <a:gd name="connsiteX0" fmla="*/ 300 w 86771"/>
                      <a:gd name="connsiteY0" fmla="*/ 0 h 77163"/>
                      <a:gd name="connsiteX1" fmla="*/ 0 w 86771"/>
                      <a:gd name="connsiteY1" fmla="*/ 27323 h 77163"/>
                      <a:gd name="connsiteX2" fmla="*/ 86771 w 86771"/>
                      <a:gd name="connsiteY2" fmla="*/ 77164 h 77163"/>
                      <a:gd name="connsiteX3" fmla="*/ 86771 w 86771"/>
                      <a:gd name="connsiteY3" fmla="*/ 50141 h 77163"/>
                    </a:gdLst>
                    <a:ahLst/>
                    <a:cxnLst>
                      <a:cxn ang="0">
                        <a:pos x="connsiteX0" y="connsiteY0"/>
                      </a:cxn>
                      <a:cxn ang="0">
                        <a:pos x="connsiteX1" y="connsiteY1"/>
                      </a:cxn>
                      <a:cxn ang="0">
                        <a:pos x="connsiteX2" y="connsiteY2"/>
                      </a:cxn>
                      <a:cxn ang="0">
                        <a:pos x="connsiteX3" y="connsiteY3"/>
                      </a:cxn>
                    </a:cxnLst>
                    <a:rect l="l" t="t" r="r" b="b"/>
                    <a:pathLst>
                      <a:path w="86771" h="77163">
                        <a:moveTo>
                          <a:pt x="300" y="0"/>
                        </a:moveTo>
                        <a:lnTo>
                          <a:pt x="0" y="27323"/>
                        </a:lnTo>
                        <a:lnTo>
                          <a:pt x="86771" y="77164"/>
                        </a:lnTo>
                        <a:lnTo>
                          <a:pt x="86771" y="50141"/>
                        </a:lnTo>
                        <a:close/>
                      </a:path>
                    </a:pathLst>
                  </a:custGeom>
                  <a:solidFill>
                    <a:srgbClr val="05345E"/>
                  </a:solidFill>
                  <a:ln w="30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grpSp>
            <p:grpSp>
              <p:nvGrpSpPr>
                <p:cNvPr id="132" name="Graphic 2">
                  <a:extLst>
                    <a:ext uri="{FF2B5EF4-FFF2-40B4-BE49-F238E27FC236}">
                      <a16:creationId xmlns:a16="http://schemas.microsoft.com/office/drawing/2014/main" id="{CB0CA687-30D6-84B9-162F-B582102117ED}"/>
                    </a:ext>
                  </a:extLst>
                </p:cNvPr>
                <p:cNvGrpSpPr/>
                <p:nvPr/>
              </p:nvGrpSpPr>
              <p:grpSpPr>
                <a:xfrm>
                  <a:off x="9431201" y="1824494"/>
                  <a:ext cx="32126" cy="259414"/>
                  <a:chOff x="9431201" y="1824494"/>
                  <a:chExt cx="32126" cy="259414"/>
                </a:xfrm>
              </p:grpSpPr>
              <p:sp>
                <p:nvSpPr>
                  <p:cNvPr id="150" name="Freeform: Shape 149">
                    <a:extLst>
                      <a:ext uri="{FF2B5EF4-FFF2-40B4-BE49-F238E27FC236}">
                        <a16:creationId xmlns:a16="http://schemas.microsoft.com/office/drawing/2014/main" id="{72313DB7-826D-B419-CAD8-292D3E9F1910}"/>
                      </a:ext>
                    </a:extLst>
                  </p:cNvPr>
                  <p:cNvSpPr/>
                  <p:nvPr/>
                </p:nvSpPr>
                <p:spPr>
                  <a:xfrm>
                    <a:off x="9431201" y="1824494"/>
                    <a:ext cx="31526" cy="18315"/>
                  </a:xfrm>
                  <a:custGeom>
                    <a:avLst/>
                    <a:gdLst>
                      <a:gd name="connsiteX0" fmla="*/ 31526 w 31526"/>
                      <a:gd name="connsiteY0" fmla="*/ 9308 h 18315"/>
                      <a:gd name="connsiteX1" fmla="*/ 15613 w 31526"/>
                      <a:gd name="connsiteY1" fmla="*/ 0 h 18315"/>
                      <a:gd name="connsiteX2" fmla="*/ 0 w 31526"/>
                      <a:gd name="connsiteY2" fmla="*/ 9308 h 18315"/>
                      <a:gd name="connsiteX3" fmla="*/ 15613 w 31526"/>
                      <a:gd name="connsiteY3" fmla="*/ 18315 h 18315"/>
                    </a:gdLst>
                    <a:ahLst/>
                    <a:cxnLst>
                      <a:cxn ang="0">
                        <a:pos x="connsiteX0" y="connsiteY0"/>
                      </a:cxn>
                      <a:cxn ang="0">
                        <a:pos x="connsiteX1" y="connsiteY1"/>
                      </a:cxn>
                      <a:cxn ang="0">
                        <a:pos x="connsiteX2" y="connsiteY2"/>
                      </a:cxn>
                      <a:cxn ang="0">
                        <a:pos x="connsiteX3" y="connsiteY3"/>
                      </a:cxn>
                    </a:cxnLst>
                    <a:rect l="l" t="t" r="r" b="b"/>
                    <a:pathLst>
                      <a:path w="31526" h="18315">
                        <a:moveTo>
                          <a:pt x="31526" y="9308"/>
                        </a:moveTo>
                        <a:lnTo>
                          <a:pt x="15613" y="0"/>
                        </a:lnTo>
                        <a:lnTo>
                          <a:pt x="0" y="9308"/>
                        </a:lnTo>
                        <a:lnTo>
                          <a:pt x="15613" y="18315"/>
                        </a:lnTo>
                        <a:close/>
                      </a:path>
                    </a:pathLst>
                  </a:custGeom>
                  <a:solidFill>
                    <a:srgbClr val="929190"/>
                  </a:solidFill>
                  <a:ln w="30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sp>
                <p:nvSpPr>
                  <p:cNvPr id="151" name="Freeform: Shape 150">
                    <a:extLst>
                      <a:ext uri="{FF2B5EF4-FFF2-40B4-BE49-F238E27FC236}">
                        <a16:creationId xmlns:a16="http://schemas.microsoft.com/office/drawing/2014/main" id="{CCD02786-940C-A6A9-9762-73BC60EF07E7}"/>
                      </a:ext>
                    </a:extLst>
                  </p:cNvPr>
                  <p:cNvSpPr/>
                  <p:nvPr/>
                </p:nvSpPr>
                <p:spPr>
                  <a:xfrm>
                    <a:off x="9442610" y="1833801"/>
                    <a:ext cx="20717" cy="250106"/>
                  </a:xfrm>
                  <a:custGeom>
                    <a:avLst/>
                    <a:gdLst>
                      <a:gd name="connsiteX0" fmla="*/ 4204 w 20717"/>
                      <a:gd name="connsiteY0" fmla="*/ 9007 h 250106"/>
                      <a:gd name="connsiteX1" fmla="*/ 0 w 20717"/>
                      <a:gd name="connsiteY1" fmla="*/ 111092 h 250106"/>
                      <a:gd name="connsiteX2" fmla="*/ 4804 w 20717"/>
                      <a:gd name="connsiteY2" fmla="*/ 250106 h 250106"/>
                      <a:gd name="connsiteX3" fmla="*/ 20718 w 20717"/>
                      <a:gd name="connsiteY3" fmla="*/ 240799 h 250106"/>
                      <a:gd name="connsiteX4" fmla="*/ 20117 w 20717"/>
                      <a:gd name="connsiteY4" fmla="*/ 0 h 2501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17" h="250106">
                        <a:moveTo>
                          <a:pt x="4204" y="9007"/>
                        </a:moveTo>
                        <a:lnTo>
                          <a:pt x="0" y="111092"/>
                        </a:lnTo>
                        <a:lnTo>
                          <a:pt x="4804" y="250106"/>
                        </a:lnTo>
                        <a:lnTo>
                          <a:pt x="20718" y="240799"/>
                        </a:lnTo>
                        <a:lnTo>
                          <a:pt x="20117" y="0"/>
                        </a:lnTo>
                        <a:close/>
                      </a:path>
                    </a:pathLst>
                  </a:custGeom>
                  <a:solidFill>
                    <a:srgbClr val="05345E"/>
                  </a:solidFill>
                  <a:ln w="30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sp>
                <p:nvSpPr>
                  <p:cNvPr id="152" name="Freeform: Shape 151">
                    <a:extLst>
                      <a:ext uri="{FF2B5EF4-FFF2-40B4-BE49-F238E27FC236}">
                        <a16:creationId xmlns:a16="http://schemas.microsoft.com/office/drawing/2014/main" id="{111D3FB7-4507-D09F-0B57-19AE3FB0E55E}"/>
                      </a:ext>
                    </a:extLst>
                  </p:cNvPr>
                  <p:cNvSpPr/>
                  <p:nvPr/>
                </p:nvSpPr>
                <p:spPr>
                  <a:xfrm>
                    <a:off x="9431201" y="1833801"/>
                    <a:ext cx="16213" cy="250106"/>
                  </a:xfrm>
                  <a:custGeom>
                    <a:avLst/>
                    <a:gdLst>
                      <a:gd name="connsiteX0" fmla="*/ 15613 w 16213"/>
                      <a:gd name="connsiteY0" fmla="*/ 9007 h 250106"/>
                      <a:gd name="connsiteX1" fmla="*/ 0 w 16213"/>
                      <a:gd name="connsiteY1" fmla="*/ 0 h 250106"/>
                      <a:gd name="connsiteX2" fmla="*/ 600 w 16213"/>
                      <a:gd name="connsiteY2" fmla="*/ 240799 h 250106"/>
                      <a:gd name="connsiteX3" fmla="*/ 16213 w 16213"/>
                      <a:gd name="connsiteY3" fmla="*/ 250106 h 250106"/>
                    </a:gdLst>
                    <a:ahLst/>
                    <a:cxnLst>
                      <a:cxn ang="0">
                        <a:pos x="connsiteX0" y="connsiteY0"/>
                      </a:cxn>
                      <a:cxn ang="0">
                        <a:pos x="connsiteX1" y="connsiteY1"/>
                      </a:cxn>
                      <a:cxn ang="0">
                        <a:pos x="connsiteX2" y="connsiteY2"/>
                      </a:cxn>
                      <a:cxn ang="0">
                        <a:pos x="connsiteX3" y="connsiteY3"/>
                      </a:cxn>
                    </a:cxnLst>
                    <a:rect l="l" t="t" r="r" b="b"/>
                    <a:pathLst>
                      <a:path w="16213" h="250106">
                        <a:moveTo>
                          <a:pt x="15613" y="9007"/>
                        </a:moveTo>
                        <a:lnTo>
                          <a:pt x="0" y="0"/>
                        </a:lnTo>
                        <a:lnTo>
                          <a:pt x="600" y="240799"/>
                        </a:lnTo>
                        <a:lnTo>
                          <a:pt x="16213" y="250106"/>
                        </a:lnTo>
                        <a:close/>
                      </a:path>
                    </a:pathLst>
                  </a:custGeom>
                  <a:solidFill>
                    <a:srgbClr val="032747"/>
                  </a:solidFill>
                  <a:ln w="30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grpSp>
            <p:grpSp>
              <p:nvGrpSpPr>
                <p:cNvPr id="133" name="Graphic 2">
                  <a:extLst>
                    <a:ext uri="{FF2B5EF4-FFF2-40B4-BE49-F238E27FC236}">
                      <a16:creationId xmlns:a16="http://schemas.microsoft.com/office/drawing/2014/main" id="{49E2B7A2-9549-A992-1498-57B8049E1956}"/>
                    </a:ext>
                  </a:extLst>
                </p:cNvPr>
                <p:cNvGrpSpPr/>
                <p:nvPr/>
              </p:nvGrpSpPr>
              <p:grpSpPr>
                <a:xfrm>
                  <a:off x="9273571" y="1915769"/>
                  <a:ext cx="32126" cy="259113"/>
                  <a:chOff x="9273571" y="1915769"/>
                  <a:chExt cx="32126" cy="259113"/>
                </a:xfrm>
              </p:grpSpPr>
              <p:sp>
                <p:nvSpPr>
                  <p:cNvPr id="147" name="Freeform: Shape 146">
                    <a:extLst>
                      <a:ext uri="{FF2B5EF4-FFF2-40B4-BE49-F238E27FC236}">
                        <a16:creationId xmlns:a16="http://schemas.microsoft.com/office/drawing/2014/main" id="{2581F6C7-3C4A-CF01-4F8B-7D85FE33BB0D}"/>
                      </a:ext>
                    </a:extLst>
                  </p:cNvPr>
                  <p:cNvSpPr/>
                  <p:nvPr/>
                </p:nvSpPr>
                <p:spPr>
                  <a:xfrm>
                    <a:off x="9280476" y="1924776"/>
                    <a:ext cx="25221" cy="250106"/>
                  </a:xfrm>
                  <a:custGeom>
                    <a:avLst/>
                    <a:gdLst>
                      <a:gd name="connsiteX0" fmla="*/ 8708 w 25221"/>
                      <a:gd name="connsiteY0" fmla="*/ 9007 h 250106"/>
                      <a:gd name="connsiteX1" fmla="*/ 0 w 25221"/>
                      <a:gd name="connsiteY1" fmla="*/ 124903 h 250106"/>
                      <a:gd name="connsiteX2" fmla="*/ 9609 w 25221"/>
                      <a:gd name="connsiteY2" fmla="*/ 250106 h 250106"/>
                      <a:gd name="connsiteX3" fmla="*/ 25221 w 25221"/>
                      <a:gd name="connsiteY3" fmla="*/ 241099 h 250106"/>
                      <a:gd name="connsiteX4" fmla="*/ 24621 w 25221"/>
                      <a:gd name="connsiteY4" fmla="*/ 0 h 2501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21" h="250106">
                        <a:moveTo>
                          <a:pt x="8708" y="9007"/>
                        </a:moveTo>
                        <a:lnTo>
                          <a:pt x="0" y="124903"/>
                        </a:lnTo>
                        <a:lnTo>
                          <a:pt x="9609" y="250106"/>
                        </a:lnTo>
                        <a:lnTo>
                          <a:pt x="25221" y="241099"/>
                        </a:lnTo>
                        <a:lnTo>
                          <a:pt x="24621" y="0"/>
                        </a:lnTo>
                        <a:close/>
                      </a:path>
                    </a:pathLst>
                  </a:custGeom>
                  <a:solidFill>
                    <a:srgbClr val="05345E"/>
                  </a:solidFill>
                  <a:ln w="30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sp>
                <p:nvSpPr>
                  <p:cNvPr id="148" name="Freeform: Shape 147">
                    <a:extLst>
                      <a:ext uri="{FF2B5EF4-FFF2-40B4-BE49-F238E27FC236}">
                        <a16:creationId xmlns:a16="http://schemas.microsoft.com/office/drawing/2014/main" id="{8F8F8A8A-D001-0135-C0C2-5CCD8101B66B}"/>
                      </a:ext>
                    </a:extLst>
                  </p:cNvPr>
                  <p:cNvSpPr/>
                  <p:nvPr/>
                </p:nvSpPr>
                <p:spPr>
                  <a:xfrm>
                    <a:off x="9273571" y="1924776"/>
                    <a:ext cx="16513" cy="250106"/>
                  </a:xfrm>
                  <a:custGeom>
                    <a:avLst/>
                    <a:gdLst>
                      <a:gd name="connsiteX0" fmla="*/ 15613 w 16513"/>
                      <a:gd name="connsiteY0" fmla="*/ 9007 h 250106"/>
                      <a:gd name="connsiteX1" fmla="*/ 0 w 16513"/>
                      <a:gd name="connsiteY1" fmla="*/ 0 h 250106"/>
                      <a:gd name="connsiteX2" fmla="*/ 600 w 16513"/>
                      <a:gd name="connsiteY2" fmla="*/ 241099 h 250106"/>
                      <a:gd name="connsiteX3" fmla="*/ 16514 w 16513"/>
                      <a:gd name="connsiteY3" fmla="*/ 250106 h 250106"/>
                    </a:gdLst>
                    <a:ahLst/>
                    <a:cxnLst>
                      <a:cxn ang="0">
                        <a:pos x="connsiteX0" y="connsiteY0"/>
                      </a:cxn>
                      <a:cxn ang="0">
                        <a:pos x="connsiteX1" y="connsiteY1"/>
                      </a:cxn>
                      <a:cxn ang="0">
                        <a:pos x="connsiteX2" y="connsiteY2"/>
                      </a:cxn>
                      <a:cxn ang="0">
                        <a:pos x="connsiteX3" y="connsiteY3"/>
                      </a:cxn>
                    </a:cxnLst>
                    <a:rect l="l" t="t" r="r" b="b"/>
                    <a:pathLst>
                      <a:path w="16513" h="250106">
                        <a:moveTo>
                          <a:pt x="15613" y="9007"/>
                        </a:moveTo>
                        <a:lnTo>
                          <a:pt x="0" y="0"/>
                        </a:lnTo>
                        <a:lnTo>
                          <a:pt x="600" y="241099"/>
                        </a:lnTo>
                        <a:lnTo>
                          <a:pt x="16514" y="250106"/>
                        </a:lnTo>
                        <a:close/>
                      </a:path>
                    </a:pathLst>
                  </a:custGeom>
                  <a:solidFill>
                    <a:srgbClr val="032747"/>
                  </a:solidFill>
                  <a:ln w="30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sp>
                <p:nvSpPr>
                  <p:cNvPr id="149" name="Freeform: Shape 148">
                    <a:extLst>
                      <a:ext uri="{FF2B5EF4-FFF2-40B4-BE49-F238E27FC236}">
                        <a16:creationId xmlns:a16="http://schemas.microsoft.com/office/drawing/2014/main" id="{8A23D132-717F-9E74-6F6C-3BD6B6590799}"/>
                      </a:ext>
                    </a:extLst>
                  </p:cNvPr>
                  <p:cNvSpPr/>
                  <p:nvPr/>
                </p:nvSpPr>
                <p:spPr>
                  <a:xfrm>
                    <a:off x="9273571" y="1915769"/>
                    <a:ext cx="31526" cy="18014"/>
                  </a:xfrm>
                  <a:custGeom>
                    <a:avLst/>
                    <a:gdLst>
                      <a:gd name="connsiteX0" fmla="*/ 31526 w 31526"/>
                      <a:gd name="connsiteY0" fmla="*/ 9007 h 18014"/>
                      <a:gd name="connsiteX1" fmla="*/ 15913 w 31526"/>
                      <a:gd name="connsiteY1" fmla="*/ 0 h 18014"/>
                      <a:gd name="connsiteX2" fmla="*/ 0 w 31526"/>
                      <a:gd name="connsiteY2" fmla="*/ 9007 h 18014"/>
                      <a:gd name="connsiteX3" fmla="*/ 15613 w 31526"/>
                      <a:gd name="connsiteY3" fmla="*/ 18015 h 18014"/>
                    </a:gdLst>
                    <a:ahLst/>
                    <a:cxnLst>
                      <a:cxn ang="0">
                        <a:pos x="connsiteX0" y="connsiteY0"/>
                      </a:cxn>
                      <a:cxn ang="0">
                        <a:pos x="connsiteX1" y="connsiteY1"/>
                      </a:cxn>
                      <a:cxn ang="0">
                        <a:pos x="connsiteX2" y="connsiteY2"/>
                      </a:cxn>
                      <a:cxn ang="0">
                        <a:pos x="connsiteX3" y="connsiteY3"/>
                      </a:cxn>
                    </a:cxnLst>
                    <a:rect l="l" t="t" r="r" b="b"/>
                    <a:pathLst>
                      <a:path w="31526" h="18014">
                        <a:moveTo>
                          <a:pt x="31526" y="9007"/>
                        </a:moveTo>
                        <a:lnTo>
                          <a:pt x="15913" y="0"/>
                        </a:lnTo>
                        <a:lnTo>
                          <a:pt x="0" y="9007"/>
                        </a:lnTo>
                        <a:lnTo>
                          <a:pt x="15613" y="18015"/>
                        </a:lnTo>
                        <a:close/>
                      </a:path>
                    </a:pathLst>
                  </a:custGeom>
                  <a:solidFill>
                    <a:srgbClr val="929190"/>
                  </a:solidFill>
                  <a:ln w="30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grpSp>
            <p:grpSp>
              <p:nvGrpSpPr>
                <p:cNvPr id="134" name="Graphic 2">
                  <a:extLst>
                    <a:ext uri="{FF2B5EF4-FFF2-40B4-BE49-F238E27FC236}">
                      <a16:creationId xmlns:a16="http://schemas.microsoft.com/office/drawing/2014/main" id="{C25B944B-AF56-E20E-A21B-7074DB667149}"/>
                    </a:ext>
                  </a:extLst>
                </p:cNvPr>
                <p:cNvGrpSpPr/>
                <p:nvPr/>
              </p:nvGrpSpPr>
              <p:grpSpPr>
                <a:xfrm>
                  <a:off x="9245047" y="1793568"/>
                  <a:ext cx="239297" cy="160632"/>
                  <a:chOff x="9245047" y="1793568"/>
                  <a:chExt cx="239297" cy="160632"/>
                </a:xfrm>
              </p:grpSpPr>
              <p:sp>
                <p:nvSpPr>
                  <p:cNvPr id="144" name="Freeform: Shape 143">
                    <a:extLst>
                      <a:ext uri="{FF2B5EF4-FFF2-40B4-BE49-F238E27FC236}">
                        <a16:creationId xmlns:a16="http://schemas.microsoft.com/office/drawing/2014/main" id="{9D7D101F-355A-5542-DE4E-698C78C233BB}"/>
                      </a:ext>
                    </a:extLst>
                  </p:cNvPr>
                  <p:cNvSpPr/>
                  <p:nvPr/>
                </p:nvSpPr>
                <p:spPr>
                  <a:xfrm>
                    <a:off x="9245047" y="1919372"/>
                    <a:ext cx="21317" cy="34828"/>
                  </a:xfrm>
                  <a:custGeom>
                    <a:avLst/>
                    <a:gdLst>
                      <a:gd name="connsiteX0" fmla="*/ 21317 w 21317"/>
                      <a:gd name="connsiteY0" fmla="*/ 12610 h 34828"/>
                      <a:gd name="connsiteX1" fmla="*/ 0 w 21317"/>
                      <a:gd name="connsiteY1" fmla="*/ 0 h 34828"/>
                      <a:gd name="connsiteX2" fmla="*/ 0 w 21317"/>
                      <a:gd name="connsiteY2" fmla="*/ 22519 h 34828"/>
                      <a:gd name="connsiteX3" fmla="*/ 21317 w 21317"/>
                      <a:gd name="connsiteY3" fmla="*/ 34829 h 34828"/>
                    </a:gdLst>
                    <a:ahLst/>
                    <a:cxnLst>
                      <a:cxn ang="0">
                        <a:pos x="connsiteX0" y="connsiteY0"/>
                      </a:cxn>
                      <a:cxn ang="0">
                        <a:pos x="connsiteX1" y="connsiteY1"/>
                      </a:cxn>
                      <a:cxn ang="0">
                        <a:pos x="connsiteX2" y="connsiteY2"/>
                      </a:cxn>
                      <a:cxn ang="0">
                        <a:pos x="connsiteX3" y="connsiteY3"/>
                      </a:cxn>
                    </a:cxnLst>
                    <a:rect l="l" t="t" r="r" b="b"/>
                    <a:pathLst>
                      <a:path w="21317" h="34828">
                        <a:moveTo>
                          <a:pt x="21317" y="12610"/>
                        </a:moveTo>
                        <a:lnTo>
                          <a:pt x="0" y="0"/>
                        </a:lnTo>
                        <a:lnTo>
                          <a:pt x="0" y="22519"/>
                        </a:lnTo>
                        <a:lnTo>
                          <a:pt x="21317" y="34829"/>
                        </a:lnTo>
                        <a:close/>
                      </a:path>
                    </a:pathLst>
                  </a:custGeom>
                  <a:solidFill>
                    <a:srgbClr val="05345E"/>
                  </a:solidFill>
                  <a:ln w="30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sp>
                <p:nvSpPr>
                  <p:cNvPr id="145" name="Freeform: Shape 144">
                    <a:extLst>
                      <a:ext uri="{FF2B5EF4-FFF2-40B4-BE49-F238E27FC236}">
                        <a16:creationId xmlns:a16="http://schemas.microsoft.com/office/drawing/2014/main" id="{B4E5D8B6-9D0C-8981-D804-C61BA96812CF}"/>
                      </a:ext>
                    </a:extLst>
                  </p:cNvPr>
                  <p:cNvSpPr/>
                  <p:nvPr/>
                </p:nvSpPr>
                <p:spPr>
                  <a:xfrm>
                    <a:off x="9245047" y="1793568"/>
                    <a:ext cx="239297" cy="138414"/>
                  </a:xfrm>
                  <a:custGeom>
                    <a:avLst/>
                    <a:gdLst>
                      <a:gd name="connsiteX0" fmla="*/ 239297 w 239297"/>
                      <a:gd name="connsiteY0" fmla="*/ 12310 h 138414"/>
                      <a:gd name="connsiteX1" fmla="*/ 217979 w 239297"/>
                      <a:gd name="connsiteY1" fmla="*/ 0 h 138414"/>
                      <a:gd name="connsiteX2" fmla="*/ 0 w 239297"/>
                      <a:gd name="connsiteY2" fmla="*/ 125804 h 138414"/>
                      <a:gd name="connsiteX3" fmla="*/ 21317 w 239297"/>
                      <a:gd name="connsiteY3" fmla="*/ 138414 h 138414"/>
                    </a:gdLst>
                    <a:ahLst/>
                    <a:cxnLst>
                      <a:cxn ang="0">
                        <a:pos x="connsiteX0" y="connsiteY0"/>
                      </a:cxn>
                      <a:cxn ang="0">
                        <a:pos x="connsiteX1" y="connsiteY1"/>
                      </a:cxn>
                      <a:cxn ang="0">
                        <a:pos x="connsiteX2" y="connsiteY2"/>
                      </a:cxn>
                      <a:cxn ang="0">
                        <a:pos x="connsiteX3" y="connsiteY3"/>
                      </a:cxn>
                    </a:cxnLst>
                    <a:rect l="l" t="t" r="r" b="b"/>
                    <a:pathLst>
                      <a:path w="239297" h="138414">
                        <a:moveTo>
                          <a:pt x="239297" y="12310"/>
                        </a:moveTo>
                        <a:lnTo>
                          <a:pt x="217979" y="0"/>
                        </a:lnTo>
                        <a:lnTo>
                          <a:pt x="0" y="125804"/>
                        </a:lnTo>
                        <a:lnTo>
                          <a:pt x="21317" y="138414"/>
                        </a:lnTo>
                        <a:close/>
                      </a:path>
                    </a:pathLst>
                  </a:custGeom>
                  <a:solidFill>
                    <a:srgbClr val="032747"/>
                  </a:solidFill>
                  <a:ln w="30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sp>
                <p:nvSpPr>
                  <p:cNvPr id="146" name="Freeform: Shape 145">
                    <a:extLst>
                      <a:ext uri="{FF2B5EF4-FFF2-40B4-BE49-F238E27FC236}">
                        <a16:creationId xmlns:a16="http://schemas.microsoft.com/office/drawing/2014/main" id="{21AC94AD-5562-08CB-EF73-F59C52C43488}"/>
                      </a:ext>
                    </a:extLst>
                  </p:cNvPr>
                  <p:cNvSpPr/>
                  <p:nvPr/>
                </p:nvSpPr>
                <p:spPr>
                  <a:xfrm>
                    <a:off x="9266364" y="1805878"/>
                    <a:ext cx="217980" cy="148322"/>
                  </a:xfrm>
                  <a:custGeom>
                    <a:avLst/>
                    <a:gdLst>
                      <a:gd name="connsiteX0" fmla="*/ 0 w 217980"/>
                      <a:gd name="connsiteY0" fmla="*/ 126104 h 148322"/>
                      <a:gd name="connsiteX1" fmla="*/ 0 w 217980"/>
                      <a:gd name="connsiteY1" fmla="*/ 148322 h 148322"/>
                      <a:gd name="connsiteX2" fmla="*/ 217980 w 217980"/>
                      <a:gd name="connsiteY2" fmla="*/ 22519 h 148322"/>
                      <a:gd name="connsiteX3" fmla="*/ 217980 w 217980"/>
                      <a:gd name="connsiteY3" fmla="*/ 0 h 148322"/>
                    </a:gdLst>
                    <a:ahLst/>
                    <a:cxnLst>
                      <a:cxn ang="0">
                        <a:pos x="connsiteX0" y="connsiteY0"/>
                      </a:cxn>
                      <a:cxn ang="0">
                        <a:pos x="connsiteX1" y="connsiteY1"/>
                      </a:cxn>
                      <a:cxn ang="0">
                        <a:pos x="connsiteX2" y="connsiteY2"/>
                      </a:cxn>
                      <a:cxn ang="0">
                        <a:pos x="connsiteX3" y="connsiteY3"/>
                      </a:cxn>
                    </a:cxnLst>
                    <a:rect l="l" t="t" r="r" b="b"/>
                    <a:pathLst>
                      <a:path w="217980" h="148322">
                        <a:moveTo>
                          <a:pt x="0" y="126104"/>
                        </a:moveTo>
                        <a:lnTo>
                          <a:pt x="0" y="148322"/>
                        </a:lnTo>
                        <a:lnTo>
                          <a:pt x="217980" y="22519"/>
                        </a:lnTo>
                        <a:lnTo>
                          <a:pt x="217980" y="0"/>
                        </a:lnTo>
                        <a:close/>
                      </a:path>
                    </a:pathLst>
                  </a:custGeom>
                  <a:solidFill>
                    <a:srgbClr val="084478"/>
                  </a:solidFill>
                  <a:ln w="30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grpSp>
            <p:grpSp>
              <p:nvGrpSpPr>
                <p:cNvPr id="135" name="Graphic 2">
                  <a:extLst>
                    <a:ext uri="{FF2B5EF4-FFF2-40B4-BE49-F238E27FC236}">
                      <a16:creationId xmlns:a16="http://schemas.microsoft.com/office/drawing/2014/main" id="{A1BD8742-2A3B-EA5A-FED3-556F25B7A9BC}"/>
                    </a:ext>
                  </a:extLst>
                </p:cNvPr>
                <p:cNvGrpSpPr/>
                <p:nvPr/>
              </p:nvGrpSpPr>
              <p:grpSpPr>
                <a:xfrm>
                  <a:off x="9255556" y="1464797"/>
                  <a:ext cx="217979" cy="459679"/>
                  <a:chOff x="9255556" y="1464797"/>
                  <a:chExt cx="217979" cy="459679"/>
                </a:xfrm>
              </p:grpSpPr>
              <p:sp>
                <p:nvSpPr>
                  <p:cNvPr id="141" name="Freeform: Shape 140">
                    <a:extLst>
                      <a:ext uri="{FF2B5EF4-FFF2-40B4-BE49-F238E27FC236}">
                        <a16:creationId xmlns:a16="http://schemas.microsoft.com/office/drawing/2014/main" id="{25CD87BF-630A-17C2-2EA8-EC2380EEBE33}"/>
                      </a:ext>
                    </a:extLst>
                  </p:cNvPr>
                  <p:cNvSpPr/>
                  <p:nvPr/>
                </p:nvSpPr>
                <p:spPr>
                  <a:xfrm>
                    <a:off x="9255556" y="1464797"/>
                    <a:ext cx="217078" cy="125503"/>
                  </a:xfrm>
                  <a:custGeom>
                    <a:avLst/>
                    <a:gdLst>
                      <a:gd name="connsiteX0" fmla="*/ 217079 w 217078"/>
                      <a:gd name="connsiteY0" fmla="*/ 5104 h 125503"/>
                      <a:gd name="connsiteX1" fmla="*/ 208672 w 217078"/>
                      <a:gd name="connsiteY1" fmla="*/ 0 h 125503"/>
                      <a:gd name="connsiteX2" fmla="*/ 0 w 217078"/>
                      <a:gd name="connsiteY2" fmla="*/ 120399 h 125503"/>
                      <a:gd name="connsiteX3" fmla="*/ 8707 w 217078"/>
                      <a:gd name="connsiteY3" fmla="*/ 125504 h 125503"/>
                    </a:gdLst>
                    <a:ahLst/>
                    <a:cxnLst>
                      <a:cxn ang="0">
                        <a:pos x="connsiteX0" y="connsiteY0"/>
                      </a:cxn>
                      <a:cxn ang="0">
                        <a:pos x="connsiteX1" y="connsiteY1"/>
                      </a:cxn>
                      <a:cxn ang="0">
                        <a:pos x="connsiteX2" y="connsiteY2"/>
                      </a:cxn>
                      <a:cxn ang="0">
                        <a:pos x="connsiteX3" y="connsiteY3"/>
                      </a:cxn>
                    </a:cxnLst>
                    <a:rect l="l" t="t" r="r" b="b"/>
                    <a:pathLst>
                      <a:path w="217078" h="125503">
                        <a:moveTo>
                          <a:pt x="217079" y="5104"/>
                        </a:moveTo>
                        <a:lnTo>
                          <a:pt x="208672" y="0"/>
                        </a:lnTo>
                        <a:lnTo>
                          <a:pt x="0" y="120399"/>
                        </a:lnTo>
                        <a:lnTo>
                          <a:pt x="8707" y="125504"/>
                        </a:lnTo>
                        <a:close/>
                      </a:path>
                    </a:pathLst>
                  </a:custGeom>
                  <a:solidFill>
                    <a:srgbClr val="D1D2D2"/>
                  </a:solidFill>
                  <a:ln w="30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sp>
                <p:nvSpPr>
                  <p:cNvPr id="142" name="Freeform: Shape 141">
                    <a:extLst>
                      <a:ext uri="{FF2B5EF4-FFF2-40B4-BE49-F238E27FC236}">
                        <a16:creationId xmlns:a16="http://schemas.microsoft.com/office/drawing/2014/main" id="{E9514B42-4C64-05D9-6FC0-E0179265E8FF}"/>
                      </a:ext>
                    </a:extLst>
                  </p:cNvPr>
                  <p:cNvSpPr/>
                  <p:nvPr/>
                </p:nvSpPr>
                <p:spPr>
                  <a:xfrm>
                    <a:off x="9255556" y="1585196"/>
                    <a:ext cx="9607" cy="339279"/>
                  </a:xfrm>
                  <a:custGeom>
                    <a:avLst/>
                    <a:gdLst>
                      <a:gd name="connsiteX0" fmla="*/ 8707 w 9607"/>
                      <a:gd name="connsiteY0" fmla="*/ 5104 h 339279"/>
                      <a:gd name="connsiteX1" fmla="*/ 0 w 9607"/>
                      <a:gd name="connsiteY1" fmla="*/ 0 h 339279"/>
                      <a:gd name="connsiteX2" fmla="*/ 900 w 9607"/>
                      <a:gd name="connsiteY2" fmla="*/ 334176 h 339279"/>
                      <a:gd name="connsiteX3" fmla="*/ 9608 w 9607"/>
                      <a:gd name="connsiteY3" fmla="*/ 339280 h 339279"/>
                    </a:gdLst>
                    <a:ahLst/>
                    <a:cxnLst>
                      <a:cxn ang="0">
                        <a:pos x="connsiteX0" y="connsiteY0"/>
                      </a:cxn>
                      <a:cxn ang="0">
                        <a:pos x="connsiteX1" y="connsiteY1"/>
                      </a:cxn>
                      <a:cxn ang="0">
                        <a:pos x="connsiteX2" y="connsiteY2"/>
                      </a:cxn>
                      <a:cxn ang="0">
                        <a:pos x="connsiteX3" y="connsiteY3"/>
                      </a:cxn>
                    </a:cxnLst>
                    <a:rect l="l" t="t" r="r" b="b"/>
                    <a:pathLst>
                      <a:path w="9607" h="339279">
                        <a:moveTo>
                          <a:pt x="8707" y="5104"/>
                        </a:moveTo>
                        <a:lnTo>
                          <a:pt x="0" y="0"/>
                        </a:lnTo>
                        <a:lnTo>
                          <a:pt x="900" y="334176"/>
                        </a:lnTo>
                        <a:lnTo>
                          <a:pt x="9608" y="339280"/>
                        </a:lnTo>
                        <a:close/>
                      </a:path>
                    </a:pathLst>
                  </a:custGeom>
                  <a:solidFill>
                    <a:srgbClr val="E4ECED"/>
                  </a:solidFill>
                  <a:ln w="30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sp>
                <p:nvSpPr>
                  <p:cNvPr id="143" name="Freeform: Shape 142">
                    <a:extLst>
                      <a:ext uri="{FF2B5EF4-FFF2-40B4-BE49-F238E27FC236}">
                        <a16:creationId xmlns:a16="http://schemas.microsoft.com/office/drawing/2014/main" id="{D04B5EED-0787-981D-B22D-CBF64E012D9C}"/>
                      </a:ext>
                    </a:extLst>
                  </p:cNvPr>
                  <p:cNvSpPr/>
                  <p:nvPr/>
                </p:nvSpPr>
                <p:spPr>
                  <a:xfrm>
                    <a:off x="9264263" y="1469901"/>
                    <a:ext cx="209272" cy="454575"/>
                  </a:xfrm>
                  <a:custGeom>
                    <a:avLst/>
                    <a:gdLst>
                      <a:gd name="connsiteX0" fmla="*/ 0 w 209272"/>
                      <a:gd name="connsiteY0" fmla="*/ 120399 h 454575"/>
                      <a:gd name="connsiteX1" fmla="*/ 901 w 209272"/>
                      <a:gd name="connsiteY1" fmla="*/ 454575 h 454575"/>
                      <a:gd name="connsiteX2" fmla="*/ 209273 w 209272"/>
                      <a:gd name="connsiteY2" fmla="*/ 334176 h 454575"/>
                      <a:gd name="connsiteX3" fmla="*/ 208372 w 209272"/>
                      <a:gd name="connsiteY3" fmla="*/ 0 h 454575"/>
                    </a:gdLst>
                    <a:ahLst/>
                    <a:cxnLst>
                      <a:cxn ang="0">
                        <a:pos x="connsiteX0" y="connsiteY0"/>
                      </a:cxn>
                      <a:cxn ang="0">
                        <a:pos x="connsiteX1" y="connsiteY1"/>
                      </a:cxn>
                      <a:cxn ang="0">
                        <a:pos x="connsiteX2" y="connsiteY2"/>
                      </a:cxn>
                      <a:cxn ang="0">
                        <a:pos x="connsiteX3" y="connsiteY3"/>
                      </a:cxn>
                    </a:cxnLst>
                    <a:rect l="l" t="t" r="r" b="b"/>
                    <a:pathLst>
                      <a:path w="209272" h="454575">
                        <a:moveTo>
                          <a:pt x="0" y="120399"/>
                        </a:moveTo>
                        <a:lnTo>
                          <a:pt x="901" y="454575"/>
                        </a:lnTo>
                        <a:lnTo>
                          <a:pt x="209273" y="334176"/>
                        </a:lnTo>
                        <a:lnTo>
                          <a:pt x="208372" y="0"/>
                        </a:lnTo>
                        <a:close/>
                      </a:path>
                    </a:pathLst>
                  </a:custGeom>
                  <a:solidFill>
                    <a:srgbClr val="F7FCFC"/>
                  </a:solidFill>
                  <a:ln w="30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grpSp>
            <p:sp>
              <p:nvSpPr>
                <p:cNvPr id="136" name="Freeform: Shape 135">
                  <a:extLst>
                    <a:ext uri="{FF2B5EF4-FFF2-40B4-BE49-F238E27FC236}">
                      <a16:creationId xmlns:a16="http://schemas.microsoft.com/office/drawing/2014/main" id="{D25F9E41-EBB5-8751-B27C-A3B2CA20F276}"/>
                    </a:ext>
                  </a:extLst>
                </p:cNvPr>
                <p:cNvSpPr/>
                <p:nvPr/>
              </p:nvSpPr>
              <p:spPr>
                <a:xfrm>
                  <a:off x="9273270" y="1540459"/>
                  <a:ext cx="191257" cy="238696"/>
                </a:xfrm>
                <a:custGeom>
                  <a:avLst/>
                  <a:gdLst>
                    <a:gd name="connsiteX0" fmla="*/ 3903 w 191257"/>
                    <a:gd name="connsiteY0" fmla="*/ 113193 h 238696"/>
                    <a:gd name="connsiteX1" fmla="*/ 0 w 191257"/>
                    <a:gd name="connsiteY1" fmla="*/ 115295 h 238696"/>
                    <a:gd name="connsiteX2" fmla="*/ 0 w 191257"/>
                    <a:gd name="connsiteY2" fmla="*/ 117397 h 238696"/>
                    <a:gd name="connsiteX3" fmla="*/ 3903 w 191257"/>
                    <a:gd name="connsiteY3" fmla="*/ 115295 h 238696"/>
                    <a:gd name="connsiteX4" fmla="*/ 3903 w 191257"/>
                    <a:gd name="connsiteY4" fmla="*/ 113193 h 238696"/>
                    <a:gd name="connsiteX5" fmla="*/ 3903 w 191257"/>
                    <a:gd name="connsiteY5" fmla="*/ 113193 h 238696"/>
                    <a:gd name="connsiteX6" fmla="*/ 21918 w 191257"/>
                    <a:gd name="connsiteY6" fmla="*/ 237496 h 238696"/>
                    <a:gd name="connsiteX7" fmla="*/ 21918 w 191257"/>
                    <a:gd name="connsiteY7" fmla="*/ 233293 h 238696"/>
                    <a:gd name="connsiteX8" fmla="*/ 20116 w 191257"/>
                    <a:gd name="connsiteY8" fmla="*/ 234494 h 238696"/>
                    <a:gd name="connsiteX9" fmla="*/ 20116 w 191257"/>
                    <a:gd name="connsiteY9" fmla="*/ 238697 h 238696"/>
                    <a:gd name="connsiteX10" fmla="*/ 21918 w 191257"/>
                    <a:gd name="connsiteY10" fmla="*/ 237496 h 238696"/>
                    <a:gd name="connsiteX11" fmla="*/ 21918 w 191257"/>
                    <a:gd name="connsiteY11" fmla="*/ 237496 h 238696"/>
                    <a:gd name="connsiteX12" fmla="*/ 21918 w 191257"/>
                    <a:gd name="connsiteY12" fmla="*/ 229089 h 238696"/>
                    <a:gd name="connsiteX13" fmla="*/ 21918 w 191257"/>
                    <a:gd name="connsiteY13" fmla="*/ 224886 h 238696"/>
                    <a:gd name="connsiteX14" fmla="*/ 20116 w 191257"/>
                    <a:gd name="connsiteY14" fmla="*/ 226087 h 238696"/>
                    <a:gd name="connsiteX15" fmla="*/ 20116 w 191257"/>
                    <a:gd name="connsiteY15" fmla="*/ 230290 h 238696"/>
                    <a:gd name="connsiteX16" fmla="*/ 21918 w 191257"/>
                    <a:gd name="connsiteY16" fmla="*/ 229089 h 238696"/>
                    <a:gd name="connsiteX17" fmla="*/ 21918 w 191257"/>
                    <a:gd name="connsiteY17" fmla="*/ 229089 h 238696"/>
                    <a:gd name="connsiteX18" fmla="*/ 21618 w 191257"/>
                    <a:gd name="connsiteY18" fmla="*/ 220382 h 238696"/>
                    <a:gd name="connsiteX19" fmla="*/ 21618 w 191257"/>
                    <a:gd name="connsiteY19" fmla="*/ 216178 h 238696"/>
                    <a:gd name="connsiteX20" fmla="*/ 19817 w 191257"/>
                    <a:gd name="connsiteY20" fmla="*/ 217379 h 238696"/>
                    <a:gd name="connsiteX21" fmla="*/ 19817 w 191257"/>
                    <a:gd name="connsiteY21" fmla="*/ 221583 h 238696"/>
                    <a:gd name="connsiteX22" fmla="*/ 21618 w 191257"/>
                    <a:gd name="connsiteY22" fmla="*/ 220382 h 238696"/>
                    <a:gd name="connsiteX23" fmla="*/ 21618 w 191257"/>
                    <a:gd name="connsiteY23" fmla="*/ 220382 h 238696"/>
                    <a:gd name="connsiteX24" fmla="*/ 21618 w 191257"/>
                    <a:gd name="connsiteY24" fmla="*/ 211675 h 238696"/>
                    <a:gd name="connsiteX25" fmla="*/ 21618 w 191257"/>
                    <a:gd name="connsiteY25" fmla="*/ 207471 h 238696"/>
                    <a:gd name="connsiteX26" fmla="*/ 19817 w 191257"/>
                    <a:gd name="connsiteY26" fmla="*/ 208672 h 238696"/>
                    <a:gd name="connsiteX27" fmla="*/ 19817 w 191257"/>
                    <a:gd name="connsiteY27" fmla="*/ 212876 h 238696"/>
                    <a:gd name="connsiteX28" fmla="*/ 21618 w 191257"/>
                    <a:gd name="connsiteY28" fmla="*/ 211675 h 238696"/>
                    <a:gd name="connsiteX29" fmla="*/ 21618 w 191257"/>
                    <a:gd name="connsiteY29" fmla="*/ 211675 h 238696"/>
                    <a:gd name="connsiteX30" fmla="*/ 21618 w 191257"/>
                    <a:gd name="connsiteY30" fmla="*/ 202968 h 238696"/>
                    <a:gd name="connsiteX31" fmla="*/ 21618 w 191257"/>
                    <a:gd name="connsiteY31" fmla="*/ 198764 h 238696"/>
                    <a:gd name="connsiteX32" fmla="*/ 19817 w 191257"/>
                    <a:gd name="connsiteY32" fmla="*/ 199965 h 238696"/>
                    <a:gd name="connsiteX33" fmla="*/ 19817 w 191257"/>
                    <a:gd name="connsiteY33" fmla="*/ 204168 h 238696"/>
                    <a:gd name="connsiteX34" fmla="*/ 21618 w 191257"/>
                    <a:gd name="connsiteY34" fmla="*/ 202968 h 238696"/>
                    <a:gd name="connsiteX35" fmla="*/ 21618 w 191257"/>
                    <a:gd name="connsiteY35" fmla="*/ 202968 h 238696"/>
                    <a:gd name="connsiteX36" fmla="*/ 21618 w 191257"/>
                    <a:gd name="connsiteY36" fmla="*/ 194260 h 238696"/>
                    <a:gd name="connsiteX37" fmla="*/ 21618 w 191257"/>
                    <a:gd name="connsiteY37" fmla="*/ 190057 h 238696"/>
                    <a:gd name="connsiteX38" fmla="*/ 19817 w 191257"/>
                    <a:gd name="connsiteY38" fmla="*/ 191258 h 238696"/>
                    <a:gd name="connsiteX39" fmla="*/ 19817 w 191257"/>
                    <a:gd name="connsiteY39" fmla="*/ 195461 h 238696"/>
                    <a:gd name="connsiteX40" fmla="*/ 21618 w 191257"/>
                    <a:gd name="connsiteY40" fmla="*/ 194260 h 238696"/>
                    <a:gd name="connsiteX41" fmla="*/ 21618 w 191257"/>
                    <a:gd name="connsiteY41" fmla="*/ 194260 h 238696"/>
                    <a:gd name="connsiteX42" fmla="*/ 21618 w 191257"/>
                    <a:gd name="connsiteY42" fmla="*/ 185853 h 238696"/>
                    <a:gd name="connsiteX43" fmla="*/ 21618 w 191257"/>
                    <a:gd name="connsiteY43" fmla="*/ 181650 h 238696"/>
                    <a:gd name="connsiteX44" fmla="*/ 19817 w 191257"/>
                    <a:gd name="connsiteY44" fmla="*/ 182851 h 238696"/>
                    <a:gd name="connsiteX45" fmla="*/ 19817 w 191257"/>
                    <a:gd name="connsiteY45" fmla="*/ 187054 h 238696"/>
                    <a:gd name="connsiteX46" fmla="*/ 21618 w 191257"/>
                    <a:gd name="connsiteY46" fmla="*/ 185853 h 238696"/>
                    <a:gd name="connsiteX47" fmla="*/ 21618 w 191257"/>
                    <a:gd name="connsiteY47" fmla="*/ 185853 h 238696"/>
                    <a:gd name="connsiteX48" fmla="*/ 21618 w 191257"/>
                    <a:gd name="connsiteY48" fmla="*/ 177146 h 238696"/>
                    <a:gd name="connsiteX49" fmla="*/ 21618 w 191257"/>
                    <a:gd name="connsiteY49" fmla="*/ 172943 h 238696"/>
                    <a:gd name="connsiteX50" fmla="*/ 19817 w 191257"/>
                    <a:gd name="connsiteY50" fmla="*/ 174144 h 238696"/>
                    <a:gd name="connsiteX51" fmla="*/ 19817 w 191257"/>
                    <a:gd name="connsiteY51" fmla="*/ 178347 h 238696"/>
                    <a:gd name="connsiteX52" fmla="*/ 21618 w 191257"/>
                    <a:gd name="connsiteY52" fmla="*/ 177146 h 238696"/>
                    <a:gd name="connsiteX53" fmla="*/ 21618 w 191257"/>
                    <a:gd name="connsiteY53" fmla="*/ 177146 h 238696"/>
                    <a:gd name="connsiteX54" fmla="*/ 21618 w 191257"/>
                    <a:gd name="connsiteY54" fmla="*/ 168439 h 238696"/>
                    <a:gd name="connsiteX55" fmla="*/ 21618 w 191257"/>
                    <a:gd name="connsiteY55" fmla="*/ 164236 h 238696"/>
                    <a:gd name="connsiteX56" fmla="*/ 19817 w 191257"/>
                    <a:gd name="connsiteY56" fmla="*/ 165437 h 238696"/>
                    <a:gd name="connsiteX57" fmla="*/ 19817 w 191257"/>
                    <a:gd name="connsiteY57" fmla="*/ 169640 h 238696"/>
                    <a:gd name="connsiteX58" fmla="*/ 21618 w 191257"/>
                    <a:gd name="connsiteY58" fmla="*/ 168439 h 238696"/>
                    <a:gd name="connsiteX59" fmla="*/ 21618 w 191257"/>
                    <a:gd name="connsiteY59" fmla="*/ 168439 h 238696"/>
                    <a:gd name="connsiteX60" fmla="*/ 21618 w 191257"/>
                    <a:gd name="connsiteY60" fmla="*/ 159732 h 238696"/>
                    <a:gd name="connsiteX61" fmla="*/ 21618 w 191257"/>
                    <a:gd name="connsiteY61" fmla="*/ 155528 h 238696"/>
                    <a:gd name="connsiteX62" fmla="*/ 19817 w 191257"/>
                    <a:gd name="connsiteY62" fmla="*/ 156729 h 238696"/>
                    <a:gd name="connsiteX63" fmla="*/ 19817 w 191257"/>
                    <a:gd name="connsiteY63" fmla="*/ 160933 h 238696"/>
                    <a:gd name="connsiteX64" fmla="*/ 21618 w 191257"/>
                    <a:gd name="connsiteY64" fmla="*/ 159732 h 238696"/>
                    <a:gd name="connsiteX65" fmla="*/ 21618 w 191257"/>
                    <a:gd name="connsiteY65" fmla="*/ 159732 h 238696"/>
                    <a:gd name="connsiteX66" fmla="*/ 21618 w 191257"/>
                    <a:gd name="connsiteY66" fmla="*/ 151025 h 238696"/>
                    <a:gd name="connsiteX67" fmla="*/ 21618 w 191257"/>
                    <a:gd name="connsiteY67" fmla="*/ 146821 h 238696"/>
                    <a:gd name="connsiteX68" fmla="*/ 19817 w 191257"/>
                    <a:gd name="connsiteY68" fmla="*/ 148022 h 238696"/>
                    <a:gd name="connsiteX69" fmla="*/ 19817 w 191257"/>
                    <a:gd name="connsiteY69" fmla="*/ 152226 h 238696"/>
                    <a:gd name="connsiteX70" fmla="*/ 21618 w 191257"/>
                    <a:gd name="connsiteY70" fmla="*/ 151025 h 238696"/>
                    <a:gd name="connsiteX71" fmla="*/ 21618 w 191257"/>
                    <a:gd name="connsiteY71" fmla="*/ 151025 h 238696"/>
                    <a:gd name="connsiteX72" fmla="*/ 21618 w 191257"/>
                    <a:gd name="connsiteY72" fmla="*/ 142618 h 238696"/>
                    <a:gd name="connsiteX73" fmla="*/ 21618 w 191257"/>
                    <a:gd name="connsiteY73" fmla="*/ 138414 h 238696"/>
                    <a:gd name="connsiteX74" fmla="*/ 19817 w 191257"/>
                    <a:gd name="connsiteY74" fmla="*/ 139615 h 238696"/>
                    <a:gd name="connsiteX75" fmla="*/ 19817 w 191257"/>
                    <a:gd name="connsiteY75" fmla="*/ 143819 h 238696"/>
                    <a:gd name="connsiteX76" fmla="*/ 21618 w 191257"/>
                    <a:gd name="connsiteY76" fmla="*/ 142618 h 238696"/>
                    <a:gd name="connsiteX77" fmla="*/ 21618 w 191257"/>
                    <a:gd name="connsiteY77" fmla="*/ 142618 h 238696"/>
                    <a:gd name="connsiteX78" fmla="*/ 21618 w 191257"/>
                    <a:gd name="connsiteY78" fmla="*/ 133911 h 238696"/>
                    <a:gd name="connsiteX79" fmla="*/ 21618 w 191257"/>
                    <a:gd name="connsiteY79" fmla="*/ 129707 h 238696"/>
                    <a:gd name="connsiteX80" fmla="*/ 19817 w 191257"/>
                    <a:gd name="connsiteY80" fmla="*/ 130908 h 238696"/>
                    <a:gd name="connsiteX81" fmla="*/ 19817 w 191257"/>
                    <a:gd name="connsiteY81" fmla="*/ 135112 h 238696"/>
                    <a:gd name="connsiteX82" fmla="*/ 21618 w 191257"/>
                    <a:gd name="connsiteY82" fmla="*/ 133911 h 238696"/>
                    <a:gd name="connsiteX83" fmla="*/ 21618 w 191257"/>
                    <a:gd name="connsiteY83" fmla="*/ 133911 h 238696"/>
                    <a:gd name="connsiteX84" fmla="*/ 21618 w 191257"/>
                    <a:gd name="connsiteY84" fmla="*/ 125203 h 238696"/>
                    <a:gd name="connsiteX85" fmla="*/ 21618 w 191257"/>
                    <a:gd name="connsiteY85" fmla="*/ 121000 h 238696"/>
                    <a:gd name="connsiteX86" fmla="*/ 19817 w 191257"/>
                    <a:gd name="connsiteY86" fmla="*/ 122201 h 238696"/>
                    <a:gd name="connsiteX87" fmla="*/ 19817 w 191257"/>
                    <a:gd name="connsiteY87" fmla="*/ 126404 h 238696"/>
                    <a:gd name="connsiteX88" fmla="*/ 21618 w 191257"/>
                    <a:gd name="connsiteY88" fmla="*/ 125203 h 238696"/>
                    <a:gd name="connsiteX89" fmla="*/ 21618 w 191257"/>
                    <a:gd name="connsiteY89" fmla="*/ 125203 h 238696"/>
                    <a:gd name="connsiteX90" fmla="*/ 21318 w 191257"/>
                    <a:gd name="connsiteY90" fmla="*/ 116796 h 238696"/>
                    <a:gd name="connsiteX91" fmla="*/ 21318 w 191257"/>
                    <a:gd name="connsiteY91" fmla="*/ 112593 h 238696"/>
                    <a:gd name="connsiteX92" fmla="*/ 19516 w 191257"/>
                    <a:gd name="connsiteY92" fmla="*/ 113794 h 238696"/>
                    <a:gd name="connsiteX93" fmla="*/ 19516 w 191257"/>
                    <a:gd name="connsiteY93" fmla="*/ 117997 h 238696"/>
                    <a:gd name="connsiteX94" fmla="*/ 21318 w 191257"/>
                    <a:gd name="connsiteY94" fmla="*/ 116796 h 238696"/>
                    <a:gd name="connsiteX95" fmla="*/ 21318 w 191257"/>
                    <a:gd name="connsiteY95" fmla="*/ 116796 h 238696"/>
                    <a:gd name="connsiteX96" fmla="*/ 21318 w 191257"/>
                    <a:gd name="connsiteY96" fmla="*/ 108089 h 238696"/>
                    <a:gd name="connsiteX97" fmla="*/ 21318 w 191257"/>
                    <a:gd name="connsiteY97" fmla="*/ 103886 h 238696"/>
                    <a:gd name="connsiteX98" fmla="*/ 19516 w 191257"/>
                    <a:gd name="connsiteY98" fmla="*/ 105087 h 238696"/>
                    <a:gd name="connsiteX99" fmla="*/ 19516 w 191257"/>
                    <a:gd name="connsiteY99" fmla="*/ 109290 h 238696"/>
                    <a:gd name="connsiteX100" fmla="*/ 21318 w 191257"/>
                    <a:gd name="connsiteY100" fmla="*/ 108089 h 238696"/>
                    <a:gd name="connsiteX101" fmla="*/ 21318 w 191257"/>
                    <a:gd name="connsiteY101" fmla="*/ 108089 h 238696"/>
                    <a:gd name="connsiteX102" fmla="*/ 21318 w 191257"/>
                    <a:gd name="connsiteY102" fmla="*/ 99382 h 238696"/>
                    <a:gd name="connsiteX103" fmla="*/ 21318 w 191257"/>
                    <a:gd name="connsiteY103" fmla="*/ 95179 h 238696"/>
                    <a:gd name="connsiteX104" fmla="*/ 19516 w 191257"/>
                    <a:gd name="connsiteY104" fmla="*/ 96380 h 238696"/>
                    <a:gd name="connsiteX105" fmla="*/ 19516 w 191257"/>
                    <a:gd name="connsiteY105" fmla="*/ 100583 h 238696"/>
                    <a:gd name="connsiteX106" fmla="*/ 21318 w 191257"/>
                    <a:gd name="connsiteY106" fmla="*/ 99382 h 238696"/>
                    <a:gd name="connsiteX107" fmla="*/ 21318 w 191257"/>
                    <a:gd name="connsiteY107" fmla="*/ 99382 h 238696"/>
                    <a:gd name="connsiteX108" fmla="*/ 21318 w 191257"/>
                    <a:gd name="connsiteY108" fmla="*/ 86471 h 238696"/>
                    <a:gd name="connsiteX109" fmla="*/ 19516 w 191257"/>
                    <a:gd name="connsiteY109" fmla="*/ 87672 h 238696"/>
                    <a:gd name="connsiteX110" fmla="*/ 19516 w 191257"/>
                    <a:gd name="connsiteY110" fmla="*/ 91876 h 238696"/>
                    <a:gd name="connsiteX111" fmla="*/ 21318 w 191257"/>
                    <a:gd name="connsiteY111" fmla="*/ 90675 h 238696"/>
                    <a:gd name="connsiteX112" fmla="*/ 21318 w 191257"/>
                    <a:gd name="connsiteY112" fmla="*/ 86471 h 238696"/>
                    <a:gd name="connsiteX113" fmla="*/ 21318 w 191257"/>
                    <a:gd name="connsiteY113" fmla="*/ 86471 h 238696"/>
                    <a:gd name="connsiteX114" fmla="*/ 46538 w 191257"/>
                    <a:gd name="connsiteY114" fmla="*/ 223384 h 238696"/>
                    <a:gd name="connsiteX115" fmla="*/ 46538 w 191257"/>
                    <a:gd name="connsiteY115" fmla="*/ 219181 h 238696"/>
                    <a:gd name="connsiteX116" fmla="*/ 44737 w 191257"/>
                    <a:gd name="connsiteY116" fmla="*/ 220082 h 238696"/>
                    <a:gd name="connsiteX117" fmla="*/ 44737 w 191257"/>
                    <a:gd name="connsiteY117" fmla="*/ 224285 h 238696"/>
                    <a:gd name="connsiteX118" fmla="*/ 46538 w 191257"/>
                    <a:gd name="connsiteY118" fmla="*/ 223384 h 238696"/>
                    <a:gd name="connsiteX119" fmla="*/ 46538 w 191257"/>
                    <a:gd name="connsiteY119" fmla="*/ 223384 h 238696"/>
                    <a:gd name="connsiteX120" fmla="*/ 46538 w 191257"/>
                    <a:gd name="connsiteY120" fmla="*/ 214677 h 238696"/>
                    <a:gd name="connsiteX121" fmla="*/ 46538 w 191257"/>
                    <a:gd name="connsiteY121" fmla="*/ 210474 h 238696"/>
                    <a:gd name="connsiteX122" fmla="*/ 44737 w 191257"/>
                    <a:gd name="connsiteY122" fmla="*/ 211374 h 238696"/>
                    <a:gd name="connsiteX123" fmla="*/ 44737 w 191257"/>
                    <a:gd name="connsiteY123" fmla="*/ 215578 h 238696"/>
                    <a:gd name="connsiteX124" fmla="*/ 46538 w 191257"/>
                    <a:gd name="connsiteY124" fmla="*/ 214677 h 238696"/>
                    <a:gd name="connsiteX125" fmla="*/ 46538 w 191257"/>
                    <a:gd name="connsiteY125" fmla="*/ 214677 h 238696"/>
                    <a:gd name="connsiteX126" fmla="*/ 46538 w 191257"/>
                    <a:gd name="connsiteY126" fmla="*/ 197263 h 238696"/>
                    <a:gd name="connsiteX127" fmla="*/ 46538 w 191257"/>
                    <a:gd name="connsiteY127" fmla="*/ 193059 h 238696"/>
                    <a:gd name="connsiteX128" fmla="*/ 44737 w 191257"/>
                    <a:gd name="connsiteY128" fmla="*/ 193960 h 238696"/>
                    <a:gd name="connsiteX129" fmla="*/ 44737 w 191257"/>
                    <a:gd name="connsiteY129" fmla="*/ 198164 h 238696"/>
                    <a:gd name="connsiteX130" fmla="*/ 46538 w 191257"/>
                    <a:gd name="connsiteY130" fmla="*/ 197263 h 238696"/>
                    <a:gd name="connsiteX131" fmla="*/ 46538 w 191257"/>
                    <a:gd name="connsiteY131" fmla="*/ 197263 h 238696"/>
                    <a:gd name="connsiteX132" fmla="*/ 46538 w 191257"/>
                    <a:gd name="connsiteY132" fmla="*/ 188556 h 238696"/>
                    <a:gd name="connsiteX133" fmla="*/ 46538 w 191257"/>
                    <a:gd name="connsiteY133" fmla="*/ 184352 h 238696"/>
                    <a:gd name="connsiteX134" fmla="*/ 44737 w 191257"/>
                    <a:gd name="connsiteY134" fmla="*/ 185253 h 238696"/>
                    <a:gd name="connsiteX135" fmla="*/ 44737 w 191257"/>
                    <a:gd name="connsiteY135" fmla="*/ 189456 h 238696"/>
                    <a:gd name="connsiteX136" fmla="*/ 46538 w 191257"/>
                    <a:gd name="connsiteY136" fmla="*/ 188556 h 238696"/>
                    <a:gd name="connsiteX137" fmla="*/ 46538 w 191257"/>
                    <a:gd name="connsiteY137" fmla="*/ 188556 h 238696"/>
                    <a:gd name="connsiteX138" fmla="*/ 46538 w 191257"/>
                    <a:gd name="connsiteY138" fmla="*/ 171442 h 238696"/>
                    <a:gd name="connsiteX139" fmla="*/ 46538 w 191257"/>
                    <a:gd name="connsiteY139" fmla="*/ 167238 h 238696"/>
                    <a:gd name="connsiteX140" fmla="*/ 44737 w 191257"/>
                    <a:gd name="connsiteY140" fmla="*/ 168139 h 238696"/>
                    <a:gd name="connsiteX141" fmla="*/ 44737 w 191257"/>
                    <a:gd name="connsiteY141" fmla="*/ 172342 h 238696"/>
                    <a:gd name="connsiteX142" fmla="*/ 46538 w 191257"/>
                    <a:gd name="connsiteY142" fmla="*/ 171442 h 238696"/>
                    <a:gd name="connsiteX143" fmla="*/ 46538 w 191257"/>
                    <a:gd name="connsiteY143" fmla="*/ 171442 h 238696"/>
                    <a:gd name="connsiteX144" fmla="*/ 46538 w 191257"/>
                    <a:gd name="connsiteY144" fmla="*/ 162734 h 238696"/>
                    <a:gd name="connsiteX145" fmla="*/ 46538 w 191257"/>
                    <a:gd name="connsiteY145" fmla="*/ 158531 h 238696"/>
                    <a:gd name="connsiteX146" fmla="*/ 44737 w 191257"/>
                    <a:gd name="connsiteY146" fmla="*/ 159432 h 238696"/>
                    <a:gd name="connsiteX147" fmla="*/ 44737 w 191257"/>
                    <a:gd name="connsiteY147" fmla="*/ 163635 h 238696"/>
                    <a:gd name="connsiteX148" fmla="*/ 46538 w 191257"/>
                    <a:gd name="connsiteY148" fmla="*/ 162734 h 238696"/>
                    <a:gd name="connsiteX149" fmla="*/ 46538 w 191257"/>
                    <a:gd name="connsiteY149" fmla="*/ 162734 h 238696"/>
                    <a:gd name="connsiteX150" fmla="*/ 46538 w 191257"/>
                    <a:gd name="connsiteY150" fmla="*/ 154027 h 238696"/>
                    <a:gd name="connsiteX151" fmla="*/ 46538 w 191257"/>
                    <a:gd name="connsiteY151" fmla="*/ 149824 h 238696"/>
                    <a:gd name="connsiteX152" fmla="*/ 44737 w 191257"/>
                    <a:gd name="connsiteY152" fmla="*/ 150724 h 238696"/>
                    <a:gd name="connsiteX153" fmla="*/ 44737 w 191257"/>
                    <a:gd name="connsiteY153" fmla="*/ 154928 h 238696"/>
                    <a:gd name="connsiteX154" fmla="*/ 46538 w 191257"/>
                    <a:gd name="connsiteY154" fmla="*/ 154027 h 238696"/>
                    <a:gd name="connsiteX155" fmla="*/ 46538 w 191257"/>
                    <a:gd name="connsiteY155" fmla="*/ 154027 h 238696"/>
                    <a:gd name="connsiteX156" fmla="*/ 46538 w 191257"/>
                    <a:gd name="connsiteY156" fmla="*/ 136913 h 238696"/>
                    <a:gd name="connsiteX157" fmla="*/ 46538 w 191257"/>
                    <a:gd name="connsiteY157" fmla="*/ 132710 h 238696"/>
                    <a:gd name="connsiteX158" fmla="*/ 44737 w 191257"/>
                    <a:gd name="connsiteY158" fmla="*/ 133610 h 238696"/>
                    <a:gd name="connsiteX159" fmla="*/ 44737 w 191257"/>
                    <a:gd name="connsiteY159" fmla="*/ 137814 h 238696"/>
                    <a:gd name="connsiteX160" fmla="*/ 46538 w 191257"/>
                    <a:gd name="connsiteY160" fmla="*/ 136913 h 238696"/>
                    <a:gd name="connsiteX161" fmla="*/ 46538 w 191257"/>
                    <a:gd name="connsiteY161" fmla="*/ 136913 h 238696"/>
                    <a:gd name="connsiteX162" fmla="*/ 46238 w 191257"/>
                    <a:gd name="connsiteY162" fmla="*/ 128206 h 238696"/>
                    <a:gd name="connsiteX163" fmla="*/ 46238 w 191257"/>
                    <a:gd name="connsiteY163" fmla="*/ 124002 h 238696"/>
                    <a:gd name="connsiteX164" fmla="*/ 44437 w 191257"/>
                    <a:gd name="connsiteY164" fmla="*/ 124903 h 238696"/>
                    <a:gd name="connsiteX165" fmla="*/ 44437 w 191257"/>
                    <a:gd name="connsiteY165" fmla="*/ 129107 h 238696"/>
                    <a:gd name="connsiteX166" fmla="*/ 46238 w 191257"/>
                    <a:gd name="connsiteY166" fmla="*/ 128206 h 238696"/>
                    <a:gd name="connsiteX167" fmla="*/ 46238 w 191257"/>
                    <a:gd name="connsiteY167" fmla="*/ 128206 h 238696"/>
                    <a:gd name="connsiteX168" fmla="*/ 46238 w 191257"/>
                    <a:gd name="connsiteY168" fmla="*/ 111092 h 238696"/>
                    <a:gd name="connsiteX169" fmla="*/ 46238 w 191257"/>
                    <a:gd name="connsiteY169" fmla="*/ 106888 h 238696"/>
                    <a:gd name="connsiteX170" fmla="*/ 44437 w 191257"/>
                    <a:gd name="connsiteY170" fmla="*/ 107789 h 238696"/>
                    <a:gd name="connsiteX171" fmla="*/ 44437 w 191257"/>
                    <a:gd name="connsiteY171" fmla="*/ 111992 h 238696"/>
                    <a:gd name="connsiteX172" fmla="*/ 46238 w 191257"/>
                    <a:gd name="connsiteY172" fmla="*/ 111092 h 238696"/>
                    <a:gd name="connsiteX173" fmla="*/ 46238 w 191257"/>
                    <a:gd name="connsiteY173" fmla="*/ 111092 h 238696"/>
                    <a:gd name="connsiteX174" fmla="*/ 46238 w 191257"/>
                    <a:gd name="connsiteY174" fmla="*/ 102385 h 238696"/>
                    <a:gd name="connsiteX175" fmla="*/ 46238 w 191257"/>
                    <a:gd name="connsiteY175" fmla="*/ 98181 h 238696"/>
                    <a:gd name="connsiteX176" fmla="*/ 44437 w 191257"/>
                    <a:gd name="connsiteY176" fmla="*/ 99082 h 238696"/>
                    <a:gd name="connsiteX177" fmla="*/ 44437 w 191257"/>
                    <a:gd name="connsiteY177" fmla="*/ 103285 h 238696"/>
                    <a:gd name="connsiteX178" fmla="*/ 46238 w 191257"/>
                    <a:gd name="connsiteY178" fmla="*/ 102385 h 238696"/>
                    <a:gd name="connsiteX179" fmla="*/ 46238 w 191257"/>
                    <a:gd name="connsiteY179" fmla="*/ 102385 h 238696"/>
                    <a:gd name="connsiteX180" fmla="*/ 45037 w 191257"/>
                    <a:gd name="connsiteY180" fmla="*/ 90074 h 238696"/>
                    <a:gd name="connsiteX181" fmla="*/ 44437 w 191257"/>
                    <a:gd name="connsiteY181" fmla="*/ 90375 h 238696"/>
                    <a:gd name="connsiteX182" fmla="*/ 44437 w 191257"/>
                    <a:gd name="connsiteY182" fmla="*/ 94578 h 238696"/>
                    <a:gd name="connsiteX183" fmla="*/ 46238 w 191257"/>
                    <a:gd name="connsiteY183" fmla="*/ 93677 h 238696"/>
                    <a:gd name="connsiteX184" fmla="*/ 46238 w 191257"/>
                    <a:gd name="connsiteY184" fmla="*/ 90975 h 238696"/>
                    <a:gd name="connsiteX185" fmla="*/ 48640 w 191257"/>
                    <a:gd name="connsiteY185" fmla="*/ 89474 h 238696"/>
                    <a:gd name="connsiteX186" fmla="*/ 48640 w 191257"/>
                    <a:gd name="connsiteY186" fmla="*/ 87372 h 238696"/>
                    <a:gd name="connsiteX187" fmla="*/ 45037 w 191257"/>
                    <a:gd name="connsiteY187" fmla="*/ 89474 h 238696"/>
                    <a:gd name="connsiteX188" fmla="*/ 45037 w 191257"/>
                    <a:gd name="connsiteY188" fmla="*/ 90074 h 238696"/>
                    <a:gd name="connsiteX189" fmla="*/ 45037 w 191257"/>
                    <a:gd name="connsiteY189" fmla="*/ 90074 h 238696"/>
                    <a:gd name="connsiteX190" fmla="*/ 46238 w 191257"/>
                    <a:gd name="connsiteY190" fmla="*/ 84970 h 238696"/>
                    <a:gd name="connsiteX191" fmla="*/ 46238 w 191257"/>
                    <a:gd name="connsiteY191" fmla="*/ 80767 h 238696"/>
                    <a:gd name="connsiteX192" fmla="*/ 44437 w 191257"/>
                    <a:gd name="connsiteY192" fmla="*/ 81667 h 238696"/>
                    <a:gd name="connsiteX193" fmla="*/ 44437 w 191257"/>
                    <a:gd name="connsiteY193" fmla="*/ 85871 h 238696"/>
                    <a:gd name="connsiteX194" fmla="*/ 46238 w 191257"/>
                    <a:gd name="connsiteY194" fmla="*/ 84970 h 238696"/>
                    <a:gd name="connsiteX195" fmla="*/ 46238 w 191257"/>
                    <a:gd name="connsiteY195" fmla="*/ 84970 h 238696"/>
                    <a:gd name="connsiteX196" fmla="*/ 46238 w 191257"/>
                    <a:gd name="connsiteY196" fmla="*/ 72059 h 238696"/>
                    <a:gd name="connsiteX197" fmla="*/ 44437 w 191257"/>
                    <a:gd name="connsiteY197" fmla="*/ 72960 h 238696"/>
                    <a:gd name="connsiteX198" fmla="*/ 44437 w 191257"/>
                    <a:gd name="connsiteY198" fmla="*/ 77164 h 238696"/>
                    <a:gd name="connsiteX199" fmla="*/ 46238 w 191257"/>
                    <a:gd name="connsiteY199" fmla="*/ 76263 h 238696"/>
                    <a:gd name="connsiteX200" fmla="*/ 46238 w 191257"/>
                    <a:gd name="connsiteY200" fmla="*/ 72059 h 238696"/>
                    <a:gd name="connsiteX201" fmla="*/ 46238 w 191257"/>
                    <a:gd name="connsiteY201" fmla="*/ 72059 h 238696"/>
                    <a:gd name="connsiteX202" fmla="*/ 71759 w 191257"/>
                    <a:gd name="connsiteY202" fmla="*/ 208672 h 238696"/>
                    <a:gd name="connsiteX203" fmla="*/ 71759 w 191257"/>
                    <a:gd name="connsiteY203" fmla="*/ 204469 h 238696"/>
                    <a:gd name="connsiteX204" fmla="*/ 69958 w 191257"/>
                    <a:gd name="connsiteY204" fmla="*/ 205369 h 238696"/>
                    <a:gd name="connsiteX205" fmla="*/ 69958 w 191257"/>
                    <a:gd name="connsiteY205" fmla="*/ 209573 h 238696"/>
                    <a:gd name="connsiteX206" fmla="*/ 71759 w 191257"/>
                    <a:gd name="connsiteY206" fmla="*/ 208672 h 238696"/>
                    <a:gd name="connsiteX207" fmla="*/ 71759 w 191257"/>
                    <a:gd name="connsiteY207" fmla="*/ 208672 h 238696"/>
                    <a:gd name="connsiteX208" fmla="*/ 71759 w 191257"/>
                    <a:gd name="connsiteY208" fmla="*/ 200265 h 238696"/>
                    <a:gd name="connsiteX209" fmla="*/ 71759 w 191257"/>
                    <a:gd name="connsiteY209" fmla="*/ 196062 h 238696"/>
                    <a:gd name="connsiteX210" fmla="*/ 69958 w 191257"/>
                    <a:gd name="connsiteY210" fmla="*/ 196963 h 238696"/>
                    <a:gd name="connsiteX211" fmla="*/ 69958 w 191257"/>
                    <a:gd name="connsiteY211" fmla="*/ 201166 h 238696"/>
                    <a:gd name="connsiteX212" fmla="*/ 71759 w 191257"/>
                    <a:gd name="connsiteY212" fmla="*/ 200265 h 238696"/>
                    <a:gd name="connsiteX213" fmla="*/ 71759 w 191257"/>
                    <a:gd name="connsiteY213" fmla="*/ 200265 h 238696"/>
                    <a:gd name="connsiteX214" fmla="*/ 71759 w 191257"/>
                    <a:gd name="connsiteY214" fmla="*/ 191558 h 238696"/>
                    <a:gd name="connsiteX215" fmla="*/ 71759 w 191257"/>
                    <a:gd name="connsiteY215" fmla="*/ 187355 h 238696"/>
                    <a:gd name="connsiteX216" fmla="*/ 69958 w 191257"/>
                    <a:gd name="connsiteY216" fmla="*/ 188255 h 238696"/>
                    <a:gd name="connsiteX217" fmla="*/ 69958 w 191257"/>
                    <a:gd name="connsiteY217" fmla="*/ 190357 h 238696"/>
                    <a:gd name="connsiteX218" fmla="*/ 67856 w 191257"/>
                    <a:gd name="connsiteY218" fmla="*/ 191558 h 238696"/>
                    <a:gd name="connsiteX219" fmla="*/ 67856 w 191257"/>
                    <a:gd name="connsiteY219" fmla="*/ 193960 h 238696"/>
                    <a:gd name="connsiteX220" fmla="*/ 71759 w 191257"/>
                    <a:gd name="connsiteY220" fmla="*/ 191558 h 238696"/>
                    <a:gd name="connsiteX221" fmla="*/ 71759 w 191257"/>
                    <a:gd name="connsiteY221" fmla="*/ 191558 h 238696"/>
                    <a:gd name="connsiteX222" fmla="*/ 71759 w 191257"/>
                    <a:gd name="connsiteY222" fmla="*/ 191558 h 238696"/>
                    <a:gd name="connsiteX223" fmla="*/ 71759 w 191257"/>
                    <a:gd name="connsiteY223" fmla="*/ 191558 h 238696"/>
                    <a:gd name="connsiteX224" fmla="*/ 71459 w 191257"/>
                    <a:gd name="connsiteY224" fmla="*/ 182851 h 238696"/>
                    <a:gd name="connsiteX225" fmla="*/ 71459 w 191257"/>
                    <a:gd name="connsiteY225" fmla="*/ 178647 h 238696"/>
                    <a:gd name="connsiteX226" fmla="*/ 69657 w 191257"/>
                    <a:gd name="connsiteY226" fmla="*/ 179548 h 238696"/>
                    <a:gd name="connsiteX227" fmla="*/ 69657 w 191257"/>
                    <a:gd name="connsiteY227" fmla="*/ 183752 h 238696"/>
                    <a:gd name="connsiteX228" fmla="*/ 71459 w 191257"/>
                    <a:gd name="connsiteY228" fmla="*/ 182851 h 238696"/>
                    <a:gd name="connsiteX229" fmla="*/ 71459 w 191257"/>
                    <a:gd name="connsiteY229" fmla="*/ 182851 h 238696"/>
                    <a:gd name="connsiteX230" fmla="*/ 71459 w 191257"/>
                    <a:gd name="connsiteY230" fmla="*/ 174144 h 238696"/>
                    <a:gd name="connsiteX231" fmla="*/ 71459 w 191257"/>
                    <a:gd name="connsiteY231" fmla="*/ 169940 h 238696"/>
                    <a:gd name="connsiteX232" fmla="*/ 69657 w 191257"/>
                    <a:gd name="connsiteY232" fmla="*/ 170841 h 238696"/>
                    <a:gd name="connsiteX233" fmla="*/ 69657 w 191257"/>
                    <a:gd name="connsiteY233" fmla="*/ 175045 h 238696"/>
                    <a:gd name="connsiteX234" fmla="*/ 71459 w 191257"/>
                    <a:gd name="connsiteY234" fmla="*/ 174144 h 238696"/>
                    <a:gd name="connsiteX235" fmla="*/ 71459 w 191257"/>
                    <a:gd name="connsiteY235" fmla="*/ 174144 h 238696"/>
                    <a:gd name="connsiteX236" fmla="*/ 71459 w 191257"/>
                    <a:gd name="connsiteY236" fmla="*/ 157030 h 238696"/>
                    <a:gd name="connsiteX237" fmla="*/ 71459 w 191257"/>
                    <a:gd name="connsiteY237" fmla="*/ 152826 h 238696"/>
                    <a:gd name="connsiteX238" fmla="*/ 69657 w 191257"/>
                    <a:gd name="connsiteY238" fmla="*/ 153727 h 238696"/>
                    <a:gd name="connsiteX239" fmla="*/ 69657 w 191257"/>
                    <a:gd name="connsiteY239" fmla="*/ 157930 h 238696"/>
                    <a:gd name="connsiteX240" fmla="*/ 71459 w 191257"/>
                    <a:gd name="connsiteY240" fmla="*/ 157030 h 238696"/>
                    <a:gd name="connsiteX241" fmla="*/ 71459 w 191257"/>
                    <a:gd name="connsiteY241" fmla="*/ 157030 h 238696"/>
                    <a:gd name="connsiteX242" fmla="*/ 71459 w 191257"/>
                    <a:gd name="connsiteY242" fmla="*/ 148322 h 238696"/>
                    <a:gd name="connsiteX243" fmla="*/ 71459 w 191257"/>
                    <a:gd name="connsiteY243" fmla="*/ 144119 h 238696"/>
                    <a:gd name="connsiteX244" fmla="*/ 69657 w 191257"/>
                    <a:gd name="connsiteY244" fmla="*/ 145020 h 238696"/>
                    <a:gd name="connsiteX245" fmla="*/ 69657 w 191257"/>
                    <a:gd name="connsiteY245" fmla="*/ 149223 h 238696"/>
                    <a:gd name="connsiteX246" fmla="*/ 71459 w 191257"/>
                    <a:gd name="connsiteY246" fmla="*/ 148322 h 238696"/>
                    <a:gd name="connsiteX247" fmla="*/ 71459 w 191257"/>
                    <a:gd name="connsiteY247" fmla="*/ 148322 h 238696"/>
                    <a:gd name="connsiteX248" fmla="*/ 71459 w 191257"/>
                    <a:gd name="connsiteY248" fmla="*/ 122201 h 238696"/>
                    <a:gd name="connsiteX249" fmla="*/ 71459 w 191257"/>
                    <a:gd name="connsiteY249" fmla="*/ 117997 h 238696"/>
                    <a:gd name="connsiteX250" fmla="*/ 69657 w 191257"/>
                    <a:gd name="connsiteY250" fmla="*/ 119198 h 238696"/>
                    <a:gd name="connsiteX251" fmla="*/ 69657 w 191257"/>
                    <a:gd name="connsiteY251" fmla="*/ 123402 h 238696"/>
                    <a:gd name="connsiteX252" fmla="*/ 71459 w 191257"/>
                    <a:gd name="connsiteY252" fmla="*/ 122201 h 238696"/>
                    <a:gd name="connsiteX253" fmla="*/ 71459 w 191257"/>
                    <a:gd name="connsiteY253" fmla="*/ 122201 h 238696"/>
                    <a:gd name="connsiteX254" fmla="*/ 71459 w 191257"/>
                    <a:gd name="connsiteY254" fmla="*/ 113794 h 238696"/>
                    <a:gd name="connsiteX255" fmla="*/ 71459 w 191257"/>
                    <a:gd name="connsiteY255" fmla="*/ 109590 h 238696"/>
                    <a:gd name="connsiteX256" fmla="*/ 69657 w 191257"/>
                    <a:gd name="connsiteY256" fmla="*/ 110491 h 238696"/>
                    <a:gd name="connsiteX257" fmla="*/ 69657 w 191257"/>
                    <a:gd name="connsiteY257" fmla="*/ 114695 h 238696"/>
                    <a:gd name="connsiteX258" fmla="*/ 71459 w 191257"/>
                    <a:gd name="connsiteY258" fmla="*/ 113794 h 238696"/>
                    <a:gd name="connsiteX259" fmla="*/ 71459 w 191257"/>
                    <a:gd name="connsiteY259" fmla="*/ 113794 h 238696"/>
                    <a:gd name="connsiteX260" fmla="*/ 71459 w 191257"/>
                    <a:gd name="connsiteY260" fmla="*/ 96680 h 238696"/>
                    <a:gd name="connsiteX261" fmla="*/ 71459 w 191257"/>
                    <a:gd name="connsiteY261" fmla="*/ 92476 h 238696"/>
                    <a:gd name="connsiteX262" fmla="*/ 69657 w 191257"/>
                    <a:gd name="connsiteY262" fmla="*/ 93377 h 238696"/>
                    <a:gd name="connsiteX263" fmla="*/ 69657 w 191257"/>
                    <a:gd name="connsiteY263" fmla="*/ 97581 h 238696"/>
                    <a:gd name="connsiteX264" fmla="*/ 71459 w 191257"/>
                    <a:gd name="connsiteY264" fmla="*/ 96680 h 238696"/>
                    <a:gd name="connsiteX265" fmla="*/ 71459 w 191257"/>
                    <a:gd name="connsiteY265" fmla="*/ 96680 h 238696"/>
                    <a:gd name="connsiteX266" fmla="*/ 71459 w 191257"/>
                    <a:gd name="connsiteY266" fmla="*/ 87973 h 238696"/>
                    <a:gd name="connsiteX267" fmla="*/ 71459 w 191257"/>
                    <a:gd name="connsiteY267" fmla="*/ 83769 h 238696"/>
                    <a:gd name="connsiteX268" fmla="*/ 69657 w 191257"/>
                    <a:gd name="connsiteY268" fmla="*/ 84670 h 238696"/>
                    <a:gd name="connsiteX269" fmla="*/ 69657 w 191257"/>
                    <a:gd name="connsiteY269" fmla="*/ 88873 h 238696"/>
                    <a:gd name="connsiteX270" fmla="*/ 71459 w 191257"/>
                    <a:gd name="connsiteY270" fmla="*/ 87973 h 238696"/>
                    <a:gd name="connsiteX271" fmla="*/ 71459 w 191257"/>
                    <a:gd name="connsiteY271" fmla="*/ 87973 h 238696"/>
                    <a:gd name="connsiteX272" fmla="*/ 71159 w 191257"/>
                    <a:gd name="connsiteY272" fmla="*/ 70558 h 238696"/>
                    <a:gd name="connsiteX273" fmla="*/ 71159 w 191257"/>
                    <a:gd name="connsiteY273" fmla="*/ 66355 h 238696"/>
                    <a:gd name="connsiteX274" fmla="*/ 69358 w 191257"/>
                    <a:gd name="connsiteY274" fmla="*/ 67256 h 238696"/>
                    <a:gd name="connsiteX275" fmla="*/ 69358 w 191257"/>
                    <a:gd name="connsiteY275" fmla="*/ 71459 h 238696"/>
                    <a:gd name="connsiteX276" fmla="*/ 71159 w 191257"/>
                    <a:gd name="connsiteY276" fmla="*/ 70558 h 238696"/>
                    <a:gd name="connsiteX277" fmla="*/ 71159 w 191257"/>
                    <a:gd name="connsiteY277" fmla="*/ 70558 h 238696"/>
                    <a:gd name="connsiteX278" fmla="*/ 71159 w 191257"/>
                    <a:gd name="connsiteY278" fmla="*/ 57648 h 238696"/>
                    <a:gd name="connsiteX279" fmla="*/ 69358 w 191257"/>
                    <a:gd name="connsiteY279" fmla="*/ 58548 h 238696"/>
                    <a:gd name="connsiteX280" fmla="*/ 69358 w 191257"/>
                    <a:gd name="connsiteY280" fmla="*/ 62752 h 238696"/>
                    <a:gd name="connsiteX281" fmla="*/ 71159 w 191257"/>
                    <a:gd name="connsiteY281" fmla="*/ 61851 h 238696"/>
                    <a:gd name="connsiteX282" fmla="*/ 71159 w 191257"/>
                    <a:gd name="connsiteY282" fmla="*/ 57648 h 238696"/>
                    <a:gd name="connsiteX283" fmla="*/ 71159 w 191257"/>
                    <a:gd name="connsiteY283" fmla="*/ 57648 h 238696"/>
                    <a:gd name="connsiteX284" fmla="*/ 96680 w 191257"/>
                    <a:gd name="connsiteY284" fmla="*/ 194260 h 238696"/>
                    <a:gd name="connsiteX285" fmla="*/ 96680 w 191257"/>
                    <a:gd name="connsiteY285" fmla="*/ 190057 h 238696"/>
                    <a:gd name="connsiteX286" fmla="*/ 94578 w 191257"/>
                    <a:gd name="connsiteY286" fmla="*/ 191258 h 238696"/>
                    <a:gd name="connsiteX287" fmla="*/ 94578 w 191257"/>
                    <a:gd name="connsiteY287" fmla="*/ 195461 h 238696"/>
                    <a:gd name="connsiteX288" fmla="*/ 96680 w 191257"/>
                    <a:gd name="connsiteY288" fmla="*/ 194260 h 238696"/>
                    <a:gd name="connsiteX289" fmla="*/ 96680 w 191257"/>
                    <a:gd name="connsiteY289" fmla="*/ 194260 h 238696"/>
                    <a:gd name="connsiteX290" fmla="*/ 96680 w 191257"/>
                    <a:gd name="connsiteY290" fmla="*/ 185853 h 238696"/>
                    <a:gd name="connsiteX291" fmla="*/ 96680 w 191257"/>
                    <a:gd name="connsiteY291" fmla="*/ 181650 h 238696"/>
                    <a:gd name="connsiteX292" fmla="*/ 94578 w 191257"/>
                    <a:gd name="connsiteY292" fmla="*/ 182851 h 238696"/>
                    <a:gd name="connsiteX293" fmla="*/ 94578 w 191257"/>
                    <a:gd name="connsiteY293" fmla="*/ 187054 h 238696"/>
                    <a:gd name="connsiteX294" fmla="*/ 96680 w 191257"/>
                    <a:gd name="connsiteY294" fmla="*/ 185853 h 238696"/>
                    <a:gd name="connsiteX295" fmla="*/ 96680 w 191257"/>
                    <a:gd name="connsiteY295" fmla="*/ 185853 h 238696"/>
                    <a:gd name="connsiteX296" fmla="*/ 96680 w 191257"/>
                    <a:gd name="connsiteY296" fmla="*/ 177146 h 238696"/>
                    <a:gd name="connsiteX297" fmla="*/ 96680 w 191257"/>
                    <a:gd name="connsiteY297" fmla="*/ 172943 h 238696"/>
                    <a:gd name="connsiteX298" fmla="*/ 94578 w 191257"/>
                    <a:gd name="connsiteY298" fmla="*/ 174144 h 238696"/>
                    <a:gd name="connsiteX299" fmla="*/ 94578 w 191257"/>
                    <a:gd name="connsiteY299" fmla="*/ 178347 h 238696"/>
                    <a:gd name="connsiteX300" fmla="*/ 96680 w 191257"/>
                    <a:gd name="connsiteY300" fmla="*/ 177146 h 238696"/>
                    <a:gd name="connsiteX301" fmla="*/ 96680 w 191257"/>
                    <a:gd name="connsiteY301" fmla="*/ 177146 h 238696"/>
                    <a:gd name="connsiteX302" fmla="*/ 96680 w 191257"/>
                    <a:gd name="connsiteY302" fmla="*/ 168439 h 238696"/>
                    <a:gd name="connsiteX303" fmla="*/ 96680 w 191257"/>
                    <a:gd name="connsiteY303" fmla="*/ 164236 h 238696"/>
                    <a:gd name="connsiteX304" fmla="*/ 94578 w 191257"/>
                    <a:gd name="connsiteY304" fmla="*/ 165437 h 238696"/>
                    <a:gd name="connsiteX305" fmla="*/ 94578 w 191257"/>
                    <a:gd name="connsiteY305" fmla="*/ 169640 h 238696"/>
                    <a:gd name="connsiteX306" fmla="*/ 96680 w 191257"/>
                    <a:gd name="connsiteY306" fmla="*/ 168439 h 238696"/>
                    <a:gd name="connsiteX307" fmla="*/ 96680 w 191257"/>
                    <a:gd name="connsiteY307" fmla="*/ 168439 h 238696"/>
                    <a:gd name="connsiteX308" fmla="*/ 96680 w 191257"/>
                    <a:gd name="connsiteY308" fmla="*/ 159732 h 238696"/>
                    <a:gd name="connsiteX309" fmla="*/ 96680 w 191257"/>
                    <a:gd name="connsiteY309" fmla="*/ 155528 h 238696"/>
                    <a:gd name="connsiteX310" fmla="*/ 94578 w 191257"/>
                    <a:gd name="connsiteY310" fmla="*/ 156729 h 238696"/>
                    <a:gd name="connsiteX311" fmla="*/ 94578 w 191257"/>
                    <a:gd name="connsiteY311" fmla="*/ 160933 h 238696"/>
                    <a:gd name="connsiteX312" fmla="*/ 96680 w 191257"/>
                    <a:gd name="connsiteY312" fmla="*/ 159732 h 238696"/>
                    <a:gd name="connsiteX313" fmla="*/ 96680 w 191257"/>
                    <a:gd name="connsiteY313" fmla="*/ 159732 h 238696"/>
                    <a:gd name="connsiteX314" fmla="*/ 96680 w 191257"/>
                    <a:gd name="connsiteY314" fmla="*/ 151025 h 238696"/>
                    <a:gd name="connsiteX315" fmla="*/ 96680 w 191257"/>
                    <a:gd name="connsiteY315" fmla="*/ 146821 h 238696"/>
                    <a:gd name="connsiteX316" fmla="*/ 94578 w 191257"/>
                    <a:gd name="connsiteY316" fmla="*/ 148022 h 238696"/>
                    <a:gd name="connsiteX317" fmla="*/ 94578 w 191257"/>
                    <a:gd name="connsiteY317" fmla="*/ 152226 h 238696"/>
                    <a:gd name="connsiteX318" fmla="*/ 96680 w 191257"/>
                    <a:gd name="connsiteY318" fmla="*/ 151025 h 238696"/>
                    <a:gd name="connsiteX319" fmla="*/ 96680 w 191257"/>
                    <a:gd name="connsiteY319" fmla="*/ 151025 h 238696"/>
                    <a:gd name="connsiteX320" fmla="*/ 96680 w 191257"/>
                    <a:gd name="connsiteY320" fmla="*/ 142618 h 238696"/>
                    <a:gd name="connsiteX321" fmla="*/ 96680 w 191257"/>
                    <a:gd name="connsiteY321" fmla="*/ 138414 h 238696"/>
                    <a:gd name="connsiteX322" fmla="*/ 94578 w 191257"/>
                    <a:gd name="connsiteY322" fmla="*/ 139615 h 238696"/>
                    <a:gd name="connsiteX323" fmla="*/ 94578 w 191257"/>
                    <a:gd name="connsiteY323" fmla="*/ 143819 h 238696"/>
                    <a:gd name="connsiteX324" fmla="*/ 96680 w 191257"/>
                    <a:gd name="connsiteY324" fmla="*/ 142618 h 238696"/>
                    <a:gd name="connsiteX325" fmla="*/ 96680 w 191257"/>
                    <a:gd name="connsiteY325" fmla="*/ 142618 h 238696"/>
                    <a:gd name="connsiteX326" fmla="*/ 96380 w 191257"/>
                    <a:gd name="connsiteY326" fmla="*/ 133911 h 238696"/>
                    <a:gd name="connsiteX327" fmla="*/ 96380 w 191257"/>
                    <a:gd name="connsiteY327" fmla="*/ 129707 h 238696"/>
                    <a:gd name="connsiteX328" fmla="*/ 94278 w 191257"/>
                    <a:gd name="connsiteY328" fmla="*/ 130908 h 238696"/>
                    <a:gd name="connsiteX329" fmla="*/ 94278 w 191257"/>
                    <a:gd name="connsiteY329" fmla="*/ 135112 h 238696"/>
                    <a:gd name="connsiteX330" fmla="*/ 96380 w 191257"/>
                    <a:gd name="connsiteY330" fmla="*/ 133911 h 238696"/>
                    <a:gd name="connsiteX331" fmla="*/ 96380 w 191257"/>
                    <a:gd name="connsiteY331" fmla="*/ 133911 h 238696"/>
                    <a:gd name="connsiteX332" fmla="*/ 96380 w 191257"/>
                    <a:gd name="connsiteY332" fmla="*/ 125203 h 238696"/>
                    <a:gd name="connsiteX333" fmla="*/ 96380 w 191257"/>
                    <a:gd name="connsiteY333" fmla="*/ 121000 h 238696"/>
                    <a:gd name="connsiteX334" fmla="*/ 94278 w 191257"/>
                    <a:gd name="connsiteY334" fmla="*/ 122201 h 238696"/>
                    <a:gd name="connsiteX335" fmla="*/ 94278 w 191257"/>
                    <a:gd name="connsiteY335" fmla="*/ 126404 h 238696"/>
                    <a:gd name="connsiteX336" fmla="*/ 96380 w 191257"/>
                    <a:gd name="connsiteY336" fmla="*/ 125203 h 238696"/>
                    <a:gd name="connsiteX337" fmla="*/ 96380 w 191257"/>
                    <a:gd name="connsiteY337" fmla="*/ 125203 h 238696"/>
                    <a:gd name="connsiteX338" fmla="*/ 96380 w 191257"/>
                    <a:gd name="connsiteY338" fmla="*/ 116496 h 238696"/>
                    <a:gd name="connsiteX339" fmla="*/ 96380 w 191257"/>
                    <a:gd name="connsiteY339" fmla="*/ 112293 h 238696"/>
                    <a:gd name="connsiteX340" fmla="*/ 94278 w 191257"/>
                    <a:gd name="connsiteY340" fmla="*/ 113494 h 238696"/>
                    <a:gd name="connsiteX341" fmla="*/ 94278 w 191257"/>
                    <a:gd name="connsiteY341" fmla="*/ 117697 h 238696"/>
                    <a:gd name="connsiteX342" fmla="*/ 96380 w 191257"/>
                    <a:gd name="connsiteY342" fmla="*/ 116496 h 238696"/>
                    <a:gd name="connsiteX343" fmla="*/ 96380 w 191257"/>
                    <a:gd name="connsiteY343" fmla="*/ 116496 h 238696"/>
                    <a:gd name="connsiteX344" fmla="*/ 96380 w 191257"/>
                    <a:gd name="connsiteY344" fmla="*/ 107789 h 238696"/>
                    <a:gd name="connsiteX345" fmla="*/ 96380 w 191257"/>
                    <a:gd name="connsiteY345" fmla="*/ 103585 h 238696"/>
                    <a:gd name="connsiteX346" fmla="*/ 94278 w 191257"/>
                    <a:gd name="connsiteY346" fmla="*/ 104787 h 238696"/>
                    <a:gd name="connsiteX347" fmla="*/ 94278 w 191257"/>
                    <a:gd name="connsiteY347" fmla="*/ 108990 h 238696"/>
                    <a:gd name="connsiteX348" fmla="*/ 96380 w 191257"/>
                    <a:gd name="connsiteY348" fmla="*/ 107789 h 238696"/>
                    <a:gd name="connsiteX349" fmla="*/ 96380 w 191257"/>
                    <a:gd name="connsiteY349" fmla="*/ 107789 h 238696"/>
                    <a:gd name="connsiteX350" fmla="*/ 96380 w 191257"/>
                    <a:gd name="connsiteY350" fmla="*/ 99382 h 238696"/>
                    <a:gd name="connsiteX351" fmla="*/ 96380 w 191257"/>
                    <a:gd name="connsiteY351" fmla="*/ 95179 h 238696"/>
                    <a:gd name="connsiteX352" fmla="*/ 94278 w 191257"/>
                    <a:gd name="connsiteY352" fmla="*/ 96380 h 238696"/>
                    <a:gd name="connsiteX353" fmla="*/ 94278 w 191257"/>
                    <a:gd name="connsiteY353" fmla="*/ 100583 h 238696"/>
                    <a:gd name="connsiteX354" fmla="*/ 96380 w 191257"/>
                    <a:gd name="connsiteY354" fmla="*/ 99382 h 238696"/>
                    <a:gd name="connsiteX355" fmla="*/ 96380 w 191257"/>
                    <a:gd name="connsiteY355" fmla="*/ 99382 h 238696"/>
                    <a:gd name="connsiteX356" fmla="*/ 96380 w 191257"/>
                    <a:gd name="connsiteY356" fmla="*/ 90675 h 238696"/>
                    <a:gd name="connsiteX357" fmla="*/ 96380 w 191257"/>
                    <a:gd name="connsiteY357" fmla="*/ 86471 h 238696"/>
                    <a:gd name="connsiteX358" fmla="*/ 94278 w 191257"/>
                    <a:gd name="connsiteY358" fmla="*/ 87672 h 238696"/>
                    <a:gd name="connsiteX359" fmla="*/ 94278 w 191257"/>
                    <a:gd name="connsiteY359" fmla="*/ 91876 h 238696"/>
                    <a:gd name="connsiteX360" fmla="*/ 96380 w 191257"/>
                    <a:gd name="connsiteY360" fmla="*/ 90675 h 238696"/>
                    <a:gd name="connsiteX361" fmla="*/ 96380 w 191257"/>
                    <a:gd name="connsiteY361" fmla="*/ 90675 h 238696"/>
                    <a:gd name="connsiteX362" fmla="*/ 96380 w 191257"/>
                    <a:gd name="connsiteY362" fmla="*/ 81968 h 238696"/>
                    <a:gd name="connsiteX363" fmla="*/ 96380 w 191257"/>
                    <a:gd name="connsiteY363" fmla="*/ 77764 h 238696"/>
                    <a:gd name="connsiteX364" fmla="*/ 94278 w 191257"/>
                    <a:gd name="connsiteY364" fmla="*/ 78965 h 238696"/>
                    <a:gd name="connsiteX365" fmla="*/ 94278 w 191257"/>
                    <a:gd name="connsiteY365" fmla="*/ 83169 h 238696"/>
                    <a:gd name="connsiteX366" fmla="*/ 96380 w 191257"/>
                    <a:gd name="connsiteY366" fmla="*/ 81968 h 238696"/>
                    <a:gd name="connsiteX367" fmla="*/ 96380 w 191257"/>
                    <a:gd name="connsiteY367" fmla="*/ 81968 h 238696"/>
                    <a:gd name="connsiteX368" fmla="*/ 96380 w 191257"/>
                    <a:gd name="connsiteY368" fmla="*/ 73561 h 238696"/>
                    <a:gd name="connsiteX369" fmla="*/ 96380 w 191257"/>
                    <a:gd name="connsiteY369" fmla="*/ 69357 h 238696"/>
                    <a:gd name="connsiteX370" fmla="*/ 94278 w 191257"/>
                    <a:gd name="connsiteY370" fmla="*/ 70558 h 238696"/>
                    <a:gd name="connsiteX371" fmla="*/ 94278 w 191257"/>
                    <a:gd name="connsiteY371" fmla="*/ 74762 h 238696"/>
                    <a:gd name="connsiteX372" fmla="*/ 96380 w 191257"/>
                    <a:gd name="connsiteY372" fmla="*/ 73561 h 238696"/>
                    <a:gd name="connsiteX373" fmla="*/ 96380 w 191257"/>
                    <a:gd name="connsiteY373" fmla="*/ 73561 h 238696"/>
                    <a:gd name="connsiteX374" fmla="*/ 96380 w 191257"/>
                    <a:gd name="connsiteY374" fmla="*/ 64854 h 238696"/>
                    <a:gd name="connsiteX375" fmla="*/ 96380 w 191257"/>
                    <a:gd name="connsiteY375" fmla="*/ 60650 h 238696"/>
                    <a:gd name="connsiteX376" fmla="*/ 94278 w 191257"/>
                    <a:gd name="connsiteY376" fmla="*/ 61851 h 238696"/>
                    <a:gd name="connsiteX377" fmla="*/ 94278 w 191257"/>
                    <a:gd name="connsiteY377" fmla="*/ 66055 h 238696"/>
                    <a:gd name="connsiteX378" fmla="*/ 96380 w 191257"/>
                    <a:gd name="connsiteY378" fmla="*/ 64854 h 238696"/>
                    <a:gd name="connsiteX379" fmla="*/ 96380 w 191257"/>
                    <a:gd name="connsiteY379" fmla="*/ 64854 h 238696"/>
                    <a:gd name="connsiteX380" fmla="*/ 96380 w 191257"/>
                    <a:gd name="connsiteY380" fmla="*/ 56146 h 238696"/>
                    <a:gd name="connsiteX381" fmla="*/ 96380 w 191257"/>
                    <a:gd name="connsiteY381" fmla="*/ 51943 h 238696"/>
                    <a:gd name="connsiteX382" fmla="*/ 94278 w 191257"/>
                    <a:gd name="connsiteY382" fmla="*/ 53144 h 238696"/>
                    <a:gd name="connsiteX383" fmla="*/ 94278 w 191257"/>
                    <a:gd name="connsiteY383" fmla="*/ 57347 h 238696"/>
                    <a:gd name="connsiteX384" fmla="*/ 96380 w 191257"/>
                    <a:gd name="connsiteY384" fmla="*/ 56146 h 238696"/>
                    <a:gd name="connsiteX385" fmla="*/ 96380 w 191257"/>
                    <a:gd name="connsiteY385" fmla="*/ 56146 h 238696"/>
                    <a:gd name="connsiteX386" fmla="*/ 96380 w 191257"/>
                    <a:gd name="connsiteY386" fmla="*/ 43236 h 238696"/>
                    <a:gd name="connsiteX387" fmla="*/ 94278 w 191257"/>
                    <a:gd name="connsiteY387" fmla="*/ 44437 h 238696"/>
                    <a:gd name="connsiteX388" fmla="*/ 94278 w 191257"/>
                    <a:gd name="connsiteY388" fmla="*/ 48640 h 238696"/>
                    <a:gd name="connsiteX389" fmla="*/ 96380 w 191257"/>
                    <a:gd name="connsiteY389" fmla="*/ 47439 h 238696"/>
                    <a:gd name="connsiteX390" fmla="*/ 96380 w 191257"/>
                    <a:gd name="connsiteY390" fmla="*/ 43236 h 238696"/>
                    <a:gd name="connsiteX391" fmla="*/ 96380 w 191257"/>
                    <a:gd name="connsiteY391" fmla="*/ 43236 h 238696"/>
                    <a:gd name="connsiteX392" fmla="*/ 121600 w 191257"/>
                    <a:gd name="connsiteY392" fmla="*/ 180149 h 238696"/>
                    <a:gd name="connsiteX393" fmla="*/ 121600 w 191257"/>
                    <a:gd name="connsiteY393" fmla="*/ 175945 h 238696"/>
                    <a:gd name="connsiteX394" fmla="*/ 119799 w 191257"/>
                    <a:gd name="connsiteY394" fmla="*/ 176846 h 238696"/>
                    <a:gd name="connsiteX395" fmla="*/ 119799 w 191257"/>
                    <a:gd name="connsiteY395" fmla="*/ 181049 h 238696"/>
                    <a:gd name="connsiteX396" fmla="*/ 121600 w 191257"/>
                    <a:gd name="connsiteY396" fmla="*/ 180149 h 238696"/>
                    <a:gd name="connsiteX397" fmla="*/ 121600 w 191257"/>
                    <a:gd name="connsiteY397" fmla="*/ 180149 h 238696"/>
                    <a:gd name="connsiteX398" fmla="*/ 121600 w 191257"/>
                    <a:gd name="connsiteY398" fmla="*/ 171442 h 238696"/>
                    <a:gd name="connsiteX399" fmla="*/ 121600 w 191257"/>
                    <a:gd name="connsiteY399" fmla="*/ 167238 h 238696"/>
                    <a:gd name="connsiteX400" fmla="*/ 119799 w 191257"/>
                    <a:gd name="connsiteY400" fmla="*/ 168139 h 238696"/>
                    <a:gd name="connsiteX401" fmla="*/ 119799 w 191257"/>
                    <a:gd name="connsiteY401" fmla="*/ 172342 h 238696"/>
                    <a:gd name="connsiteX402" fmla="*/ 121600 w 191257"/>
                    <a:gd name="connsiteY402" fmla="*/ 171442 h 238696"/>
                    <a:gd name="connsiteX403" fmla="*/ 121600 w 191257"/>
                    <a:gd name="connsiteY403" fmla="*/ 171442 h 238696"/>
                    <a:gd name="connsiteX404" fmla="*/ 121600 w 191257"/>
                    <a:gd name="connsiteY404" fmla="*/ 160633 h 238696"/>
                    <a:gd name="connsiteX405" fmla="*/ 121600 w 191257"/>
                    <a:gd name="connsiteY405" fmla="*/ 158531 h 238696"/>
                    <a:gd name="connsiteX406" fmla="*/ 119799 w 191257"/>
                    <a:gd name="connsiteY406" fmla="*/ 159432 h 238696"/>
                    <a:gd name="connsiteX407" fmla="*/ 119799 w 191257"/>
                    <a:gd name="connsiteY407" fmla="*/ 163635 h 238696"/>
                    <a:gd name="connsiteX408" fmla="*/ 120099 w 191257"/>
                    <a:gd name="connsiteY408" fmla="*/ 163335 h 238696"/>
                    <a:gd name="connsiteX409" fmla="*/ 120099 w 191257"/>
                    <a:gd name="connsiteY409" fmla="*/ 163635 h 238696"/>
                    <a:gd name="connsiteX410" fmla="*/ 123702 w 191257"/>
                    <a:gd name="connsiteY410" fmla="*/ 161533 h 238696"/>
                    <a:gd name="connsiteX411" fmla="*/ 123702 w 191257"/>
                    <a:gd name="connsiteY411" fmla="*/ 159131 h 238696"/>
                    <a:gd name="connsiteX412" fmla="*/ 121600 w 191257"/>
                    <a:gd name="connsiteY412" fmla="*/ 160633 h 238696"/>
                    <a:gd name="connsiteX413" fmla="*/ 121600 w 191257"/>
                    <a:gd name="connsiteY413" fmla="*/ 160633 h 238696"/>
                    <a:gd name="connsiteX414" fmla="*/ 121600 w 191257"/>
                    <a:gd name="connsiteY414" fmla="*/ 154027 h 238696"/>
                    <a:gd name="connsiteX415" fmla="*/ 121600 w 191257"/>
                    <a:gd name="connsiteY415" fmla="*/ 149824 h 238696"/>
                    <a:gd name="connsiteX416" fmla="*/ 119799 w 191257"/>
                    <a:gd name="connsiteY416" fmla="*/ 150724 h 238696"/>
                    <a:gd name="connsiteX417" fmla="*/ 119799 w 191257"/>
                    <a:gd name="connsiteY417" fmla="*/ 154928 h 238696"/>
                    <a:gd name="connsiteX418" fmla="*/ 121600 w 191257"/>
                    <a:gd name="connsiteY418" fmla="*/ 154027 h 238696"/>
                    <a:gd name="connsiteX419" fmla="*/ 121600 w 191257"/>
                    <a:gd name="connsiteY419" fmla="*/ 154027 h 238696"/>
                    <a:gd name="connsiteX420" fmla="*/ 121300 w 191257"/>
                    <a:gd name="connsiteY420" fmla="*/ 145320 h 238696"/>
                    <a:gd name="connsiteX421" fmla="*/ 121300 w 191257"/>
                    <a:gd name="connsiteY421" fmla="*/ 141116 h 238696"/>
                    <a:gd name="connsiteX422" fmla="*/ 119499 w 191257"/>
                    <a:gd name="connsiteY422" fmla="*/ 142017 h 238696"/>
                    <a:gd name="connsiteX423" fmla="*/ 119499 w 191257"/>
                    <a:gd name="connsiteY423" fmla="*/ 146221 h 238696"/>
                    <a:gd name="connsiteX424" fmla="*/ 121300 w 191257"/>
                    <a:gd name="connsiteY424" fmla="*/ 145320 h 238696"/>
                    <a:gd name="connsiteX425" fmla="*/ 121300 w 191257"/>
                    <a:gd name="connsiteY425" fmla="*/ 145320 h 238696"/>
                    <a:gd name="connsiteX426" fmla="*/ 120099 w 191257"/>
                    <a:gd name="connsiteY426" fmla="*/ 133310 h 238696"/>
                    <a:gd name="connsiteX427" fmla="*/ 119799 w 191257"/>
                    <a:gd name="connsiteY427" fmla="*/ 133610 h 238696"/>
                    <a:gd name="connsiteX428" fmla="*/ 119799 w 191257"/>
                    <a:gd name="connsiteY428" fmla="*/ 137814 h 238696"/>
                    <a:gd name="connsiteX429" fmla="*/ 121600 w 191257"/>
                    <a:gd name="connsiteY429" fmla="*/ 136913 h 238696"/>
                    <a:gd name="connsiteX430" fmla="*/ 121600 w 191257"/>
                    <a:gd name="connsiteY430" fmla="*/ 134211 h 238696"/>
                    <a:gd name="connsiteX431" fmla="*/ 124002 w 191257"/>
                    <a:gd name="connsiteY431" fmla="*/ 133010 h 238696"/>
                    <a:gd name="connsiteX432" fmla="*/ 124002 w 191257"/>
                    <a:gd name="connsiteY432" fmla="*/ 130908 h 238696"/>
                    <a:gd name="connsiteX433" fmla="*/ 120400 w 191257"/>
                    <a:gd name="connsiteY433" fmla="*/ 133010 h 238696"/>
                    <a:gd name="connsiteX434" fmla="*/ 120099 w 191257"/>
                    <a:gd name="connsiteY434" fmla="*/ 133310 h 238696"/>
                    <a:gd name="connsiteX435" fmla="*/ 120099 w 191257"/>
                    <a:gd name="connsiteY435" fmla="*/ 133310 h 238696"/>
                    <a:gd name="connsiteX436" fmla="*/ 121300 w 191257"/>
                    <a:gd name="connsiteY436" fmla="*/ 128206 h 238696"/>
                    <a:gd name="connsiteX437" fmla="*/ 121300 w 191257"/>
                    <a:gd name="connsiteY437" fmla="*/ 124002 h 238696"/>
                    <a:gd name="connsiteX438" fmla="*/ 119499 w 191257"/>
                    <a:gd name="connsiteY438" fmla="*/ 125203 h 238696"/>
                    <a:gd name="connsiteX439" fmla="*/ 119499 w 191257"/>
                    <a:gd name="connsiteY439" fmla="*/ 129407 h 238696"/>
                    <a:gd name="connsiteX440" fmla="*/ 121300 w 191257"/>
                    <a:gd name="connsiteY440" fmla="*/ 128206 h 238696"/>
                    <a:gd name="connsiteX441" fmla="*/ 121300 w 191257"/>
                    <a:gd name="connsiteY441" fmla="*/ 128206 h 238696"/>
                    <a:gd name="connsiteX442" fmla="*/ 121300 w 191257"/>
                    <a:gd name="connsiteY442" fmla="*/ 119499 h 238696"/>
                    <a:gd name="connsiteX443" fmla="*/ 121300 w 191257"/>
                    <a:gd name="connsiteY443" fmla="*/ 115295 h 238696"/>
                    <a:gd name="connsiteX444" fmla="*/ 119499 w 191257"/>
                    <a:gd name="connsiteY444" fmla="*/ 116196 h 238696"/>
                    <a:gd name="connsiteX445" fmla="*/ 119499 w 191257"/>
                    <a:gd name="connsiteY445" fmla="*/ 120399 h 238696"/>
                    <a:gd name="connsiteX446" fmla="*/ 121300 w 191257"/>
                    <a:gd name="connsiteY446" fmla="*/ 119499 h 238696"/>
                    <a:gd name="connsiteX447" fmla="*/ 121300 w 191257"/>
                    <a:gd name="connsiteY447" fmla="*/ 119499 h 238696"/>
                    <a:gd name="connsiteX448" fmla="*/ 121300 w 191257"/>
                    <a:gd name="connsiteY448" fmla="*/ 110791 h 238696"/>
                    <a:gd name="connsiteX449" fmla="*/ 121300 w 191257"/>
                    <a:gd name="connsiteY449" fmla="*/ 106588 h 238696"/>
                    <a:gd name="connsiteX450" fmla="*/ 119499 w 191257"/>
                    <a:gd name="connsiteY450" fmla="*/ 107489 h 238696"/>
                    <a:gd name="connsiteX451" fmla="*/ 119499 w 191257"/>
                    <a:gd name="connsiteY451" fmla="*/ 111692 h 238696"/>
                    <a:gd name="connsiteX452" fmla="*/ 121300 w 191257"/>
                    <a:gd name="connsiteY452" fmla="*/ 110791 h 238696"/>
                    <a:gd name="connsiteX453" fmla="*/ 121300 w 191257"/>
                    <a:gd name="connsiteY453" fmla="*/ 110791 h 238696"/>
                    <a:gd name="connsiteX454" fmla="*/ 121300 w 191257"/>
                    <a:gd name="connsiteY454" fmla="*/ 102084 h 238696"/>
                    <a:gd name="connsiteX455" fmla="*/ 121300 w 191257"/>
                    <a:gd name="connsiteY455" fmla="*/ 97881 h 238696"/>
                    <a:gd name="connsiteX456" fmla="*/ 119499 w 191257"/>
                    <a:gd name="connsiteY456" fmla="*/ 98782 h 238696"/>
                    <a:gd name="connsiteX457" fmla="*/ 119499 w 191257"/>
                    <a:gd name="connsiteY457" fmla="*/ 102985 h 238696"/>
                    <a:gd name="connsiteX458" fmla="*/ 121300 w 191257"/>
                    <a:gd name="connsiteY458" fmla="*/ 102084 h 238696"/>
                    <a:gd name="connsiteX459" fmla="*/ 121300 w 191257"/>
                    <a:gd name="connsiteY459" fmla="*/ 102084 h 238696"/>
                    <a:gd name="connsiteX460" fmla="*/ 121300 w 191257"/>
                    <a:gd name="connsiteY460" fmla="*/ 93677 h 238696"/>
                    <a:gd name="connsiteX461" fmla="*/ 121300 w 191257"/>
                    <a:gd name="connsiteY461" fmla="*/ 89474 h 238696"/>
                    <a:gd name="connsiteX462" fmla="*/ 119499 w 191257"/>
                    <a:gd name="connsiteY462" fmla="*/ 90375 h 238696"/>
                    <a:gd name="connsiteX463" fmla="*/ 119499 w 191257"/>
                    <a:gd name="connsiteY463" fmla="*/ 94578 h 238696"/>
                    <a:gd name="connsiteX464" fmla="*/ 121300 w 191257"/>
                    <a:gd name="connsiteY464" fmla="*/ 93677 h 238696"/>
                    <a:gd name="connsiteX465" fmla="*/ 121300 w 191257"/>
                    <a:gd name="connsiteY465" fmla="*/ 93677 h 238696"/>
                    <a:gd name="connsiteX466" fmla="*/ 121300 w 191257"/>
                    <a:gd name="connsiteY466" fmla="*/ 84970 h 238696"/>
                    <a:gd name="connsiteX467" fmla="*/ 121300 w 191257"/>
                    <a:gd name="connsiteY467" fmla="*/ 80767 h 238696"/>
                    <a:gd name="connsiteX468" fmla="*/ 119499 w 191257"/>
                    <a:gd name="connsiteY468" fmla="*/ 81667 h 238696"/>
                    <a:gd name="connsiteX469" fmla="*/ 119499 w 191257"/>
                    <a:gd name="connsiteY469" fmla="*/ 85871 h 238696"/>
                    <a:gd name="connsiteX470" fmla="*/ 121300 w 191257"/>
                    <a:gd name="connsiteY470" fmla="*/ 84970 h 238696"/>
                    <a:gd name="connsiteX471" fmla="*/ 121300 w 191257"/>
                    <a:gd name="connsiteY471" fmla="*/ 84970 h 238696"/>
                    <a:gd name="connsiteX472" fmla="*/ 121300 w 191257"/>
                    <a:gd name="connsiteY472" fmla="*/ 67856 h 238696"/>
                    <a:gd name="connsiteX473" fmla="*/ 121300 w 191257"/>
                    <a:gd name="connsiteY473" fmla="*/ 63653 h 238696"/>
                    <a:gd name="connsiteX474" fmla="*/ 119499 w 191257"/>
                    <a:gd name="connsiteY474" fmla="*/ 64553 h 238696"/>
                    <a:gd name="connsiteX475" fmla="*/ 119499 w 191257"/>
                    <a:gd name="connsiteY475" fmla="*/ 68757 h 238696"/>
                    <a:gd name="connsiteX476" fmla="*/ 121300 w 191257"/>
                    <a:gd name="connsiteY476" fmla="*/ 67856 h 238696"/>
                    <a:gd name="connsiteX477" fmla="*/ 121300 w 191257"/>
                    <a:gd name="connsiteY477" fmla="*/ 67856 h 238696"/>
                    <a:gd name="connsiteX478" fmla="*/ 121300 w 191257"/>
                    <a:gd name="connsiteY478" fmla="*/ 59149 h 238696"/>
                    <a:gd name="connsiteX479" fmla="*/ 121300 w 191257"/>
                    <a:gd name="connsiteY479" fmla="*/ 54945 h 238696"/>
                    <a:gd name="connsiteX480" fmla="*/ 119499 w 191257"/>
                    <a:gd name="connsiteY480" fmla="*/ 55846 h 238696"/>
                    <a:gd name="connsiteX481" fmla="*/ 119499 w 191257"/>
                    <a:gd name="connsiteY481" fmla="*/ 60050 h 238696"/>
                    <a:gd name="connsiteX482" fmla="*/ 121300 w 191257"/>
                    <a:gd name="connsiteY482" fmla="*/ 59149 h 238696"/>
                    <a:gd name="connsiteX483" fmla="*/ 121300 w 191257"/>
                    <a:gd name="connsiteY483" fmla="*/ 59149 h 238696"/>
                    <a:gd name="connsiteX484" fmla="*/ 121000 w 191257"/>
                    <a:gd name="connsiteY484" fmla="*/ 41734 h 238696"/>
                    <a:gd name="connsiteX485" fmla="*/ 121000 w 191257"/>
                    <a:gd name="connsiteY485" fmla="*/ 37531 h 238696"/>
                    <a:gd name="connsiteX486" fmla="*/ 119198 w 191257"/>
                    <a:gd name="connsiteY486" fmla="*/ 38432 h 238696"/>
                    <a:gd name="connsiteX487" fmla="*/ 119198 w 191257"/>
                    <a:gd name="connsiteY487" fmla="*/ 42635 h 238696"/>
                    <a:gd name="connsiteX488" fmla="*/ 121000 w 191257"/>
                    <a:gd name="connsiteY488" fmla="*/ 41734 h 238696"/>
                    <a:gd name="connsiteX489" fmla="*/ 121000 w 191257"/>
                    <a:gd name="connsiteY489" fmla="*/ 41734 h 238696"/>
                    <a:gd name="connsiteX490" fmla="*/ 121000 w 191257"/>
                    <a:gd name="connsiteY490" fmla="*/ 28824 h 238696"/>
                    <a:gd name="connsiteX491" fmla="*/ 119198 w 191257"/>
                    <a:gd name="connsiteY491" fmla="*/ 29725 h 238696"/>
                    <a:gd name="connsiteX492" fmla="*/ 119198 w 191257"/>
                    <a:gd name="connsiteY492" fmla="*/ 33928 h 238696"/>
                    <a:gd name="connsiteX493" fmla="*/ 121000 w 191257"/>
                    <a:gd name="connsiteY493" fmla="*/ 33027 h 238696"/>
                    <a:gd name="connsiteX494" fmla="*/ 121000 w 191257"/>
                    <a:gd name="connsiteY494" fmla="*/ 28824 h 238696"/>
                    <a:gd name="connsiteX495" fmla="*/ 121000 w 191257"/>
                    <a:gd name="connsiteY495" fmla="*/ 28824 h 238696"/>
                    <a:gd name="connsiteX496" fmla="*/ 171442 w 191257"/>
                    <a:gd name="connsiteY496" fmla="*/ 151325 h 238696"/>
                    <a:gd name="connsiteX497" fmla="*/ 171442 w 191257"/>
                    <a:gd name="connsiteY497" fmla="*/ 147121 h 238696"/>
                    <a:gd name="connsiteX498" fmla="*/ 169640 w 191257"/>
                    <a:gd name="connsiteY498" fmla="*/ 148022 h 238696"/>
                    <a:gd name="connsiteX499" fmla="*/ 169640 w 191257"/>
                    <a:gd name="connsiteY499" fmla="*/ 152226 h 238696"/>
                    <a:gd name="connsiteX500" fmla="*/ 171442 w 191257"/>
                    <a:gd name="connsiteY500" fmla="*/ 151325 h 238696"/>
                    <a:gd name="connsiteX501" fmla="*/ 171442 w 191257"/>
                    <a:gd name="connsiteY501" fmla="*/ 151325 h 238696"/>
                    <a:gd name="connsiteX502" fmla="*/ 171442 w 191257"/>
                    <a:gd name="connsiteY502" fmla="*/ 142618 h 238696"/>
                    <a:gd name="connsiteX503" fmla="*/ 171442 w 191257"/>
                    <a:gd name="connsiteY503" fmla="*/ 138414 h 238696"/>
                    <a:gd name="connsiteX504" fmla="*/ 169640 w 191257"/>
                    <a:gd name="connsiteY504" fmla="*/ 139315 h 238696"/>
                    <a:gd name="connsiteX505" fmla="*/ 169640 w 191257"/>
                    <a:gd name="connsiteY505" fmla="*/ 143518 h 238696"/>
                    <a:gd name="connsiteX506" fmla="*/ 171442 w 191257"/>
                    <a:gd name="connsiteY506" fmla="*/ 142618 h 238696"/>
                    <a:gd name="connsiteX507" fmla="*/ 171442 w 191257"/>
                    <a:gd name="connsiteY507" fmla="*/ 142618 h 238696"/>
                    <a:gd name="connsiteX508" fmla="*/ 171442 w 191257"/>
                    <a:gd name="connsiteY508" fmla="*/ 133911 h 238696"/>
                    <a:gd name="connsiteX509" fmla="*/ 171442 w 191257"/>
                    <a:gd name="connsiteY509" fmla="*/ 129707 h 238696"/>
                    <a:gd name="connsiteX510" fmla="*/ 169640 w 191257"/>
                    <a:gd name="connsiteY510" fmla="*/ 130608 h 238696"/>
                    <a:gd name="connsiteX511" fmla="*/ 169640 w 191257"/>
                    <a:gd name="connsiteY511" fmla="*/ 134811 h 238696"/>
                    <a:gd name="connsiteX512" fmla="*/ 171442 w 191257"/>
                    <a:gd name="connsiteY512" fmla="*/ 133911 h 238696"/>
                    <a:gd name="connsiteX513" fmla="*/ 171442 w 191257"/>
                    <a:gd name="connsiteY513" fmla="*/ 133911 h 238696"/>
                    <a:gd name="connsiteX514" fmla="*/ 171442 w 191257"/>
                    <a:gd name="connsiteY514" fmla="*/ 125203 h 238696"/>
                    <a:gd name="connsiteX515" fmla="*/ 171442 w 191257"/>
                    <a:gd name="connsiteY515" fmla="*/ 121000 h 238696"/>
                    <a:gd name="connsiteX516" fmla="*/ 169640 w 191257"/>
                    <a:gd name="connsiteY516" fmla="*/ 121901 h 238696"/>
                    <a:gd name="connsiteX517" fmla="*/ 169640 w 191257"/>
                    <a:gd name="connsiteY517" fmla="*/ 126104 h 238696"/>
                    <a:gd name="connsiteX518" fmla="*/ 171442 w 191257"/>
                    <a:gd name="connsiteY518" fmla="*/ 125203 h 238696"/>
                    <a:gd name="connsiteX519" fmla="*/ 171442 w 191257"/>
                    <a:gd name="connsiteY519" fmla="*/ 125203 h 238696"/>
                    <a:gd name="connsiteX520" fmla="*/ 171442 w 191257"/>
                    <a:gd name="connsiteY520" fmla="*/ 116496 h 238696"/>
                    <a:gd name="connsiteX521" fmla="*/ 171442 w 191257"/>
                    <a:gd name="connsiteY521" fmla="*/ 112293 h 238696"/>
                    <a:gd name="connsiteX522" fmla="*/ 169640 w 191257"/>
                    <a:gd name="connsiteY522" fmla="*/ 113193 h 238696"/>
                    <a:gd name="connsiteX523" fmla="*/ 169640 w 191257"/>
                    <a:gd name="connsiteY523" fmla="*/ 117397 h 238696"/>
                    <a:gd name="connsiteX524" fmla="*/ 171442 w 191257"/>
                    <a:gd name="connsiteY524" fmla="*/ 116496 h 238696"/>
                    <a:gd name="connsiteX525" fmla="*/ 171442 w 191257"/>
                    <a:gd name="connsiteY525" fmla="*/ 116496 h 238696"/>
                    <a:gd name="connsiteX526" fmla="*/ 171442 w 191257"/>
                    <a:gd name="connsiteY526" fmla="*/ 108089 h 238696"/>
                    <a:gd name="connsiteX527" fmla="*/ 171442 w 191257"/>
                    <a:gd name="connsiteY527" fmla="*/ 103886 h 238696"/>
                    <a:gd name="connsiteX528" fmla="*/ 169640 w 191257"/>
                    <a:gd name="connsiteY528" fmla="*/ 105087 h 238696"/>
                    <a:gd name="connsiteX529" fmla="*/ 169640 w 191257"/>
                    <a:gd name="connsiteY529" fmla="*/ 109290 h 238696"/>
                    <a:gd name="connsiteX530" fmla="*/ 171442 w 191257"/>
                    <a:gd name="connsiteY530" fmla="*/ 108089 h 238696"/>
                    <a:gd name="connsiteX531" fmla="*/ 171442 w 191257"/>
                    <a:gd name="connsiteY531" fmla="*/ 108089 h 238696"/>
                    <a:gd name="connsiteX532" fmla="*/ 171442 w 191257"/>
                    <a:gd name="connsiteY532" fmla="*/ 99382 h 238696"/>
                    <a:gd name="connsiteX533" fmla="*/ 171442 w 191257"/>
                    <a:gd name="connsiteY533" fmla="*/ 95179 h 238696"/>
                    <a:gd name="connsiteX534" fmla="*/ 169640 w 191257"/>
                    <a:gd name="connsiteY534" fmla="*/ 96079 h 238696"/>
                    <a:gd name="connsiteX535" fmla="*/ 169640 w 191257"/>
                    <a:gd name="connsiteY535" fmla="*/ 100283 h 238696"/>
                    <a:gd name="connsiteX536" fmla="*/ 171442 w 191257"/>
                    <a:gd name="connsiteY536" fmla="*/ 99382 h 238696"/>
                    <a:gd name="connsiteX537" fmla="*/ 171442 w 191257"/>
                    <a:gd name="connsiteY537" fmla="*/ 99382 h 238696"/>
                    <a:gd name="connsiteX538" fmla="*/ 171141 w 191257"/>
                    <a:gd name="connsiteY538" fmla="*/ 90675 h 238696"/>
                    <a:gd name="connsiteX539" fmla="*/ 171141 w 191257"/>
                    <a:gd name="connsiteY539" fmla="*/ 86471 h 238696"/>
                    <a:gd name="connsiteX540" fmla="*/ 169339 w 191257"/>
                    <a:gd name="connsiteY540" fmla="*/ 87372 h 238696"/>
                    <a:gd name="connsiteX541" fmla="*/ 169339 w 191257"/>
                    <a:gd name="connsiteY541" fmla="*/ 91576 h 238696"/>
                    <a:gd name="connsiteX542" fmla="*/ 171141 w 191257"/>
                    <a:gd name="connsiteY542" fmla="*/ 90675 h 238696"/>
                    <a:gd name="connsiteX543" fmla="*/ 171141 w 191257"/>
                    <a:gd name="connsiteY543" fmla="*/ 90675 h 238696"/>
                    <a:gd name="connsiteX544" fmla="*/ 171141 w 191257"/>
                    <a:gd name="connsiteY544" fmla="*/ 81968 h 238696"/>
                    <a:gd name="connsiteX545" fmla="*/ 171141 w 191257"/>
                    <a:gd name="connsiteY545" fmla="*/ 77764 h 238696"/>
                    <a:gd name="connsiteX546" fmla="*/ 169339 w 191257"/>
                    <a:gd name="connsiteY546" fmla="*/ 78665 h 238696"/>
                    <a:gd name="connsiteX547" fmla="*/ 169339 w 191257"/>
                    <a:gd name="connsiteY547" fmla="*/ 82868 h 238696"/>
                    <a:gd name="connsiteX548" fmla="*/ 171141 w 191257"/>
                    <a:gd name="connsiteY548" fmla="*/ 81968 h 238696"/>
                    <a:gd name="connsiteX549" fmla="*/ 171141 w 191257"/>
                    <a:gd name="connsiteY549" fmla="*/ 81968 h 238696"/>
                    <a:gd name="connsiteX550" fmla="*/ 171141 w 191257"/>
                    <a:gd name="connsiteY550" fmla="*/ 73260 h 238696"/>
                    <a:gd name="connsiteX551" fmla="*/ 171141 w 191257"/>
                    <a:gd name="connsiteY551" fmla="*/ 69057 h 238696"/>
                    <a:gd name="connsiteX552" fmla="*/ 169339 w 191257"/>
                    <a:gd name="connsiteY552" fmla="*/ 69958 h 238696"/>
                    <a:gd name="connsiteX553" fmla="*/ 169339 w 191257"/>
                    <a:gd name="connsiteY553" fmla="*/ 74161 h 238696"/>
                    <a:gd name="connsiteX554" fmla="*/ 171141 w 191257"/>
                    <a:gd name="connsiteY554" fmla="*/ 73260 h 238696"/>
                    <a:gd name="connsiteX555" fmla="*/ 171141 w 191257"/>
                    <a:gd name="connsiteY555" fmla="*/ 73260 h 238696"/>
                    <a:gd name="connsiteX556" fmla="*/ 171141 w 191257"/>
                    <a:gd name="connsiteY556" fmla="*/ 64854 h 238696"/>
                    <a:gd name="connsiteX557" fmla="*/ 171141 w 191257"/>
                    <a:gd name="connsiteY557" fmla="*/ 60650 h 238696"/>
                    <a:gd name="connsiteX558" fmla="*/ 169339 w 191257"/>
                    <a:gd name="connsiteY558" fmla="*/ 61551 h 238696"/>
                    <a:gd name="connsiteX559" fmla="*/ 169339 w 191257"/>
                    <a:gd name="connsiteY559" fmla="*/ 65754 h 238696"/>
                    <a:gd name="connsiteX560" fmla="*/ 171141 w 191257"/>
                    <a:gd name="connsiteY560" fmla="*/ 64854 h 238696"/>
                    <a:gd name="connsiteX561" fmla="*/ 171141 w 191257"/>
                    <a:gd name="connsiteY561" fmla="*/ 64854 h 238696"/>
                    <a:gd name="connsiteX562" fmla="*/ 171141 w 191257"/>
                    <a:gd name="connsiteY562" fmla="*/ 56146 h 238696"/>
                    <a:gd name="connsiteX563" fmla="*/ 171141 w 191257"/>
                    <a:gd name="connsiteY563" fmla="*/ 51943 h 238696"/>
                    <a:gd name="connsiteX564" fmla="*/ 169339 w 191257"/>
                    <a:gd name="connsiteY564" fmla="*/ 52844 h 238696"/>
                    <a:gd name="connsiteX565" fmla="*/ 169339 w 191257"/>
                    <a:gd name="connsiteY565" fmla="*/ 57047 h 238696"/>
                    <a:gd name="connsiteX566" fmla="*/ 171141 w 191257"/>
                    <a:gd name="connsiteY566" fmla="*/ 56146 h 238696"/>
                    <a:gd name="connsiteX567" fmla="*/ 171141 w 191257"/>
                    <a:gd name="connsiteY567" fmla="*/ 56146 h 238696"/>
                    <a:gd name="connsiteX568" fmla="*/ 171141 w 191257"/>
                    <a:gd name="connsiteY568" fmla="*/ 47439 h 238696"/>
                    <a:gd name="connsiteX569" fmla="*/ 171141 w 191257"/>
                    <a:gd name="connsiteY569" fmla="*/ 43236 h 238696"/>
                    <a:gd name="connsiteX570" fmla="*/ 169339 w 191257"/>
                    <a:gd name="connsiteY570" fmla="*/ 44136 h 238696"/>
                    <a:gd name="connsiteX571" fmla="*/ 169339 w 191257"/>
                    <a:gd name="connsiteY571" fmla="*/ 48340 h 238696"/>
                    <a:gd name="connsiteX572" fmla="*/ 171141 w 191257"/>
                    <a:gd name="connsiteY572" fmla="*/ 47439 h 238696"/>
                    <a:gd name="connsiteX573" fmla="*/ 171141 w 191257"/>
                    <a:gd name="connsiteY573" fmla="*/ 47439 h 238696"/>
                    <a:gd name="connsiteX574" fmla="*/ 171141 w 191257"/>
                    <a:gd name="connsiteY574" fmla="*/ 39032 h 238696"/>
                    <a:gd name="connsiteX575" fmla="*/ 171141 w 191257"/>
                    <a:gd name="connsiteY575" fmla="*/ 34829 h 238696"/>
                    <a:gd name="connsiteX576" fmla="*/ 169339 w 191257"/>
                    <a:gd name="connsiteY576" fmla="*/ 35730 h 238696"/>
                    <a:gd name="connsiteX577" fmla="*/ 169339 w 191257"/>
                    <a:gd name="connsiteY577" fmla="*/ 39933 h 238696"/>
                    <a:gd name="connsiteX578" fmla="*/ 171141 w 191257"/>
                    <a:gd name="connsiteY578" fmla="*/ 39032 h 238696"/>
                    <a:gd name="connsiteX579" fmla="*/ 171141 w 191257"/>
                    <a:gd name="connsiteY579" fmla="*/ 39032 h 238696"/>
                    <a:gd name="connsiteX580" fmla="*/ 171141 w 191257"/>
                    <a:gd name="connsiteY580" fmla="*/ 30325 h 238696"/>
                    <a:gd name="connsiteX581" fmla="*/ 171141 w 191257"/>
                    <a:gd name="connsiteY581" fmla="*/ 26122 h 238696"/>
                    <a:gd name="connsiteX582" fmla="*/ 169339 w 191257"/>
                    <a:gd name="connsiteY582" fmla="*/ 27022 h 238696"/>
                    <a:gd name="connsiteX583" fmla="*/ 169339 w 191257"/>
                    <a:gd name="connsiteY583" fmla="*/ 31226 h 238696"/>
                    <a:gd name="connsiteX584" fmla="*/ 171141 w 191257"/>
                    <a:gd name="connsiteY584" fmla="*/ 30325 h 238696"/>
                    <a:gd name="connsiteX585" fmla="*/ 171141 w 191257"/>
                    <a:gd name="connsiteY585" fmla="*/ 30325 h 238696"/>
                    <a:gd name="connsiteX586" fmla="*/ 171141 w 191257"/>
                    <a:gd name="connsiteY586" fmla="*/ 21618 h 238696"/>
                    <a:gd name="connsiteX587" fmla="*/ 171141 w 191257"/>
                    <a:gd name="connsiteY587" fmla="*/ 17414 h 238696"/>
                    <a:gd name="connsiteX588" fmla="*/ 169339 w 191257"/>
                    <a:gd name="connsiteY588" fmla="*/ 18315 h 238696"/>
                    <a:gd name="connsiteX589" fmla="*/ 169339 w 191257"/>
                    <a:gd name="connsiteY589" fmla="*/ 22519 h 238696"/>
                    <a:gd name="connsiteX590" fmla="*/ 171141 w 191257"/>
                    <a:gd name="connsiteY590" fmla="*/ 21618 h 238696"/>
                    <a:gd name="connsiteX591" fmla="*/ 171141 w 191257"/>
                    <a:gd name="connsiteY591" fmla="*/ 21618 h 238696"/>
                    <a:gd name="connsiteX592" fmla="*/ 171141 w 191257"/>
                    <a:gd name="connsiteY592" fmla="*/ 12911 h 238696"/>
                    <a:gd name="connsiteX593" fmla="*/ 171141 w 191257"/>
                    <a:gd name="connsiteY593" fmla="*/ 8707 h 238696"/>
                    <a:gd name="connsiteX594" fmla="*/ 169339 w 191257"/>
                    <a:gd name="connsiteY594" fmla="*/ 9608 h 238696"/>
                    <a:gd name="connsiteX595" fmla="*/ 169339 w 191257"/>
                    <a:gd name="connsiteY595" fmla="*/ 13811 h 238696"/>
                    <a:gd name="connsiteX596" fmla="*/ 171141 w 191257"/>
                    <a:gd name="connsiteY596" fmla="*/ 12911 h 238696"/>
                    <a:gd name="connsiteX597" fmla="*/ 171141 w 191257"/>
                    <a:gd name="connsiteY597" fmla="*/ 12911 h 238696"/>
                    <a:gd name="connsiteX598" fmla="*/ 171141 w 191257"/>
                    <a:gd name="connsiteY598" fmla="*/ 0 h 238696"/>
                    <a:gd name="connsiteX599" fmla="*/ 169339 w 191257"/>
                    <a:gd name="connsiteY599" fmla="*/ 901 h 238696"/>
                    <a:gd name="connsiteX600" fmla="*/ 169339 w 191257"/>
                    <a:gd name="connsiteY600" fmla="*/ 5104 h 238696"/>
                    <a:gd name="connsiteX601" fmla="*/ 171141 w 191257"/>
                    <a:gd name="connsiteY601" fmla="*/ 4203 h 238696"/>
                    <a:gd name="connsiteX602" fmla="*/ 171141 w 191257"/>
                    <a:gd name="connsiteY602" fmla="*/ 0 h 238696"/>
                    <a:gd name="connsiteX603" fmla="*/ 171141 w 191257"/>
                    <a:gd name="connsiteY603" fmla="*/ 0 h 238696"/>
                    <a:gd name="connsiteX604" fmla="*/ 146521 w 191257"/>
                    <a:gd name="connsiteY604" fmla="*/ 165437 h 238696"/>
                    <a:gd name="connsiteX605" fmla="*/ 146521 w 191257"/>
                    <a:gd name="connsiteY605" fmla="*/ 161233 h 238696"/>
                    <a:gd name="connsiteX606" fmla="*/ 144719 w 191257"/>
                    <a:gd name="connsiteY606" fmla="*/ 162434 h 238696"/>
                    <a:gd name="connsiteX607" fmla="*/ 144719 w 191257"/>
                    <a:gd name="connsiteY607" fmla="*/ 166638 h 238696"/>
                    <a:gd name="connsiteX608" fmla="*/ 146521 w 191257"/>
                    <a:gd name="connsiteY608" fmla="*/ 165437 h 238696"/>
                    <a:gd name="connsiteX609" fmla="*/ 146521 w 191257"/>
                    <a:gd name="connsiteY609" fmla="*/ 165437 h 238696"/>
                    <a:gd name="connsiteX610" fmla="*/ 146521 w 191257"/>
                    <a:gd name="connsiteY610" fmla="*/ 157030 h 238696"/>
                    <a:gd name="connsiteX611" fmla="*/ 146521 w 191257"/>
                    <a:gd name="connsiteY611" fmla="*/ 152826 h 238696"/>
                    <a:gd name="connsiteX612" fmla="*/ 144719 w 191257"/>
                    <a:gd name="connsiteY612" fmla="*/ 154027 h 238696"/>
                    <a:gd name="connsiteX613" fmla="*/ 144719 w 191257"/>
                    <a:gd name="connsiteY613" fmla="*/ 158231 h 238696"/>
                    <a:gd name="connsiteX614" fmla="*/ 146521 w 191257"/>
                    <a:gd name="connsiteY614" fmla="*/ 157030 h 238696"/>
                    <a:gd name="connsiteX615" fmla="*/ 146521 w 191257"/>
                    <a:gd name="connsiteY615" fmla="*/ 157030 h 238696"/>
                    <a:gd name="connsiteX616" fmla="*/ 146521 w 191257"/>
                    <a:gd name="connsiteY616" fmla="*/ 148322 h 238696"/>
                    <a:gd name="connsiteX617" fmla="*/ 146521 w 191257"/>
                    <a:gd name="connsiteY617" fmla="*/ 144119 h 238696"/>
                    <a:gd name="connsiteX618" fmla="*/ 144719 w 191257"/>
                    <a:gd name="connsiteY618" fmla="*/ 145320 h 238696"/>
                    <a:gd name="connsiteX619" fmla="*/ 144719 w 191257"/>
                    <a:gd name="connsiteY619" fmla="*/ 147422 h 238696"/>
                    <a:gd name="connsiteX620" fmla="*/ 142618 w 191257"/>
                    <a:gd name="connsiteY620" fmla="*/ 148623 h 238696"/>
                    <a:gd name="connsiteX621" fmla="*/ 142618 w 191257"/>
                    <a:gd name="connsiteY621" fmla="*/ 151025 h 238696"/>
                    <a:gd name="connsiteX622" fmla="*/ 146521 w 191257"/>
                    <a:gd name="connsiteY622" fmla="*/ 148923 h 238696"/>
                    <a:gd name="connsiteX623" fmla="*/ 146521 w 191257"/>
                    <a:gd name="connsiteY623" fmla="*/ 148322 h 238696"/>
                    <a:gd name="connsiteX624" fmla="*/ 146521 w 191257"/>
                    <a:gd name="connsiteY624" fmla="*/ 148322 h 238696"/>
                    <a:gd name="connsiteX625" fmla="*/ 146521 w 191257"/>
                    <a:gd name="connsiteY625" fmla="*/ 148322 h 238696"/>
                    <a:gd name="connsiteX626" fmla="*/ 146521 w 191257"/>
                    <a:gd name="connsiteY626" fmla="*/ 139615 h 238696"/>
                    <a:gd name="connsiteX627" fmla="*/ 146521 w 191257"/>
                    <a:gd name="connsiteY627" fmla="*/ 135412 h 238696"/>
                    <a:gd name="connsiteX628" fmla="*/ 144719 w 191257"/>
                    <a:gd name="connsiteY628" fmla="*/ 136613 h 238696"/>
                    <a:gd name="connsiteX629" fmla="*/ 144719 w 191257"/>
                    <a:gd name="connsiteY629" fmla="*/ 140816 h 238696"/>
                    <a:gd name="connsiteX630" fmla="*/ 146521 w 191257"/>
                    <a:gd name="connsiteY630" fmla="*/ 139615 h 238696"/>
                    <a:gd name="connsiteX631" fmla="*/ 146521 w 191257"/>
                    <a:gd name="connsiteY631" fmla="*/ 139615 h 238696"/>
                    <a:gd name="connsiteX632" fmla="*/ 146521 w 191257"/>
                    <a:gd name="connsiteY632" fmla="*/ 130908 h 238696"/>
                    <a:gd name="connsiteX633" fmla="*/ 146521 w 191257"/>
                    <a:gd name="connsiteY633" fmla="*/ 126705 h 238696"/>
                    <a:gd name="connsiteX634" fmla="*/ 144719 w 191257"/>
                    <a:gd name="connsiteY634" fmla="*/ 127906 h 238696"/>
                    <a:gd name="connsiteX635" fmla="*/ 144719 w 191257"/>
                    <a:gd name="connsiteY635" fmla="*/ 132109 h 238696"/>
                    <a:gd name="connsiteX636" fmla="*/ 146521 w 191257"/>
                    <a:gd name="connsiteY636" fmla="*/ 130908 h 238696"/>
                    <a:gd name="connsiteX637" fmla="*/ 146521 w 191257"/>
                    <a:gd name="connsiteY637" fmla="*/ 130908 h 238696"/>
                    <a:gd name="connsiteX638" fmla="*/ 146521 w 191257"/>
                    <a:gd name="connsiteY638" fmla="*/ 113794 h 238696"/>
                    <a:gd name="connsiteX639" fmla="*/ 146521 w 191257"/>
                    <a:gd name="connsiteY639" fmla="*/ 109590 h 238696"/>
                    <a:gd name="connsiteX640" fmla="*/ 144719 w 191257"/>
                    <a:gd name="connsiteY640" fmla="*/ 110791 h 238696"/>
                    <a:gd name="connsiteX641" fmla="*/ 144719 w 191257"/>
                    <a:gd name="connsiteY641" fmla="*/ 114995 h 238696"/>
                    <a:gd name="connsiteX642" fmla="*/ 146521 w 191257"/>
                    <a:gd name="connsiteY642" fmla="*/ 113794 h 238696"/>
                    <a:gd name="connsiteX643" fmla="*/ 146521 w 191257"/>
                    <a:gd name="connsiteY643" fmla="*/ 113794 h 238696"/>
                    <a:gd name="connsiteX644" fmla="*/ 146521 w 191257"/>
                    <a:gd name="connsiteY644" fmla="*/ 105087 h 238696"/>
                    <a:gd name="connsiteX645" fmla="*/ 146521 w 191257"/>
                    <a:gd name="connsiteY645" fmla="*/ 100883 h 238696"/>
                    <a:gd name="connsiteX646" fmla="*/ 144719 w 191257"/>
                    <a:gd name="connsiteY646" fmla="*/ 102084 h 238696"/>
                    <a:gd name="connsiteX647" fmla="*/ 144719 w 191257"/>
                    <a:gd name="connsiteY647" fmla="*/ 106288 h 238696"/>
                    <a:gd name="connsiteX648" fmla="*/ 146521 w 191257"/>
                    <a:gd name="connsiteY648" fmla="*/ 105087 h 238696"/>
                    <a:gd name="connsiteX649" fmla="*/ 146521 w 191257"/>
                    <a:gd name="connsiteY649" fmla="*/ 105087 h 238696"/>
                    <a:gd name="connsiteX650" fmla="*/ 146221 w 191257"/>
                    <a:gd name="connsiteY650" fmla="*/ 78965 h 238696"/>
                    <a:gd name="connsiteX651" fmla="*/ 146221 w 191257"/>
                    <a:gd name="connsiteY651" fmla="*/ 74762 h 238696"/>
                    <a:gd name="connsiteX652" fmla="*/ 144419 w 191257"/>
                    <a:gd name="connsiteY652" fmla="*/ 75963 h 238696"/>
                    <a:gd name="connsiteX653" fmla="*/ 144419 w 191257"/>
                    <a:gd name="connsiteY653" fmla="*/ 80166 h 238696"/>
                    <a:gd name="connsiteX654" fmla="*/ 146221 w 191257"/>
                    <a:gd name="connsiteY654" fmla="*/ 78965 h 238696"/>
                    <a:gd name="connsiteX655" fmla="*/ 146221 w 191257"/>
                    <a:gd name="connsiteY655" fmla="*/ 78965 h 238696"/>
                    <a:gd name="connsiteX656" fmla="*/ 146221 w 191257"/>
                    <a:gd name="connsiteY656" fmla="*/ 70558 h 238696"/>
                    <a:gd name="connsiteX657" fmla="*/ 146221 w 191257"/>
                    <a:gd name="connsiteY657" fmla="*/ 66355 h 238696"/>
                    <a:gd name="connsiteX658" fmla="*/ 144419 w 191257"/>
                    <a:gd name="connsiteY658" fmla="*/ 67556 h 238696"/>
                    <a:gd name="connsiteX659" fmla="*/ 144419 w 191257"/>
                    <a:gd name="connsiteY659" fmla="*/ 71759 h 238696"/>
                    <a:gd name="connsiteX660" fmla="*/ 146221 w 191257"/>
                    <a:gd name="connsiteY660" fmla="*/ 70558 h 238696"/>
                    <a:gd name="connsiteX661" fmla="*/ 146221 w 191257"/>
                    <a:gd name="connsiteY661" fmla="*/ 70558 h 238696"/>
                    <a:gd name="connsiteX662" fmla="*/ 146221 w 191257"/>
                    <a:gd name="connsiteY662" fmla="*/ 53444 h 238696"/>
                    <a:gd name="connsiteX663" fmla="*/ 146221 w 191257"/>
                    <a:gd name="connsiteY663" fmla="*/ 49241 h 238696"/>
                    <a:gd name="connsiteX664" fmla="*/ 144419 w 191257"/>
                    <a:gd name="connsiteY664" fmla="*/ 50442 h 238696"/>
                    <a:gd name="connsiteX665" fmla="*/ 144419 w 191257"/>
                    <a:gd name="connsiteY665" fmla="*/ 54645 h 238696"/>
                    <a:gd name="connsiteX666" fmla="*/ 146221 w 191257"/>
                    <a:gd name="connsiteY666" fmla="*/ 53444 h 238696"/>
                    <a:gd name="connsiteX667" fmla="*/ 146221 w 191257"/>
                    <a:gd name="connsiteY667" fmla="*/ 53444 h 238696"/>
                    <a:gd name="connsiteX668" fmla="*/ 146221 w 191257"/>
                    <a:gd name="connsiteY668" fmla="*/ 44737 h 238696"/>
                    <a:gd name="connsiteX669" fmla="*/ 146221 w 191257"/>
                    <a:gd name="connsiteY669" fmla="*/ 40533 h 238696"/>
                    <a:gd name="connsiteX670" fmla="*/ 144419 w 191257"/>
                    <a:gd name="connsiteY670" fmla="*/ 41734 h 238696"/>
                    <a:gd name="connsiteX671" fmla="*/ 144419 w 191257"/>
                    <a:gd name="connsiteY671" fmla="*/ 45938 h 238696"/>
                    <a:gd name="connsiteX672" fmla="*/ 146221 w 191257"/>
                    <a:gd name="connsiteY672" fmla="*/ 44737 h 238696"/>
                    <a:gd name="connsiteX673" fmla="*/ 146221 w 191257"/>
                    <a:gd name="connsiteY673" fmla="*/ 44737 h 238696"/>
                    <a:gd name="connsiteX674" fmla="*/ 146221 w 191257"/>
                    <a:gd name="connsiteY674" fmla="*/ 27323 h 238696"/>
                    <a:gd name="connsiteX675" fmla="*/ 146221 w 191257"/>
                    <a:gd name="connsiteY675" fmla="*/ 23119 h 238696"/>
                    <a:gd name="connsiteX676" fmla="*/ 144419 w 191257"/>
                    <a:gd name="connsiteY676" fmla="*/ 24320 h 238696"/>
                    <a:gd name="connsiteX677" fmla="*/ 144419 w 191257"/>
                    <a:gd name="connsiteY677" fmla="*/ 28524 h 238696"/>
                    <a:gd name="connsiteX678" fmla="*/ 146221 w 191257"/>
                    <a:gd name="connsiteY678" fmla="*/ 27323 h 238696"/>
                    <a:gd name="connsiteX679" fmla="*/ 146221 w 191257"/>
                    <a:gd name="connsiteY679" fmla="*/ 27323 h 238696"/>
                    <a:gd name="connsiteX680" fmla="*/ 146221 w 191257"/>
                    <a:gd name="connsiteY680" fmla="*/ 14412 h 238696"/>
                    <a:gd name="connsiteX681" fmla="*/ 144419 w 191257"/>
                    <a:gd name="connsiteY681" fmla="*/ 15613 h 238696"/>
                    <a:gd name="connsiteX682" fmla="*/ 144419 w 191257"/>
                    <a:gd name="connsiteY682" fmla="*/ 19816 h 238696"/>
                    <a:gd name="connsiteX683" fmla="*/ 146221 w 191257"/>
                    <a:gd name="connsiteY683" fmla="*/ 18615 h 238696"/>
                    <a:gd name="connsiteX684" fmla="*/ 146221 w 191257"/>
                    <a:gd name="connsiteY684" fmla="*/ 14412 h 238696"/>
                    <a:gd name="connsiteX685" fmla="*/ 146221 w 191257"/>
                    <a:gd name="connsiteY685" fmla="*/ 14412 h 238696"/>
                    <a:gd name="connsiteX686" fmla="*/ 191258 w 191257"/>
                    <a:gd name="connsiteY686" fmla="*/ 122501 h 238696"/>
                    <a:gd name="connsiteX687" fmla="*/ 191258 w 191257"/>
                    <a:gd name="connsiteY687" fmla="*/ 120099 h 238696"/>
                    <a:gd name="connsiteX688" fmla="*/ 187655 w 191257"/>
                    <a:gd name="connsiteY688" fmla="*/ 122201 h 238696"/>
                    <a:gd name="connsiteX689" fmla="*/ 187655 w 191257"/>
                    <a:gd name="connsiteY689" fmla="*/ 124603 h 238696"/>
                    <a:gd name="connsiteX690" fmla="*/ 191258 w 191257"/>
                    <a:gd name="connsiteY690" fmla="*/ 122501 h 238696"/>
                    <a:gd name="connsiteX691" fmla="*/ 191258 w 191257"/>
                    <a:gd name="connsiteY691" fmla="*/ 122501 h 238696"/>
                    <a:gd name="connsiteX692" fmla="*/ 183751 w 191257"/>
                    <a:gd name="connsiteY692" fmla="*/ 127005 h 238696"/>
                    <a:gd name="connsiteX693" fmla="*/ 183751 w 191257"/>
                    <a:gd name="connsiteY693" fmla="*/ 124603 h 238696"/>
                    <a:gd name="connsiteX694" fmla="*/ 180149 w 191257"/>
                    <a:gd name="connsiteY694" fmla="*/ 126705 h 238696"/>
                    <a:gd name="connsiteX695" fmla="*/ 180149 w 191257"/>
                    <a:gd name="connsiteY695" fmla="*/ 129107 h 238696"/>
                    <a:gd name="connsiteX696" fmla="*/ 183751 w 191257"/>
                    <a:gd name="connsiteY696" fmla="*/ 127005 h 238696"/>
                    <a:gd name="connsiteX697" fmla="*/ 183751 w 191257"/>
                    <a:gd name="connsiteY697" fmla="*/ 127005 h 238696"/>
                    <a:gd name="connsiteX698" fmla="*/ 176245 w 191257"/>
                    <a:gd name="connsiteY698" fmla="*/ 131208 h 238696"/>
                    <a:gd name="connsiteX699" fmla="*/ 176245 w 191257"/>
                    <a:gd name="connsiteY699" fmla="*/ 128806 h 238696"/>
                    <a:gd name="connsiteX700" fmla="*/ 172342 w 191257"/>
                    <a:gd name="connsiteY700" fmla="*/ 130908 h 238696"/>
                    <a:gd name="connsiteX701" fmla="*/ 172342 w 191257"/>
                    <a:gd name="connsiteY701" fmla="*/ 133310 h 238696"/>
                    <a:gd name="connsiteX702" fmla="*/ 176245 w 191257"/>
                    <a:gd name="connsiteY702" fmla="*/ 131208 h 238696"/>
                    <a:gd name="connsiteX703" fmla="*/ 176245 w 191257"/>
                    <a:gd name="connsiteY703" fmla="*/ 131208 h 238696"/>
                    <a:gd name="connsiteX704" fmla="*/ 168739 w 191257"/>
                    <a:gd name="connsiteY704" fmla="*/ 135712 h 238696"/>
                    <a:gd name="connsiteX705" fmla="*/ 168739 w 191257"/>
                    <a:gd name="connsiteY705" fmla="*/ 133310 h 238696"/>
                    <a:gd name="connsiteX706" fmla="*/ 164836 w 191257"/>
                    <a:gd name="connsiteY706" fmla="*/ 135412 h 238696"/>
                    <a:gd name="connsiteX707" fmla="*/ 164836 w 191257"/>
                    <a:gd name="connsiteY707" fmla="*/ 137814 h 238696"/>
                    <a:gd name="connsiteX708" fmla="*/ 168739 w 191257"/>
                    <a:gd name="connsiteY708" fmla="*/ 135712 h 238696"/>
                    <a:gd name="connsiteX709" fmla="*/ 168739 w 191257"/>
                    <a:gd name="connsiteY709" fmla="*/ 135712 h 238696"/>
                    <a:gd name="connsiteX710" fmla="*/ 161233 w 191257"/>
                    <a:gd name="connsiteY710" fmla="*/ 139915 h 238696"/>
                    <a:gd name="connsiteX711" fmla="*/ 161233 w 191257"/>
                    <a:gd name="connsiteY711" fmla="*/ 137513 h 238696"/>
                    <a:gd name="connsiteX712" fmla="*/ 157330 w 191257"/>
                    <a:gd name="connsiteY712" fmla="*/ 139615 h 238696"/>
                    <a:gd name="connsiteX713" fmla="*/ 157330 w 191257"/>
                    <a:gd name="connsiteY713" fmla="*/ 142017 h 238696"/>
                    <a:gd name="connsiteX714" fmla="*/ 161233 w 191257"/>
                    <a:gd name="connsiteY714" fmla="*/ 139915 h 238696"/>
                    <a:gd name="connsiteX715" fmla="*/ 161233 w 191257"/>
                    <a:gd name="connsiteY715" fmla="*/ 139915 h 238696"/>
                    <a:gd name="connsiteX716" fmla="*/ 153727 w 191257"/>
                    <a:gd name="connsiteY716" fmla="*/ 144119 h 238696"/>
                    <a:gd name="connsiteX717" fmla="*/ 153727 w 191257"/>
                    <a:gd name="connsiteY717" fmla="*/ 141717 h 238696"/>
                    <a:gd name="connsiteX718" fmla="*/ 150124 w 191257"/>
                    <a:gd name="connsiteY718" fmla="*/ 143819 h 238696"/>
                    <a:gd name="connsiteX719" fmla="*/ 150124 w 191257"/>
                    <a:gd name="connsiteY719" fmla="*/ 146221 h 238696"/>
                    <a:gd name="connsiteX720" fmla="*/ 153727 w 191257"/>
                    <a:gd name="connsiteY720" fmla="*/ 144119 h 238696"/>
                    <a:gd name="connsiteX721" fmla="*/ 153727 w 191257"/>
                    <a:gd name="connsiteY721" fmla="*/ 144119 h 238696"/>
                    <a:gd name="connsiteX722" fmla="*/ 139015 w 191257"/>
                    <a:gd name="connsiteY722" fmla="*/ 152826 h 238696"/>
                    <a:gd name="connsiteX723" fmla="*/ 139015 w 191257"/>
                    <a:gd name="connsiteY723" fmla="*/ 150424 h 238696"/>
                    <a:gd name="connsiteX724" fmla="*/ 135112 w 191257"/>
                    <a:gd name="connsiteY724" fmla="*/ 152526 h 238696"/>
                    <a:gd name="connsiteX725" fmla="*/ 135112 w 191257"/>
                    <a:gd name="connsiteY725" fmla="*/ 154928 h 238696"/>
                    <a:gd name="connsiteX726" fmla="*/ 139015 w 191257"/>
                    <a:gd name="connsiteY726" fmla="*/ 152826 h 238696"/>
                    <a:gd name="connsiteX727" fmla="*/ 139015 w 191257"/>
                    <a:gd name="connsiteY727" fmla="*/ 152826 h 238696"/>
                    <a:gd name="connsiteX728" fmla="*/ 131509 w 191257"/>
                    <a:gd name="connsiteY728" fmla="*/ 157330 h 238696"/>
                    <a:gd name="connsiteX729" fmla="*/ 131509 w 191257"/>
                    <a:gd name="connsiteY729" fmla="*/ 154928 h 238696"/>
                    <a:gd name="connsiteX730" fmla="*/ 127605 w 191257"/>
                    <a:gd name="connsiteY730" fmla="*/ 157030 h 238696"/>
                    <a:gd name="connsiteX731" fmla="*/ 127605 w 191257"/>
                    <a:gd name="connsiteY731" fmla="*/ 159432 h 238696"/>
                    <a:gd name="connsiteX732" fmla="*/ 131509 w 191257"/>
                    <a:gd name="connsiteY732" fmla="*/ 157330 h 238696"/>
                    <a:gd name="connsiteX733" fmla="*/ 131509 w 191257"/>
                    <a:gd name="connsiteY733" fmla="*/ 157330 h 238696"/>
                    <a:gd name="connsiteX734" fmla="*/ 116496 w 191257"/>
                    <a:gd name="connsiteY734" fmla="*/ 165737 h 238696"/>
                    <a:gd name="connsiteX735" fmla="*/ 116496 w 191257"/>
                    <a:gd name="connsiteY735" fmla="*/ 163335 h 238696"/>
                    <a:gd name="connsiteX736" fmla="*/ 112893 w 191257"/>
                    <a:gd name="connsiteY736" fmla="*/ 165437 h 238696"/>
                    <a:gd name="connsiteX737" fmla="*/ 112893 w 191257"/>
                    <a:gd name="connsiteY737" fmla="*/ 167838 h 238696"/>
                    <a:gd name="connsiteX738" fmla="*/ 116496 w 191257"/>
                    <a:gd name="connsiteY738" fmla="*/ 165737 h 238696"/>
                    <a:gd name="connsiteX739" fmla="*/ 116496 w 191257"/>
                    <a:gd name="connsiteY739" fmla="*/ 165737 h 238696"/>
                    <a:gd name="connsiteX740" fmla="*/ 108990 w 191257"/>
                    <a:gd name="connsiteY740" fmla="*/ 170241 h 238696"/>
                    <a:gd name="connsiteX741" fmla="*/ 108990 w 191257"/>
                    <a:gd name="connsiteY741" fmla="*/ 167838 h 238696"/>
                    <a:gd name="connsiteX742" fmla="*/ 105087 w 191257"/>
                    <a:gd name="connsiteY742" fmla="*/ 169940 h 238696"/>
                    <a:gd name="connsiteX743" fmla="*/ 105087 w 191257"/>
                    <a:gd name="connsiteY743" fmla="*/ 172342 h 238696"/>
                    <a:gd name="connsiteX744" fmla="*/ 108990 w 191257"/>
                    <a:gd name="connsiteY744" fmla="*/ 170241 h 238696"/>
                    <a:gd name="connsiteX745" fmla="*/ 108990 w 191257"/>
                    <a:gd name="connsiteY745" fmla="*/ 170241 h 238696"/>
                    <a:gd name="connsiteX746" fmla="*/ 101484 w 191257"/>
                    <a:gd name="connsiteY746" fmla="*/ 174444 h 238696"/>
                    <a:gd name="connsiteX747" fmla="*/ 101484 w 191257"/>
                    <a:gd name="connsiteY747" fmla="*/ 172042 h 238696"/>
                    <a:gd name="connsiteX748" fmla="*/ 97581 w 191257"/>
                    <a:gd name="connsiteY748" fmla="*/ 174144 h 238696"/>
                    <a:gd name="connsiteX749" fmla="*/ 97581 w 191257"/>
                    <a:gd name="connsiteY749" fmla="*/ 176546 h 238696"/>
                    <a:gd name="connsiteX750" fmla="*/ 101484 w 191257"/>
                    <a:gd name="connsiteY750" fmla="*/ 174444 h 238696"/>
                    <a:gd name="connsiteX751" fmla="*/ 101484 w 191257"/>
                    <a:gd name="connsiteY751" fmla="*/ 174444 h 238696"/>
                    <a:gd name="connsiteX752" fmla="*/ 93978 w 191257"/>
                    <a:gd name="connsiteY752" fmla="*/ 178647 h 238696"/>
                    <a:gd name="connsiteX753" fmla="*/ 93978 w 191257"/>
                    <a:gd name="connsiteY753" fmla="*/ 176245 h 238696"/>
                    <a:gd name="connsiteX754" fmla="*/ 90074 w 191257"/>
                    <a:gd name="connsiteY754" fmla="*/ 178347 h 238696"/>
                    <a:gd name="connsiteX755" fmla="*/ 90074 w 191257"/>
                    <a:gd name="connsiteY755" fmla="*/ 180749 h 238696"/>
                    <a:gd name="connsiteX756" fmla="*/ 93978 w 191257"/>
                    <a:gd name="connsiteY756" fmla="*/ 178647 h 238696"/>
                    <a:gd name="connsiteX757" fmla="*/ 93978 w 191257"/>
                    <a:gd name="connsiteY757" fmla="*/ 178647 h 238696"/>
                    <a:gd name="connsiteX758" fmla="*/ 86472 w 191257"/>
                    <a:gd name="connsiteY758" fmla="*/ 183151 h 238696"/>
                    <a:gd name="connsiteX759" fmla="*/ 86472 w 191257"/>
                    <a:gd name="connsiteY759" fmla="*/ 180749 h 238696"/>
                    <a:gd name="connsiteX760" fmla="*/ 82869 w 191257"/>
                    <a:gd name="connsiteY760" fmla="*/ 182851 h 238696"/>
                    <a:gd name="connsiteX761" fmla="*/ 82869 w 191257"/>
                    <a:gd name="connsiteY761" fmla="*/ 185253 h 238696"/>
                    <a:gd name="connsiteX762" fmla="*/ 86472 w 191257"/>
                    <a:gd name="connsiteY762" fmla="*/ 183151 h 238696"/>
                    <a:gd name="connsiteX763" fmla="*/ 86472 w 191257"/>
                    <a:gd name="connsiteY763" fmla="*/ 183151 h 238696"/>
                    <a:gd name="connsiteX764" fmla="*/ 78965 w 191257"/>
                    <a:gd name="connsiteY764" fmla="*/ 187355 h 238696"/>
                    <a:gd name="connsiteX765" fmla="*/ 78965 w 191257"/>
                    <a:gd name="connsiteY765" fmla="*/ 184953 h 238696"/>
                    <a:gd name="connsiteX766" fmla="*/ 75362 w 191257"/>
                    <a:gd name="connsiteY766" fmla="*/ 187054 h 238696"/>
                    <a:gd name="connsiteX767" fmla="*/ 75362 w 191257"/>
                    <a:gd name="connsiteY767" fmla="*/ 189456 h 238696"/>
                    <a:gd name="connsiteX768" fmla="*/ 78965 w 191257"/>
                    <a:gd name="connsiteY768" fmla="*/ 187355 h 238696"/>
                    <a:gd name="connsiteX769" fmla="*/ 78965 w 191257"/>
                    <a:gd name="connsiteY769" fmla="*/ 187355 h 238696"/>
                    <a:gd name="connsiteX770" fmla="*/ 63953 w 191257"/>
                    <a:gd name="connsiteY770" fmla="*/ 196062 h 238696"/>
                    <a:gd name="connsiteX771" fmla="*/ 63953 w 191257"/>
                    <a:gd name="connsiteY771" fmla="*/ 193660 h 238696"/>
                    <a:gd name="connsiteX772" fmla="*/ 60050 w 191257"/>
                    <a:gd name="connsiteY772" fmla="*/ 195762 h 238696"/>
                    <a:gd name="connsiteX773" fmla="*/ 60050 w 191257"/>
                    <a:gd name="connsiteY773" fmla="*/ 198164 h 238696"/>
                    <a:gd name="connsiteX774" fmla="*/ 63953 w 191257"/>
                    <a:gd name="connsiteY774" fmla="*/ 196062 h 238696"/>
                    <a:gd name="connsiteX775" fmla="*/ 63953 w 191257"/>
                    <a:gd name="connsiteY775" fmla="*/ 196062 h 238696"/>
                    <a:gd name="connsiteX776" fmla="*/ 56447 w 191257"/>
                    <a:gd name="connsiteY776" fmla="*/ 200566 h 238696"/>
                    <a:gd name="connsiteX777" fmla="*/ 56447 w 191257"/>
                    <a:gd name="connsiteY777" fmla="*/ 198164 h 238696"/>
                    <a:gd name="connsiteX778" fmla="*/ 52844 w 191257"/>
                    <a:gd name="connsiteY778" fmla="*/ 200265 h 238696"/>
                    <a:gd name="connsiteX779" fmla="*/ 52844 w 191257"/>
                    <a:gd name="connsiteY779" fmla="*/ 202667 h 238696"/>
                    <a:gd name="connsiteX780" fmla="*/ 56447 w 191257"/>
                    <a:gd name="connsiteY780" fmla="*/ 200566 h 238696"/>
                    <a:gd name="connsiteX781" fmla="*/ 56447 w 191257"/>
                    <a:gd name="connsiteY781" fmla="*/ 200566 h 238696"/>
                    <a:gd name="connsiteX782" fmla="*/ 45338 w 191257"/>
                    <a:gd name="connsiteY782" fmla="*/ 206571 h 238696"/>
                    <a:gd name="connsiteX783" fmla="*/ 45338 w 191257"/>
                    <a:gd name="connsiteY783" fmla="*/ 206571 h 238696"/>
                    <a:gd name="connsiteX784" fmla="*/ 48941 w 191257"/>
                    <a:gd name="connsiteY784" fmla="*/ 204469 h 238696"/>
                    <a:gd name="connsiteX785" fmla="*/ 48941 w 191257"/>
                    <a:gd name="connsiteY785" fmla="*/ 202067 h 238696"/>
                    <a:gd name="connsiteX786" fmla="*/ 46538 w 191257"/>
                    <a:gd name="connsiteY786" fmla="*/ 203568 h 238696"/>
                    <a:gd name="connsiteX787" fmla="*/ 46538 w 191257"/>
                    <a:gd name="connsiteY787" fmla="*/ 201466 h 238696"/>
                    <a:gd name="connsiteX788" fmla="*/ 44737 w 191257"/>
                    <a:gd name="connsiteY788" fmla="*/ 202667 h 238696"/>
                    <a:gd name="connsiteX789" fmla="*/ 44737 w 191257"/>
                    <a:gd name="connsiteY789" fmla="*/ 206871 h 238696"/>
                    <a:gd name="connsiteX790" fmla="*/ 45338 w 191257"/>
                    <a:gd name="connsiteY790" fmla="*/ 206571 h 238696"/>
                    <a:gd name="connsiteX791" fmla="*/ 45338 w 191257"/>
                    <a:gd name="connsiteY791" fmla="*/ 206571 h 238696"/>
                    <a:gd name="connsiteX792" fmla="*/ 41434 w 191257"/>
                    <a:gd name="connsiteY792" fmla="*/ 208972 h 238696"/>
                    <a:gd name="connsiteX793" fmla="*/ 41434 w 191257"/>
                    <a:gd name="connsiteY793" fmla="*/ 206571 h 238696"/>
                    <a:gd name="connsiteX794" fmla="*/ 37531 w 191257"/>
                    <a:gd name="connsiteY794" fmla="*/ 208672 h 238696"/>
                    <a:gd name="connsiteX795" fmla="*/ 37531 w 191257"/>
                    <a:gd name="connsiteY795" fmla="*/ 211074 h 238696"/>
                    <a:gd name="connsiteX796" fmla="*/ 41434 w 191257"/>
                    <a:gd name="connsiteY796" fmla="*/ 208972 h 238696"/>
                    <a:gd name="connsiteX797" fmla="*/ 41434 w 191257"/>
                    <a:gd name="connsiteY797" fmla="*/ 208972 h 238696"/>
                    <a:gd name="connsiteX798" fmla="*/ 33928 w 191257"/>
                    <a:gd name="connsiteY798" fmla="*/ 213476 h 238696"/>
                    <a:gd name="connsiteX799" fmla="*/ 33928 w 191257"/>
                    <a:gd name="connsiteY799" fmla="*/ 211074 h 238696"/>
                    <a:gd name="connsiteX800" fmla="*/ 30325 w 191257"/>
                    <a:gd name="connsiteY800" fmla="*/ 213176 h 238696"/>
                    <a:gd name="connsiteX801" fmla="*/ 30325 w 191257"/>
                    <a:gd name="connsiteY801" fmla="*/ 215578 h 238696"/>
                    <a:gd name="connsiteX802" fmla="*/ 33928 w 191257"/>
                    <a:gd name="connsiteY802" fmla="*/ 213476 h 238696"/>
                    <a:gd name="connsiteX803" fmla="*/ 33928 w 191257"/>
                    <a:gd name="connsiteY803" fmla="*/ 213476 h 238696"/>
                    <a:gd name="connsiteX804" fmla="*/ 26722 w 191257"/>
                    <a:gd name="connsiteY804" fmla="*/ 217680 h 238696"/>
                    <a:gd name="connsiteX805" fmla="*/ 26722 w 191257"/>
                    <a:gd name="connsiteY805" fmla="*/ 215278 h 238696"/>
                    <a:gd name="connsiteX806" fmla="*/ 22819 w 191257"/>
                    <a:gd name="connsiteY806" fmla="*/ 217379 h 238696"/>
                    <a:gd name="connsiteX807" fmla="*/ 22819 w 191257"/>
                    <a:gd name="connsiteY807" fmla="*/ 219781 h 238696"/>
                    <a:gd name="connsiteX808" fmla="*/ 26722 w 191257"/>
                    <a:gd name="connsiteY808" fmla="*/ 217680 h 238696"/>
                    <a:gd name="connsiteX809" fmla="*/ 26722 w 191257"/>
                    <a:gd name="connsiteY809" fmla="*/ 217680 h 238696"/>
                    <a:gd name="connsiteX810" fmla="*/ 18916 w 191257"/>
                    <a:gd name="connsiteY810" fmla="*/ 221883 h 238696"/>
                    <a:gd name="connsiteX811" fmla="*/ 18916 w 191257"/>
                    <a:gd name="connsiteY811" fmla="*/ 219481 h 238696"/>
                    <a:gd name="connsiteX812" fmla="*/ 15313 w 191257"/>
                    <a:gd name="connsiteY812" fmla="*/ 221583 h 238696"/>
                    <a:gd name="connsiteX813" fmla="*/ 15313 w 191257"/>
                    <a:gd name="connsiteY813" fmla="*/ 223985 h 238696"/>
                    <a:gd name="connsiteX814" fmla="*/ 18916 w 191257"/>
                    <a:gd name="connsiteY814" fmla="*/ 221883 h 238696"/>
                    <a:gd name="connsiteX815" fmla="*/ 18916 w 191257"/>
                    <a:gd name="connsiteY815" fmla="*/ 221883 h 238696"/>
                    <a:gd name="connsiteX816" fmla="*/ 11410 w 191257"/>
                    <a:gd name="connsiteY816" fmla="*/ 226387 h 238696"/>
                    <a:gd name="connsiteX817" fmla="*/ 11410 w 191257"/>
                    <a:gd name="connsiteY817" fmla="*/ 223985 h 238696"/>
                    <a:gd name="connsiteX818" fmla="*/ 7807 w 191257"/>
                    <a:gd name="connsiteY818" fmla="*/ 226087 h 238696"/>
                    <a:gd name="connsiteX819" fmla="*/ 7807 w 191257"/>
                    <a:gd name="connsiteY819" fmla="*/ 228489 h 238696"/>
                    <a:gd name="connsiteX820" fmla="*/ 11410 w 191257"/>
                    <a:gd name="connsiteY820" fmla="*/ 226387 h 238696"/>
                    <a:gd name="connsiteX821" fmla="*/ 11410 w 191257"/>
                    <a:gd name="connsiteY821" fmla="*/ 226387 h 238696"/>
                    <a:gd name="connsiteX822" fmla="*/ 4203 w 191257"/>
                    <a:gd name="connsiteY822" fmla="*/ 228489 h 238696"/>
                    <a:gd name="connsiteX823" fmla="*/ 301 w 191257"/>
                    <a:gd name="connsiteY823" fmla="*/ 230590 h 238696"/>
                    <a:gd name="connsiteX824" fmla="*/ 301 w 191257"/>
                    <a:gd name="connsiteY824" fmla="*/ 232992 h 238696"/>
                    <a:gd name="connsiteX825" fmla="*/ 4203 w 191257"/>
                    <a:gd name="connsiteY825" fmla="*/ 230891 h 238696"/>
                    <a:gd name="connsiteX826" fmla="*/ 4203 w 191257"/>
                    <a:gd name="connsiteY826" fmla="*/ 228489 h 238696"/>
                    <a:gd name="connsiteX827" fmla="*/ 4203 w 191257"/>
                    <a:gd name="connsiteY827" fmla="*/ 228489 h 238696"/>
                    <a:gd name="connsiteX828" fmla="*/ 190958 w 191257"/>
                    <a:gd name="connsiteY828" fmla="*/ 93677 h 238696"/>
                    <a:gd name="connsiteX829" fmla="*/ 190958 w 191257"/>
                    <a:gd name="connsiteY829" fmla="*/ 91576 h 238696"/>
                    <a:gd name="connsiteX830" fmla="*/ 187354 w 191257"/>
                    <a:gd name="connsiteY830" fmla="*/ 93677 h 238696"/>
                    <a:gd name="connsiteX831" fmla="*/ 187354 w 191257"/>
                    <a:gd name="connsiteY831" fmla="*/ 95779 h 238696"/>
                    <a:gd name="connsiteX832" fmla="*/ 190958 w 191257"/>
                    <a:gd name="connsiteY832" fmla="*/ 93677 h 238696"/>
                    <a:gd name="connsiteX833" fmla="*/ 190958 w 191257"/>
                    <a:gd name="connsiteY833" fmla="*/ 93677 h 238696"/>
                    <a:gd name="connsiteX834" fmla="*/ 183452 w 191257"/>
                    <a:gd name="connsiteY834" fmla="*/ 98181 h 238696"/>
                    <a:gd name="connsiteX835" fmla="*/ 183452 w 191257"/>
                    <a:gd name="connsiteY835" fmla="*/ 96079 h 238696"/>
                    <a:gd name="connsiteX836" fmla="*/ 179848 w 191257"/>
                    <a:gd name="connsiteY836" fmla="*/ 98181 h 238696"/>
                    <a:gd name="connsiteX837" fmla="*/ 179848 w 191257"/>
                    <a:gd name="connsiteY837" fmla="*/ 100283 h 238696"/>
                    <a:gd name="connsiteX838" fmla="*/ 183452 w 191257"/>
                    <a:gd name="connsiteY838" fmla="*/ 98181 h 238696"/>
                    <a:gd name="connsiteX839" fmla="*/ 183452 w 191257"/>
                    <a:gd name="connsiteY839" fmla="*/ 98181 h 238696"/>
                    <a:gd name="connsiteX840" fmla="*/ 176245 w 191257"/>
                    <a:gd name="connsiteY840" fmla="*/ 102385 h 238696"/>
                    <a:gd name="connsiteX841" fmla="*/ 176245 w 191257"/>
                    <a:gd name="connsiteY841" fmla="*/ 100283 h 238696"/>
                    <a:gd name="connsiteX842" fmla="*/ 172342 w 191257"/>
                    <a:gd name="connsiteY842" fmla="*/ 102385 h 238696"/>
                    <a:gd name="connsiteX843" fmla="*/ 172342 w 191257"/>
                    <a:gd name="connsiteY843" fmla="*/ 104486 h 238696"/>
                    <a:gd name="connsiteX844" fmla="*/ 176245 w 191257"/>
                    <a:gd name="connsiteY844" fmla="*/ 102385 h 238696"/>
                    <a:gd name="connsiteX845" fmla="*/ 176245 w 191257"/>
                    <a:gd name="connsiteY845" fmla="*/ 102385 h 238696"/>
                    <a:gd name="connsiteX846" fmla="*/ 168739 w 191257"/>
                    <a:gd name="connsiteY846" fmla="*/ 106588 h 238696"/>
                    <a:gd name="connsiteX847" fmla="*/ 168739 w 191257"/>
                    <a:gd name="connsiteY847" fmla="*/ 104486 h 238696"/>
                    <a:gd name="connsiteX848" fmla="*/ 164836 w 191257"/>
                    <a:gd name="connsiteY848" fmla="*/ 106588 h 238696"/>
                    <a:gd name="connsiteX849" fmla="*/ 164836 w 191257"/>
                    <a:gd name="connsiteY849" fmla="*/ 108690 h 238696"/>
                    <a:gd name="connsiteX850" fmla="*/ 168739 w 191257"/>
                    <a:gd name="connsiteY850" fmla="*/ 106588 h 238696"/>
                    <a:gd name="connsiteX851" fmla="*/ 168739 w 191257"/>
                    <a:gd name="connsiteY851" fmla="*/ 106588 h 238696"/>
                    <a:gd name="connsiteX852" fmla="*/ 161233 w 191257"/>
                    <a:gd name="connsiteY852" fmla="*/ 111092 h 238696"/>
                    <a:gd name="connsiteX853" fmla="*/ 161233 w 191257"/>
                    <a:gd name="connsiteY853" fmla="*/ 108990 h 238696"/>
                    <a:gd name="connsiteX854" fmla="*/ 157330 w 191257"/>
                    <a:gd name="connsiteY854" fmla="*/ 111092 h 238696"/>
                    <a:gd name="connsiteX855" fmla="*/ 157330 w 191257"/>
                    <a:gd name="connsiteY855" fmla="*/ 113193 h 238696"/>
                    <a:gd name="connsiteX856" fmla="*/ 161233 w 191257"/>
                    <a:gd name="connsiteY856" fmla="*/ 111092 h 238696"/>
                    <a:gd name="connsiteX857" fmla="*/ 161233 w 191257"/>
                    <a:gd name="connsiteY857" fmla="*/ 111092 h 238696"/>
                    <a:gd name="connsiteX858" fmla="*/ 153727 w 191257"/>
                    <a:gd name="connsiteY858" fmla="*/ 115295 h 238696"/>
                    <a:gd name="connsiteX859" fmla="*/ 153727 w 191257"/>
                    <a:gd name="connsiteY859" fmla="*/ 113193 h 238696"/>
                    <a:gd name="connsiteX860" fmla="*/ 150124 w 191257"/>
                    <a:gd name="connsiteY860" fmla="*/ 115295 h 238696"/>
                    <a:gd name="connsiteX861" fmla="*/ 150124 w 191257"/>
                    <a:gd name="connsiteY861" fmla="*/ 117397 h 238696"/>
                    <a:gd name="connsiteX862" fmla="*/ 153727 w 191257"/>
                    <a:gd name="connsiteY862" fmla="*/ 115295 h 238696"/>
                    <a:gd name="connsiteX863" fmla="*/ 153727 w 191257"/>
                    <a:gd name="connsiteY863" fmla="*/ 115295 h 238696"/>
                    <a:gd name="connsiteX864" fmla="*/ 146221 w 191257"/>
                    <a:gd name="connsiteY864" fmla="*/ 118298 h 238696"/>
                    <a:gd name="connsiteX865" fmla="*/ 146221 w 191257"/>
                    <a:gd name="connsiteY865" fmla="*/ 117697 h 238696"/>
                    <a:gd name="connsiteX866" fmla="*/ 142317 w 191257"/>
                    <a:gd name="connsiteY866" fmla="*/ 119799 h 238696"/>
                    <a:gd name="connsiteX867" fmla="*/ 142317 w 191257"/>
                    <a:gd name="connsiteY867" fmla="*/ 121901 h 238696"/>
                    <a:gd name="connsiteX868" fmla="*/ 144419 w 191257"/>
                    <a:gd name="connsiteY868" fmla="*/ 120700 h 238696"/>
                    <a:gd name="connsiteX869" fmla="*/ 144419 w 191257"/>
                    <a:gd name="connsiteY869" fmla="*/ 123402 h 238696"/>
                    <a:gd name="connsiteX870" fmla="*/ 146221 w 191257"/>
                    <a:gd name="connsiteY870" fmla="*/ 122201 h 238696"/>
                    <a:gd name="connsiteX871" fmla="*/ 146221 w 191257"/>
                    <a:gd name="connsiteY871" fmla="*/ 118298 h 238696"/>
                    <a:gd name="connsiteX872" fmla="*/ 146221 w 191257"/>
                    <a:gd name="connsiteY872" fmla="*/ 118298 h 238696"/>
                    <a:gd name="connsiteX873" fmla="*/ 146221 w 191257"/>
                    <a:gd name="connsiteY873" fmla="*/ 118298 h 238696"/>
                    <a:gd name="connsiteX874" fmla="*/ 138714 w 191257"/>
                    <a:gd name="connsiteY874" fmla="*/ 124002 h 238696"/>
                    <a:gd name="connsiteX875" fmla="*/ 138714 w 191257"/>
                    <a:gd name="connsiteY875" fmla="*/ 121901 h 238696"/>
                    <a:gd name="connsiteX876" fmla="*/ 134811 w 191257"/>
                    <a:gd name="connsiteY876" fmla="*/ 124002 h 238696"/>
                    <a:gd name="connsiteX877" fmla="*/ 134811 w 191257"/>
                    <a:gd name="connsiteY877" fmla="*/ 126104 h 238696"/>
                    <a:gd name="connsiteX878" fmla="*/ 138714 w 191257"/>
                    <a:gd name="connsiteY878" fmla="*/ 124002 h 238696"/>
                    <a:gd name="connsiteX879" fmla="*/ 138714 w 191257"/>
                    <a:gd name="connsiteY879" fmla="*/ 124002 h 238696"/>
                    <a:gd name="connsiteX880" fmla="*/ 131208 w 191257"/>
                    <a:gd name="connsiteY880" fmla="*/ 128206 h 238696"/>
                    <a:gd name="connsiteX881" fmla="*/ 131208 w 191257"/>
                    <a:gd name="connsiteY881" fmla="*/ 126104 h 238696"/>
                    <a:gd name="connsiteX882" fmla="*/ 127305 w 191257"/>
                    <a:gd name="connsiteY882" fmla="*/ 128206 h 238696"/>
                    <a:gd name="connsiteX883" fmla="*/ 127305 w 191257"/>
                    <a:gd name="connsiteY883" fmla="*/ 130308 h 238696"/>
                    <a:gd name="connsiteX884" fmla="*/ 131208 w 191257"/>
                    <a:gd name="connsiteY884" fmla="*/ 128206 h 238696"/>
                    <a:gd name="connsiteX885" fmla="*/ 131208 w 191257"/>
                    <a:gd name="connsiteY885" fmla="*/ 128206 h 238696"/>
                    <a:gd name="connsiteX886" fmla="*/ 116196 w 191257"/>
                    <a:gd name="connsiteY886" fmla="*/ 136913 h 238696"/>
                    <a:gd name="connsiteX887" fmla="*/ 116196 w 191257"/>
                    <a:gd name="connsiteY887" fmla="*/ 134811 h 238696"/>
                    <a:gd name="connsiteX888" fmla="*/ 112593 w 191257"/>
                    <a:gd name="connsiteY888" fmla="*/ 136913 h 238696"/>
                    <a:gd name="connsiteX889" fmla="*/ 112593 w 191257"/>
                    <a:gd name="connsiteY889" fmla="*/ 139015 h 238696"/>
                    <a:gd name="connsiteX890" fmla="*/ 116196 w 191257"/>
                    <a:gd name="connsiteY890" fmla="*/ 136913 h 238696"/>
                    <a:gd name="connsiteX891" fmla="*/ 116196 w 191257"/>
                    <a:gd name="connsiteY891" fmla="*/ 136913 h 238696"/>
                    <a:gd name="connsiteX892" fmla="*/ 108690 w 191257"/>
                    <a:gd name="connsiteY892" fmla="*/ 141417 h 238696"/>
                    <a:gd name="connsiteX893" fmla="*/ 108690 w 191257"/>
                    <a:gd name="connsiteY893" fmla="*/ 139315 h 238696"/>
                    <a:gd name="connsiteX894" fmla="*/ 104786 w 191257"/>
                    <a:gd name="connsiteY894" fmla="*/ 141417 h 238696"/>
                    <a:gd name="connsiteX895" fmla="*/ 104786 w 191257"/>
                    <a:gd name="connsiteY895" fmla="*/ 143518 h 238696"/>
                    <a:gd name="connsiteX896" fmla="*/ 108690 w 191257"/>
                    <a:gd name="connsiteY896" fmla="*/ 141417 h 238696"/>
                    <a:gd name="connsiteX897" fmla="*/ 108690 w 191257"/>
                    <a:gd name="connsiteY897" fmla="*/ 141417 h 238696"/>
                    <a:gd name="connsiteX898" fmla="*/ 101183 w 191257"/>
                    <a:gd name="connsiteY898" fmla="*/ 145620 h 238696"/>
                    <a:gd name="connsiteX899" fmla="*/ 101183 w 191257"/>
                    <a:gd name="connsiteY899" fmla="*/ 143518 h 238696"/>
                    <a:gd name="connsiteX900" fmla="*/ 97280 w 191257"/>
                    <a:gd name="connsiteY900" fmla="*/ 145620 h 238696"/>
                    <a:gd name="connsiteX901" fmla="*/ 97280 w 191257"/>
                    <a:gd name="connsiteY901" fmla="*/ 147722 h 238696"/>
                    <a:gd name="connsiteX902" fmla="*/ 101183 w 191257"/>
                    <a:gd name="connsiteY902" fmla="*/ 145620 h 238696"/>
                    <a:gd name="connsiteX903" fmla="*/ 101183 w 191257"/>
                    <a:gd name="connsiteY903" fmla="*/ 145620 h 238696"/>
                    <a:gd name="connsiteX904" fmla="*/ 93978 w 191257"/>
                    <a:gd name="connsiteY904" fmla="*/ 149824 h 238696"/>
                    <a:gd name="connsiteX905" fmla="*/ 93978 w 191257"/>
                    <a:gd name="connsiteY905" fmla="*/ 147722 h 238696"/>
                    <a:gd name="connsiteX906" fmla="*/ 90074 w 191257"/>
                    <a:gd name="connsiteY906" fmla="*/ 149824 h 238696"/>
                    <a:gd name="connsiteX907" fmla="*/ 90074 w 191257"/>
                    <a:gd name="connsiteY907" fmla="*/ 151925 h 238696"/>
                    <a:gd name="connsiteX908" fmla="*/ 93978 w 191257"/>
                    <a:gd name="connsiteY908" fmla="*/ 149824 h 238696"/>
                    <a:gd name="connsiteX909" fmla="*/ 93978 w 191257"/>
                    <a:gd name="connsiteY909" fmla="*/ 149824 h 238696"/>
                    <a:gd name="connsiteX910" fmla="*/ 86472 w 191257"/>
                    <a:gd name="connsiteY910" fmla="*/ 154327 h 238696"/>
                    <a:gd name="connsiteX911" fmla="*/ 86472 w 191257"/>
                    <a:gd name="connsiteY911" fmla="*/ 152226 h 238696"/>
                    <a:gd name="connsiteX912" fmla="*/ 82869 w 191257"/>
                    <a:gd name="connsiteY912" fmla="*/ 154327 h 238696"/>
                    <a:gd name="connsiteX913" fmla="*/ 82869 w 191257"/>
                    <a:gd name="connsiteY913" fmla="*/ 156429 h 238696"/>
                    <a:gd name="connsiteX914" fmla="*/ 86472 w 191257"/>
                    <a:gd name="connsiteY914" fmla="*/ 154327 h 238696"/>
                    <a:gd name="connsiteX915" fmla="*/ 86472 w 191257"/>
                    <a:gd name="connsiteY915" fmla="*/ 154327 h 238696"/>
                    <a:gd name="connsiteX916" fmla="*/ 78965 w 191257"/>
                    <a:gd name="connsiteY916" fmla="*/ 158531 h 238696"/>
                    <a:gd name="connsiteX917" fmla="*/ 78965 w 191257"/>
                    <a:gd name="connsiteY917" fmla="*/ 156429 h 238696"/>
                    <a:gd name="connsiteX918" fmla="*/ 75362 w 191257"/>
                    <a:gd name="connsiteY918" fmla="*/ 158531 h 238696"/>
                    <a:gd name="connsiteX919" fmla="*/ 75362 w 191257"/>
                    <a:gd name="connsiteY919" fmla="*/ 160633 h 238696"/>
                    <a:gd name="connsiteX920" fmla="*/ 78965 w 191257"/>
                    <a:gd name="connsiteY920" fmla="*/ 158531 h 238696"/>
                    <a:gd name="connsiteX921" fmla="*/ 78965 w 191257"/>
                    <a:gd name="connsiteY921" fmla="*/ 158531 h 238696"/>
                    <a:gd name="connsiteX922" fmla="*/ 71459 w 191257"/>
                    <a:gd name="connsiteY922" fmla="*/ 161233 h 238696"/>
                    <a:gd name="connsiteX923" fmla="*/ 71459 w 191257"/>
                    <a:gd name="connsiteY923" fmla="*/ 160633 h 238696"/>
                    <a:gd name="connsiteX924" fmla="*/ 67556 w 191257"/>
                    <a:gd name="connsiteY924" fmla="*/ 162734 h 238696"/>
                    <a:gd name="connsiteX925" fmla="*/ 67556 w 191257"/>
                    <a:gd name="connsiteY925" fmla="*/ 164836 h 238696"/>
                    <a:gd name="connsiteX926" fmla="*/ 69657 w 191257"/>
                    <a:gd name="connsiteY926" fmla="*/ 163635 h 238696"/>
                    <a:gd name="connsiteX927" fmla="*/ 69657 w 191257"/>
                    <a:gd name="connsiteY927" fmla="*/ 166337 h 238696"/>
                    <a:gd name="connsiteX928" fmla="*/ 71459 w 191257"/>
                    <a:gd name="connsiteY928" fmla="*/ 165437 h 238696"/>
                    <a:gd name="connsiteX929" fmla="*/ 71459 w 191257"/>
                    <a:gd name="connsiteY929" fmla="*/ 161233 h 238696"/>
                    <a:gd name="connsiteX930" fmla="*/ 71459 w 191257"/>
                    <a:gd name="connsiteY930" fmla="*/ 161233 h 238696"/>
                    <a:gd name="connsiteX931" fmla="*/ 71459 w 191257"/>
                    <a:gd name="connsiteY931" fmla="*/ 161233 h 238696"/>
                    <a:gd name="connsiteX932" fmla="*/ 63953 w 191257"/>
                    <a:gd name="connsiteY932" fmla="*/ 167238 h 238696"/>
                    <a:gd name="connsiteX933" fmla="*/ 63953 w 191257"/>
                    <a:gd name="connsiteY933" fmla="*/ 165136 h 238696"/>
                    <a:gd name="connsiteX934" fmla="*/ 60050 w 191257"/>
                    <a:gd name="connsiteY934" fmla="*/ 167238 h 238696"/>
                    <a:gd name="connsiteX935" fmla="*/ 60050 w 191257"/>
                    <a:gd name="connsiteY935" fmla="*/ 169340 h 238696"/>
                    <a:gd name="connsiteX936" fmla="*/ 63953 w 191257"/>
                    <a:gd name="connsiteY936" fmla="*/ 167238 h 238696"/>
                    <a:gd name="connsiteX937" fmla="*/ 63953 w 191257"/>
                    <a:gd name="connsiteY937" fmla="*/ 167238 h 238696"/>
                    <a:gd name="connsiteX938" fmla="*/ 56447 w 191257"/>
                    <a:gd name="connsiteY938" fmla="*/ 171442 h 238696"/>
                    <a:gd name="connsiteX939" fmla="*/ 56447 w 191257"/>
                    <a:gd name="connsiteY939" fmla="*/ 169340 h 238696"/>
                    <a:gd name="connsiteX940" fmla="*/ 52844 w 191257"/>
                    <a:gd name="connsiteY940" fmla="*/ 171442 h 238696"/>
                    <a:gd name="connsiteX941" fmla="*/ 52844 w 191257"/>
                    <a:gd name="connsiteY941" fmla="*/ 173543 h 238696"/>
                    <a:gd name="connsiteX942" fmla="*/ 56447 w 191257"/>
                    <a:gd name="connsiteY942" fmla="*/ 171442 h 238696"/>
                    <a:gd name="connsiteX943" fmla="*/ 56447 w 191257"/>
                    <a:gd name="connsiteY943" fmla="*/ 171442 h 238696"/>
                    <a:gd name="connsiteX944" fmla="*/ 48941 w 191257"/>
                    <a:gd name="connsiteY944" fmla="*/ 175945 h 238696"/>
                    <a:gd name="connsiteX945" fmla="*/ 48941 w 191257"/>
                    <a:gd name="connsiteY945" fmla="*/ 173843 h 238696"/>
                    <a:gd name="connsiteX946" fmla="*/ 45338 w 191257"/>
                    <a:gd name="connsiteY946" fmla="*/ 175945 h 238696"/>
                    <a:gd name="connsiteX947" fmla="*/ 45338 w 191257"/>
                    <a:gd name="connsiteY947" fmla="*/ 176546 h 238696"/>
                    <a:gd name="connsiteX948" fmla="*/ 44737 w 191257"/>
                    <a:gd name="connsiteY948" fmla="*/ 176846 h 238696"/>
                    <a:gd name="connsiteX949" fmla="*/ 44737 w 191257"/>
                    <a:gd name="connsiteY949" fmla="*/ 181049 h 238696"/>
                    <a:gd name="connsiteX950" fmla="*/ 46538 w 191257"/>
                    <a:gd name="connsiteY950" fmla="*/ 180149 h 238696"/>
                    <a:gd name="connsiteX951" fmla="*/ 46538 w 191257"/>
                    <a:gd name="connsiteY951" fmla="*/ 177446 h 238696"/>
                    <a:gd name="connsiteX952" fmla="*/ 48941 w 191257"/>
                    <a:gd name="connsiteY952" fmla="*/ 175945 h 238696"/>
                    <a:gd name="connsiteX953" fmla="*/ 48941 w 191257"/>
                    <a:gd name="connsiteY953" fmla="*/ 175945 h 238696"/>
                    <a:gd name="connsiteX954" fmla="*/ 41434 w 191257"/>
                    <a:gd name="connsiteY954" fmla="*/ 180149 h 238696"/>
                    <a:gd name="connsiteX955" fmla="*/ 41434 w 191257"/>
                    <a:gd name="connsiteY955" fmla="*/ 178047 h 238696"/>
                    <a:gd name="connsiteX956" fmla="*/ 37531 w 191257"/>
                    <a:gd name="connsiteY956" fmla="*/ 180149 h 238696"/>
                    <a:gd name="connsiteX957" fmla="*/ 37531 w 191257"/>
                    <a:gd name="connsiteY957" fmla="*/ 182250 h 238696"/>
                    <a:gd name="connsiteX958" fmla="*/ 41434 w 191257"/>
                    <a:gd name="connsiteY958" fmla="*/ 180149 h 238696"/>
                    <a:gd name="connsiteX959" fmla="*/ 41434 w 191257"/>
                    <a:gd name="connsiteY959" fmla="*/ 180149 h 238696"/>
                    <a:gd name="connsiteX960" fmla="*/ 33928 w 191257"/>
                    <a:gd name="connsiteY960" fmla="*/ 184652 h 238696"/>
                    <a:gd name="connsiteX961" fmla="*/ 33928 w 191257"/>
                    <a:gd name="connsiteY961" fmla="*/ 182551 h 238696"/>
                    <a:gd name="connsiteX962" fmla="*/ 30325 w 191257"/>
                    <a:gd name="connsiteY962" fmla="*/ 184652 h 238696"/>
                    <a:gd name="connsiteX963" fmla="*/ 30325 w 191257"/>
                    <a:gd name="connsiteY963" fmla="*/ 186754 h 238696"/>
                    <a:gd name="connsiteX964" fmla="*/ 33928 w 191257"/>
                    <a:gd name="connsiteY964" fmla="*/ 184652 h 238696"/>
                    <a:gd name="connsiteX965" fmla="*/ 33928 w 191257"/>
                    <a:gd name="connsiteY965" fmla="*/ 184652 h 238696"/>
                    <a:gd name="connsiteX966" fmla="*/ 26422 w 191257"/>
                    <a:gd name="connsiteY966" fmla="*/ 188856 h 238696"/>
                    <a:gd name="connsiteX967" fmla="*/ 26422 w 191257"/>
                    <a:gd name="connsiteY967" fmla="*/ 186754 h 238696"/>
                    <a:gd name="connsiteX968" fmla="*/ 22519 w 191257"/>
                    <a:gd name="connsiteY968" fmla="*/ 188856 h 238696"/>
                    <a:gd name="connsiteX969" fmla="*/ 22519 w 191257"/>
                    <a:gd name="connsiteY969" fmla="*/ 190958 h 238696"/>
                    <a:gd name="connsiteX970" fmla="*/ 26422 w 191257"/>
                    <a:gd name="connsiteY970" fmla="*/ 188856 h 238696"/>
                    <a:gd name="connsiteX971" fmla="*/ 26422 w 191257"/>
                    <a:gd name="connsiteY971" fmla="*/ 188856 h 238696"/>
                    <a:gd name="connsiteX972" fmla="*/ 18916 w 191257"/>
                    <a:gd name="connsiteY972" fmla="*/ 193059 h 238696"/>
                    <a:gd name="connsiteX973" fmla="*/ 18916 w 191257"/>
                    <a:gd name="connsiteY973" fmla="*/ 190958 h 238696"/>
                    <a:gd name="connsiteX974" fmla="*/ 15313 w 191257"/>
                    <a:gd name="connsiteY974" fmla="*/ 193059 h 238696"/>
                    <a:gd name="connsiteX975" fmla="*/ 15313 w 191257"/>
                    <a:gd name="connsiteY975" fmla="*/ 195161 h 238696"/>
                    <a:gd name="connsiteX976" fmla="*/ 18916 w 191257"/>
                    <a:gd name="connsiteY976" fmla="*/ 193059 h 238696"/>
                    <a:gd name="connsiteX977" fmla="*/ 18916 w 191257"/>
                    <a:gd name="connsiteY977" fmla="*/ 193059 h 238696"/>
                    <a:gd name="connsiteX978" fmla="*/ 11410 w 191257"/>
                    <a:gd name="connsiteY978" fmla="*/ 197563 h 238696"/>
                    <a:gd name="connsiteX979" fmla="*/ 11410 w 191257"/>
                    <a:gd name="connsiteY979" fmla="*/ 195461 h 238696"/>
                    <a:gd name="connsiteX980" fmla="*/ 7807 w 191257"/>
                    <a:gd name="connsiteY980" fmla="*/ 197563 h 238696"/>
                    <a:gd name="connsiteX981" fmla="*/ 7807 w 191257"/>
                    <a:gd name="connsiteY981" fmla="*/ 199665 h 238696"/>
                    <a:gd name="connsiteX982" fmla="*/ 11410 w 191257"/>
                    <a:gd name="connsiteY982" fmla="*/ 197563 h 238696"/>
                    <a:gd name="connsiteX983" fmla="*/ 11410 w 191257"/>
                    <a:gd name="connsiteY983" fmla="*/ 197563 h 238696"/>
                    <a:gd name="connsiteX984" fmla="*/ 3903 w 191257"/>
                    <a:gd name="connsiteY984" fmla="*/ 199665 h 238696"/>
                    <a:gd name="connsiteX985" fmla="*/ 0 w 191257"/>
                    <a:gd name="connsiteY985" fmla="*/ 201767 h 238696"/>
                    <a:gd name="connsiteX986" fmla="*/ 0 w 191257"/>
                    <a:gd name="connsiteY986" fmla="*/ 203868 h 238696"/>
                    <a:gd name="connsiteX987" fmla="*/ 3903 w 191257"/>
                    <a:gd name="connsiteY987" fmla="*/ 201767 h 238696"/>
                    <a:gd name="connsiteX988" fmla="*/ 3903 w 191257"/>
                    <a:gd name="connsiteY988" fmla="*/ 199665 h 238696"/>
                    <a:gd name="connsiteX989" fmla="*/ 3903 w 191257"/>
                    <a:gd name="connsiteY989" fmla="*/ 199665 h 238696"/>
                    <a:gd name="connsiteX990" fmla="*/ 190958 w 191257"/>
                    <a:gd name="connsiteY990" fmla="*/ 65154 h 238696"/>
                    <a:gd name="connsiteX991" fmla="*/ 190958 w 191257"/>
                    <a:gd name="connsiteY991" fmla="*/ 62752 h 238696"/>
                    <a:gd name="connsiteX992" fmla="*/ 187354 w 191257"/>
                    <a:gd name="connsiteY992" fmla="*/ 64854 h 238696"/>
                    <a:gd name="connsiteX993" fmla="*/ 187354 w 191257"/>
                    <a:gd name="connsiteY993" fmla="*/ 67256 h 238696"/>
                    <a:gd name="connsiteX994" fmla="*/ 190958 w 191257"/>
                    <a:gd name="connsiteY994" fmla="*/ 65154 h 238696"/>
                    <a:gd name="connsiteX995" fmla="*/ 190958 w 191257"/>
                    <a:gd name="connsiteY995" fmla="*/ 65154 h 238696"/>
                    <a:gd name="connsiteX996" fmla="*/ 183452 w 191257"/>
                    <a:gd name="connsiteY996" fmla="*/ 69357 h 238696"/>
                    <a:gd name="connsiteX997" fmla="*/ 183452 w 191257"/>
                    <a:gd name="connsiteY997" fmla="*/ 66955 h 238696"/>
                    <a:gd name="connsiteX998" fmla="*/ 179848 w 191257"/>
                    <a:gd name="connsiteY998" fmla="*/ 69057 h 238696"/>
                    <a:gd name="connsiteX999" fmla="*/ 179848 w 191257"/>
                    <a:gd name="connsiteY999" fmla="*/ 71459 h 238696"/>
                    <a:gd name="connsiteX1000" fmla="*/ 183452 w 191257"/>
                    <a:gd name="connsiteY1000" fmla="*/ 69357 h 238696"/>
                    <a:gd name="connsiteX1001" fmla="*/ 183452 w 191257"/>
                    <a:gd name="connsiteY1001" fmla="*/ 69357 h 238696"/>
                    <a:gd name="connsiteX1002" fmla="*/ 176245 w 191257"/>
                    <a:gd name="connsiteY1002" fmla="*/ 73561 h 238696"/>
                    <a:gd name="connsiteX1003" fmla="*/ 176245 w 191257"/>
                    <a:gd name="connsiteY1003" fmla="*/ 71159 h 238696"/>
                    <a:gd name="connsiteX1004" fmla="*/ 172342 w 191257"/>
                    <a:gd name="connsiteY1004" fmla="*/ 73260 h 238696"/>
                    <a:gd name="connsiteX1005" fmla="*/ 172342 w 191257"/>
                    <a:gd name="connsiteY1005" fmla="*/ 75662 h 238696"/>
                    <a:gd name="connsiteX1006" fmla="*/ 176245 w 191257"/>
                    <a:gd name="connsiteY1006" fmla="*/ 73561 h 238696"/>
                    <a:gd name="connsiteX1007" fmla="*/ 176245 w 191257"/>
                    <a:gd name="connsiteY1007" fmla="*/ 73561 h 238696"/>
                    <a:gd name="connsiteX1008" fmla="*/ 168439 w 191257"/>
                    <a:gd name="connsiteY1008" fmla="*/ 78064 h 238696"/>
                    <a:gd name="connsiteX1009" fmla="*/ 168439 w 191257"/>
                    <a:gd name="connsiteY1009" fmla="*/ 75662 h 238696"/>
                    <a:gd name="connsiteX1010" fmla="*/ 164536 w 191257"/>
                    <a:gd name="connsiteY1010" fmla="*/ 77764 h 238696"/>
                    <a:gd name="connsiteX1011" fmla="*/ 164536 w 191257"/>
                    <a:gd name="connsiteY1011" fmla="*/ 80166 h 238696"/>
                    <a:gd name="connsiteX1012" fmla="*/ 168439 w 191257"/>
                    <a:gd name="connsiteY1012" fmla="*/ 78064 h 238696"/>
                    <a:gd name="connsiteX1013" fmla="*/ 168439 w 191257"/>
                    <a:gd name="connsiteY1013" fmla="*/ 78064 h 238696"/>
                    <a:gd name="connsiteX1014" fmla="*/ 161233 w 191257"/>
                    <a:gd name="connsiteY1014" fmla="*/ 82268 h 238696"/>
                    <a:gd name="connsiteX1015" fmla="*/ 161233 w 191257"/>
                    <a:gd name="connsiteY1015" fmla="*/ 79866 h 238696"/>
                    <a:gd name="connsiteX1016" fmla="*/ 157330 w 191257"/>
                    <a:gd name="connsiteY1016" fmla="*/ 81968 h 238696"/>
                    <a:gd name="connsiteX1017" fmla="*/ 157330 w 191257"/>
                    <a:gd name="connsiteY1017" fmla="*/ 84370 h 238696"/>
                    <a:gd name="connsiteX1018" fmla="*/ 161233 w 191257"/>
                    <a:gd name="connsiteY1018" fmla="*/ 82268 h 238696"/>
                    <a:gd name="connsiteX1019" fmla="*/ 161233 w 191257"/>
                    <a:gd name="connsiteY1019" fmla="*/ 82268 h 238696"/>
                    <a:gd name="connsiteX1020" fmla="*/ 153727 w 191257"/>
                    <a:gd name="connsiteY1020" fmla="*/ 86471 h 238696"/>
                    <a:gd name="connsiteX1021" fmla="*/ 153727 w 191257"/>
                    <a:gd name="connsiteY1021" fmla="*/ 84069 h 238696"/>
                    <a:gd name="connsiteX1022" fmla="*/ 150124 w 191257"/>
                    <a:gd name="connsiteY1022" fmla="*/ 86171 h 238696"/>
                    <a:gd name="connsiteX1023" fmla="*/ 150124 w 191257"/>
                    <a:gd name="connsiteY1023" fmla="*/ 88573 h 238696"/>
                    <a:gd name="connsiteX1024" fmla="*/ 153727 w 191257"/>
                    <a:gd name="connsiteY1024" fmla="*/ 86471 h 238696"/>
                    <a:gd name="connsiteX1025" fmla="*/ 153727 w 191257"/>
                    <a:gd name="connsiteY1025" fmla="*/ 86471 h 238696"/>
                    <a:gd name="connsiteX1026" fmla="*/ 146221 w 191257"/>
                    <a:gd name="connsiteY1026" fmla="*/ 90975 h 238696"/>
                    <a:gd name="connsiteX1027" fmla="*/ 146221 w 191257"/>
                    <a:gd name="connsiteY1027" fmla="*/ 88573 h 238696"/>
                    <a:gd name="connsiteX1028" fmla="*/ 142317 w 191257"/>
                    <a:gd name="connsiteY1028" fmla="*/ 90675 h 238696"/>
                    <a:gd name="connsiteX1029" fmla="*/ 142317 w 191257"/>
                    <a:gd name="connsiteY1029" fmla="*/ 93077 h 238696"/>
                    <a:gd name="connsiteX1030" fmla="*/ 146221 w 191257"/>
                    <a:gd name="connsiteY1030" fmla="*/ 90975 h 238696"/>
                    <a:gd name="connsiteX1031" fmla="*/ 146221 w 191257"/>
                    <a:gd name="connsiteY1031" fmla="*/ 90975 h 238696"/>
                    <a:gd name="connsiteX1032" fmla="*/ 146221 w 191257"/>
                    <a:gd name="connsiteY1032" fmla="*/ 96380 h 238696"/>
                    <a:gd name="connsiteX1033" fmla="*/ 144419 w 191257"/>
                    <a:gd name="connsiteY1033" fmla="*/ 97581 h 238696"/>
                    <a:gd name="connsiteX1034" fmla="*/ 144419 w 191257"/>
                    <a:gd name="connsiteY1034" fmla="*/ 93377 h 238696"/>
                    <a:gd name="connsiteX1035" fmla="*/ 146221 w 191257"/>
                    <a:gd name="connsiteY1035" fmla="*/ 92176 h 238696"/>
                    <a:gd name="connsiteX1036" fmla="*/ 146221 w 191257"/>
                    <a:gd name="connsiteY1036" fmla="*/ 96380 h 238696"/>
                    <a:gd name="connsiteX1037" fmla="*/ 146221 w 191257"/>
                    <a:gd name="connsiteY1037" fmla="*/ 96380 h 238696"/>
                    <a:gd name="connsiteX1038" fmla="*/ 146221 w 191257"/>
                    <a:gd name="connsiteY1038" fmla="*/ 87672 h 238696"/>
                    <a:gd name="connsiteX1039" fmla="*/ 144419 w 191257"/>
                    <a:gd name="connsiteY1039" fmla="*/ 88873 h 238696"/>
                    <a:gd name="connsiteX1040" fmla="*/ 144419 w 191257"/>
                    <a:gd name="connsiteY1040" fmla="*/ 84670 h 238696"/>
                    <a:gd name="connsiteX1041" fmla="*/ 146221 w 191257"/>
                    <a:gd name="connsiteY1041" fmla="*/ 83469 h 238696"/>
                    <a:gd name="connsiteX1042" fmla="*/ 146221 w 191257"/>
                    <a:gd name="connsiteY1042" fmla="*/ 87672 h 238696"/>
                    <a:gd name="connsiteX1043" fmla="*/ 146221 w 191257"/>
                    <a:gd name="connsiteY1043" fmla="*/ 87672 h 238696"/>
                    <a:gd name="connsiteX1044" fmla="*/ 138714 w 191257"/>
                    <a:gd name="connsiteY1044" fmla="*/ 95179 h 238696"/>
                    <a:gd name="connsiteX1045" fmla="*/ 138714 w 191257"/>
                    <a:gd name="connsiteY1045" fmla="*/ 92777 h 238696"/>
                    <a:gd name="connsiteX1046" fmla="*/ 134811 w 191257"/>
                    <a:gd name="connsiteY1046" fmla="*/ 94878 h 238696"/>
                    <a:gd name="connsiteX1047" fmla="*/ 134811 w 191257"/>
                    <a:gd name="connsiteY1047" fmla="*/ 97280 h 238696"/>
                    <a:gd name="connsiteX1048" fmla="*/ 138714 w 191257"/>
                    <a:gd name="connsiteY1048" fmla="*/ 95179 h 238696"/>
                    <a:gd name="connsiteX1049" fmla="*/ 138714 w 191257"/>
                    <a:gd name="connsiteY1049" fmla="*/ 95179 h 238696"/>
                    <a:gd name="connsiteX1050" fmla="*/ 131208 w 191257"/>
                    <a:gd name="connsiteY1050" fmla="*/ 99682 h 238696"/>
                    <a:gd name="connsiteX1051" fmla="*/ 131208 w 191257"/>
                    <a:gd name="connsiteY1051" fmla="*/ 97280 h 238696"/>
                    <a:gd name="connsiteX1052" fmla="*/ 127305 w 191257"/>
                    <a:gd name="connsiteY1052" fmla="*/ 99382 h 238696"/>
                    <a:gd name="connsiteX1053" fmla="*/ 127305 w 191257"/>
                    <a:gd name="connsiteY1053" fmla="*/ 101784 h 238696"/>
                    <a:gd name="connsiteX1054" fmla="*/ 131208 w 191257"/>
                    <a:gd name="connsiteY1054" fmla="*/ 99682 h 238696"/>
                    <a:gd name="connsiteX1055" fmla="*/ 131208 w 191257"/>
                    <a:gd name="connsiteY1055" fmla="*/ 99682 h 238696"/>
                    <a:gd name="connsiteX1056" fmla="*/ 123702 w 191257"/>
                    <a:gd name="connsiteY1056" fmla="*/ 103886 h 238696"/>
                    <a:gd name="connsiteX1057" fmla="*/ 120099 w 191257"/>
                    <a:gd name="connsiteY1057" fmla="*/ 105987 h 238696"/>
                    <a:gd name="connsiteX1058" fmla="*/ 120099 w 191257"/>
                    <a:gd name="connsiteY1058" fmla="*/ 103585 h 238696"/>
                    <a:gd name="connsiteX1059" fmla="*/ 123702 w 191257"/>
                    <a:gd name="connsiteY1059" fmla="*/ 101484 h 238696"/>
                    <a:gd name="connsiteX1060" fmla="*/ 123702 w 191257"/>
                    <a:gd name="connsiteY1060" fmla="*/ 103886 h 238696"/>
                    <a:gd name="connsiteX1061" fmla="*/ 123702 w 191257"/>
                    <a:gd name="connsiteY1061" fmla="*/ 103886 h 238696"/>
                    <a:gd name="connsiteX1062" fmla="*/ 116196 w 191257"/>
                    <a:gd name="connsiteY1062" fmla="*/ 108089 h 238696"/>
                    <a:gd name="connsiteX1063" fmla="*/ 116196 w 191257"/>
                    <a:gd name="connsiteY1063" fmla="*/ 105687 h 238696"/>
                    <a:gd name="connsiteX1064" fmla="*/ 112593 w 191257"/>
                    <a:gd name="connsiteY1064" fmla="*/ 107789 h 238696"/>
                    <a:gd name="connsiteX1065" fmla="*/ 112593 w 191257"/>
                    <a:gd name="connsiteY1065" fmla="*/ 110191 h 238696"/>
                    <a:gd name="connsiteX1066" fmla="*/ 116196 w 191257"/>
                    <a:gd name="connsiteY1066" fmla="*/ 108089 h 238696"/>
                    <a:gd name="connsiteX1067" fmla="*/ 116196 w 191257"/>
                    <a:gd name="connsiteY1067" fmla="*/ 108089 h 238696"/>
                    <a:gd name="connsiteX1068" fmla="*/ 108690 w 191257"/>
                    <a:gd name="connsiteY1068" fmla="*/ 112593 h 238696"/>
                    <a:gd name="connsiteX1069" fmla="*/ 108690 w 191257"/>
                    <a:gd name="connsiteY1069" fmla="*/ 110191 h 238696"/>
                    <a:gd name="connsiteX1070" fmla="*/ 104786 w 191257"/>
                    <a:gd name="connsiteY1070" fmla="*/ 112293 h 238696"/>
                    <a:gd name="connsiteX1071" fmla="*/ 104786 w 191257"/>
                    <a:gd name="connsiteY1071" fmla="*/ 114695 h 238696"/>
                    <a:gd name="connsiteX1072" fmla="*/ 108690 w 191257"/>
                    <a:gd name="connsiteY1072" fmla="*/ 112593 h 238696"/>
                    <a:gd name="connsiteX1073" fmla="*/ 108690 w 191257"/>
                    <a:gd name="connsiteY1073" fmla="*/ 112593 h 238696"/>
                    <a:gd name="connsiteX1074" fmla="*/ 101183 w 191257"/>
                    <a:gd name="connsiteY1074" fmla="*/ 116796 h 238696"/>
                    <a:gd name="connsiteX1075" fmla="*/ 101183 w 191257"/>
                    <a:gd name="connsiteY1075" fmla="*/ 114394 h 238696"/>
                    <a:gd name="connsiteX1076" fmla="*/ 97280 w 191257"/>
                    <a:gd name="connsiteY1076" fmla="*/ 116496 h 238696"/>
                    <a:gd name="connsiteX1077" fmla="*/ 97280 w 191257"/>
                    <a:gd name="connsiteY1077" fmla="*/ 118898 h 238696"/>
                    <a:gd name="connsiteX1078" fmla="*/ 101183 w 191257"/>
                    <a:gd name="connsiteY1078" fmla="*/ 116796 h 238696"/>
                    <a:gd name="connsiteX1079" fmla="*/ 101183 w 191257"/>
                    <a:gd name="connsiteY1079" fmla="*/ 116796 h 238696"/>
                    <a:gd name="connsiteX1080" fmla="*/ 93677 w 191257"/>
                    <a:gd name="connsiteY1080" fmla="*/ 121300 h 238696"/>
                    <a:gd name="connsiteX1081" fmla="*/ 93677 w 191257"/>
                    <a:gd name="connsiteY1081" fmla="*/ 118898 h 238696"/>
                    <a:gd name="connsiteX1082" fmla="*/ 89774 w 191257"/>
                    <a:gd name="connsiteY1082" fmla="*/ 121000 h 238696"/>
                    <a:gd name="connsiteX1083" fmla="*/ 89774 w 191257"/>
                    <a:gd name="connsiteY1083" fmla="*/ 123402 h 238696"/>
                    <a:gd name="connsiteX1084" fmla="*/ 93677 w 191257"/>
                    <a:gd name="connsiteY1084" fmla="*/ 121300 h 238696"/>
                    <a:gd name="connsiteX1085" fmla="*/ 93677 w 191257"/>
                    <a:gd name="connsiteY1085" fmla="*/ 121300 h 238696"/>
                    <a:gd name="connsiteX1086" fmla="*/ 86171 w 191257"/>
                    <a:gd name="connsiteY1086" fmla="*/ 125504 h 238696"/>
                    <a:gd name="connsiteX1087" fmla="*/ 86171 w 191257"/>
                    <a:gd name="connsiteY1087" fmla="*/ 123102 h 238696"/>
                    <a:gd name="connsiteX1088" fmla="*/ 82568 w 191257"/>
                    <a:gd name="connsiteY1088" fmla="*/ 125203 h 238696"/>
                    <a:gd name="connsiteX1089" fmla="*/ 82568 w 191257"/>
                    <a:gd name="connsiteY1089" fmla="*/ 127605 h 238696"/>
                    <a:gd name="connsiteX1090" fmla="*/ 86171 w 191257"/>
                    <a:gd name="connsiteY1090" fmla="*/ 125504 h 238696"/>
                    <a:gd name="connsiteX1091" fmla="*/ 86171 w 191257"/>
                    <a:gd name="connsiteY1091" fmla="*/ 125504 h 238696"/>
                    <a:gd name="connsiteX1092" fmla="*/ 78665 w 191257"/>
                    <a:gd name="connsiteY1092" fmla="*/ 130007 h 238696"/>
                    <a:gd name="connsiteX1093" fmla="*/ 78665 w 191257"/>
                    <a:gd name="connsiteY1093" fmla="*/ 127605 h 238696"/>
                    <a:gd name="connsiteX1094" fmla="*/ 75062 w 191257"/>
                    <a:gd name="connsiteY1094" fmla="*/ 129707 h 238696"/>
                    <a:gd name="connsiteX1095" fmla="*/ 75062 w 191257"/>
                    <a:gd name="connsiteY1095" fmla="*/ 132109 h 238696"/>
                    <a:gd name="connsiteX1096" fmla="*/ 78665 w 191257"/>
                    <a:gd name="connsiteY1096" fmla="*/ 130007 h 238696"/>
                    <a:gd name="connsiteX1097" fmla="*/ 78665 w 191257"/>
                    <a:gd name="connsiteY1097" fmla="*/ 130007 h 238696"/>
                    <a:gd name="connsiteX1098" fmla="*/ 71459 w 191257"/>
                    <a:gd name="connsiteY1098" fmla="*/ 134211 h 238696"/>
                    <a:gd name="connsiteX1099" fmla="*/ 71459 w 191257"/>
                    <a:gd name="connsiteY1099" fmla="*/ 131809 h 238696"/>
                    <a:gd name="connsiteX1100" fmla="*/ 67556 w 191257"/>
                    <a:gd name="connsiteY1100" fmla="*/ 133911 h 238696"/>
                    <a:gd name="connsiteX1101" fmla="*/ 67556 w 191257"/>
                    <a:gd name="connsiteY1101" fmla="*/ 136313 h 238696"/>
                    <a:gd name="connsiteX1102" fmla="*/ 71459 w 191257"/>
                    <a:gd name="connsiteY1102" fmla="*/ 134211 h 238696"/>
                    <a:gd name="connsiteX1103" fmla="*/ 71459 w 191257"/>
                    <a:gd name="connsiteY1103" fmla="*/ 134211 h 238696"/>
                    <a:gd name="connsiteX1104" fmla="*/ 71459 w 191257"/>
                    <a:gd name="connsiteY1104" fmla="*/ 139615 h 238696"/>
                    <a:gd name="connsiteX1105" fmla="*/ 69657 w 191257"/>
                    <a:gd name="connsiteY1105" fmla="*/ 140516 h 238696"/>
                    <a:gd name="connsiteX1106" fmla="*/ 69657 w 191257"/>
                    <a:gd name="connsiteY1106" fmla="*/ 136313 h 238696"/>
                    <a:gd name="connsiteX1107" fmla="*/ 71459 w 191257"/>
                    <a:gd name="connsiteY1107" fmla="*/ 135412 h 238696"/>
                    <a:gd name="connsiteX1108" fmla="*/ 71459 w 191257"/>
                    <a:gd name="connsiteY1108" fmla="*/ 139615 h 238696"/>
                    <a:gd name="connsiteX1109" fmla="*/ 71459 w 191257"/>
                    <a:gd name="connsiteY1109" fmla="*/ 139615 h 238696"/>
                    <a:gd name="connsiteX1110" fmla="*/ 71459 w 191257"/>
                    <a:gd name="connsiteY1110" fmla="*/ 130908 h 238696"/>
                    <a:gd name="connsiteX1111" fmla="*/ 69657 w 191257"/>
                    <a:gd name="connsiteY1111" fmla="*/ 131809 h 238696"/>
                    <a:gd name="connsiteX1112" fmla="*/ 69657 w 191257"/>
                    <a:gd name="connsiteY1112" fmla="*/ 127605 h 238696"/>
                    <a:gd name="connsiteX1113" fmla="*/ 71459 w 191257"/>
                    <a:gd name="connsiteY1113" fmla="*/ 126705 h 238696"/>
                    <a:gd name="connsiteX1114" fmla="*/ 71459 w 191257"/>
                    <a:gd name="connsiteY1114" fmla="*/ 130908 h 238696"/>
                    <a:gd name="connsiteX1115" fmla="*/ 71459 w 191257"/>
                    <a:gd name="connsiteY1115" fmla="*/ 130908 h 238696"/>
                    <a:gd name="connsiteX1116" fmla="*/ 63953 w 191257"/>
                    <a:gd name="connsiteY1116" fmla="*/ 138414 h 238696"/>
                    <a:gd name="connsiteX1117" fmla="*/ 63953 w 191257"/>
                    <a:gd name="connsiteY1117" fmla="*/ 136012 h 238696"/>
                    <a:gd name="connsiteX1118" fmla="*/ 60050 w 191257"/>
                    <a:gd name="connsiteY1118" fmla="*/ 138114 h 238696"/>
                    <a:gd name="connsiteX1119" fmla="*/ 60050 w 191257"/>
                    <a:gd name="connsiteY1119" fmla="*/ 140516 h 238696"/>
                    <a:gd name="connsiteX1120" fmla="*/ 63953 w 191257"/>
                    <a:gd name="connsiteY1120" fmla="*/ 138414 h 238696"/>
                    <a:gd name="connsiteX1121" fmla="*/ 63953 w 191257"/>
                    <a:gd name="connsiteY1121" fmla="*/ 138414 h 238696"/>
                    <a:gd name="connsiteX1122" fmla="*/ 56146 w 191257"/>
                    <a:gd name="connsiteY1122" fmla="*/ 142918 h 238696"/>
                    <a:gd name="connsiteX1123" fmla="*/ 56146 w 191257"/>
                    <a:gd name="connsiteY1123" fmla="*/ 140516 h 238696"/>
                    <a:gd name="connsiteX1124" fmla="*/ 52543 w 191257"/>
                    <a:gd name="connsiteY1124" fmla="*/ 142618 h 238696"/>
                    <a:gd name="connsiteX1125" fmla="*/ 52543 w 191257"/>
                    <a:gd name="connsiteY1125" fmla="*/ 145020 h 238696"/>
                    <a:gd name="connsiteX1126" fmla="*/ 56146 w 191257"/>
                    <a:gd name="connsiteY1126" fmla="*/ 142918 h 238696"/>
                    <a:gd name="connsiteX1127" fmla="*/ 56146 w 191257"/>
                    <a:gd name="connsiteY1127" fmla="*/ 142918 h 238696"/>
                    <a:gd name="connsiteX1128" fmla="*/ 48941 w 191257"/>
                    <a:gd name="connsiteY1128" fmla="*/ 147121 h 238696"/>
                    <a:gd name="connsiteX1129" fmla="*/ 48941 w 191257"/>
                    <a:gd name="connsiteY1129" fmla="*/ 144719 h 238696"/>
                    <a:gd name="connsiteX1130" fmla="*/ 45338 w 191257"/>
                    <a:gd name="connsiteY1130" fmla="*/ 146821 h 238696"/>
                    <a:gd name="connsiteX1131" fmla="*/ 45338 w 191257"/>
                    <a:gd name="connsiteY1131" fmla="*/ 149223 h 238696"/>
                    <a:gd name="connsiteX1132" fmla="*/ 48941 w 191257"/>
                    <a:gd name="connsiteY1132" fmla="*/ 147121 h 238696"/>
                    <a:gd name="connsiteX1133" fmla="*/ 48941 w 191257"/>
                    <a:gd name="connsiteY1133" fmla="*/ 147121 h 238696"/>
                    <a:gd name="connsiteX1134" fmla="*/ 46538 w 191257"/>
                    <a:gd name="connsiteY1134" fmla="*/ 145320 h 238696"/>
                    <a:gd name="connsiteX1135" fmla="*/ 44737 w 191257"/>
                    <a:gd name="connsiteY1135" fmla="*/ 146221 h 238696"/>
                    <a:gd name="connsiteX1136" fmla="*/ 44737 w 191257"/>
                    <a:gd name="connsiteY1136" fmla="*/ 142017 h 238696"/>
                    <a:gd name="connsiteX1137" fmla="*/ 46538 w 191257"/>
                    <a:gd name="connsiteY1137" fmla="*/ 141116 h 238696"/>
                    <a:gd name="connsiteX1138" fmla="*/ 46538 w 191257"/>
                    <a:gd name="connsiteY1138" fmla="*/ 145320 h 238696"/>
                    <a:gd name="connsiteX1139" fmla="*/ 46538 w 191257"/>
                    <a:gd name="connsiteY1139" fmla="*/ 145320 h 238696"/>
                    <a:gd name="connsiteX1140" fmla="*/ 41434 w 191257"/>
                    <a:gd name="connsiteY1140" fmla="*/ 151325 h 238696"/>
                    <a:gd name="connsiteX1141" fmla="*/ 41434 w 191257"/>
                    <a:gd name="connsiteY1141" fmla="*/ 148923 h 238696"/>
                    <a:gd name="connsiteX1142" fmla="*/ 37531 w 191257"/>
                    <a:gd name="connsiteY1142" fmla="*/ 151025 h 238696"/>
                    <a:gd name="connsiteX1143" fmla="*/ 37531 w 191257"/>
                    <a:gd name="connsiteY1143" fmla="*/ 153427 h 238696"/>
                    <a:gd name="connsiteX1144" fmla="*/ 41434 w 191257"/>
                    <a:gd name="connsiteY1144" fmla="*/ 151325 h 238696"/>
                    <a:gd name="connsiteX1145" fmla="*/ 41434 w 191257"/>
                    <a:gd name="connsiteY1145" fmla="*/ 151325 h 238696"/>
                    <a:gd name="connsiteX1146" fmla="*/ 33928 w 191257"/>
                    <a:gd name="connsiteY1146" fmla="*/ 155829 h 238696"/>
                    <a:gd name="connsiteX1147" fmla="*/ 33928 w 191257"/>
                    <a:gd name="connsiteY1147" fmla="*/ 153427 h 238696"/>
                    <a:gd name="connsiteX1148" fmla="*/ 30325 w 191257"/>
                    <a:gd name="connsiteY1148" fmla="*/ 155528 h 238696"/>
                    <a:gd name="connsiteX1149" fmla="*/ 30325 w 191257"/>
                    <a:gd name="connsiteY1149" fmla="*/ 157930 h 238696"/>
                    <a:gd name="connsiteX1150" fmla="*/ 33928 w 191257"/>
                    <a:gd name="connsiteY1150" fmla="*/ 155829 h 238696"/>
                    <a:gd name="connsiteX1151" fmla="*/ 33928 w 191257"/>
                    <a:gd name="connsiteY1151" fmla="*/ 155829 h 238696"/>
                    <a:gd name="connsiteX1152" fmla="*/ 26422 w 191257"/>
                    <a:gd name="connsiteY1152" fmla="*/ 160032 h 238696"/>
                    <a:gd name="connsiteX1153" fmla="*/ 26422 w 191257"/>
                    <a:gd name="connsiteY1153" fmla="*/ 157630 h 238696"/>
                    <a:gd name="connsiteX1154" fmla="*/ 22519 w 191257"/>
                    <a:gd name="connsiteY1154" fmla="*/ 159732 h 238696"/>
                    <a:gd name="connsiteX1155" fmla="*/ 22519 w 191257"/>
                    <a:gd name="connsiteY1155" fmla="*/ 162134 h 238696"/>
                    <a:gd name="connsiteX1156" fmla="*/ 26422 w 191257"/>
                    <a:gd name="connsiteY1156" fmla="*/ 160032 h 238696"/>
                    <a:gd name="connsiteX1157" fmla="*/ 26422 w 191257"/>
                    <a:gd name="connsiteY1157" fmla="*/ 160032 h 238696"/>
                    <a:gd name="connsiteX1158" fmla="*/ 18916 w 191257"/>
                    <a:gd name="connsiteY1158" fmla="*/ 164536 h 238696"/>
                    <a:gd name="connsiteX1159" fmla="*/ 18916 w 191257"/>
                    <a:gd name="connsiteY1159" fmla="*/ 162134 h 238696"/>
                    <a:gd name="connsiteX1160" fmla="*/ 15313 w 191257"/>
                    <a:gd name="connsiteY1160" fmla="*/ 164236 h 238696"/>
                    <a:gd name="connsiteX1161" fmla="*/ 15313 w 191257"/>
                    <a:gd name="connsiteY1161" fmla="*/ 166638 h 238696"/>
                    <a:gd name="connsiteX1162" fmla="*/ 18916 w 191257"/>
                    <a:gd name="connsiteY1162" fmla="*/ 164536 h 238696"/>
                    <a:gd name="connsiteX1163" fmla="*/ 18916 w 191257"/>
                    <a:gd name="connsiteY1163" fmla="*/ 164536 h 238696"/>
                    <a:gd name="connsiteX1164" fmla="*/ 11410 w 191257"/>
                    <a:gd name="connsiteY1164" fmla="*/ 168739 h 238696"/>
                    <a:gd name="connsiteX1165" fmla="*/ 11410 w 191257"/>
                    <a:gd name="connsiteY1165" fmla="*/ 166337 h 238696"/>
                    <a:gd name="connsiteX1166" fmla="*/ 7807 w 191257"/>
                    <a:gd name="connsiteY1166" fmla="*/ 168439 h 238696"/>
                    <a:gd name="connsiteX1167" fmla="*/ 7807 w 191257"/>
                    <a:gd name="connsiteY1167" fmla="*/ 170841 h 238696"/>
                    <a:gd name="connsiteX1168" fmla="*/ 11410 w 191257"/>
                    <a:gd name="connsiteY1168" fmla="*/ 168739 h 238696"/>
                    <a:gd name="connsiteX1169" fmla="*/ 11410 w 191257"/>
                    <a:gd name="connsiteY1169" fmla="*/ 168739 h 238696"/>
                    <a:gd name="connsiteX1170" fmla="*/ 3903 w 191257"/>
                    <a:gd name="connsiteY1170" fmla="*/ 170841 h 238696"/>
                    <a:gd name="connsiteX1171" fmla="*/ 0 w 191257"/>
                    <a:gd name="connsiteY1171" fmla="*/ 172943 h 238696"/>
                    <a:gd name="connsiteX1172" fmla="*/ 0 w 191257"/>
                    <a:gd name="connsiteY1172" fmla="*/ 175345 h 238696"/>
                    <a:gd name="connsiteX1173" fmla="*/ 3903 w 191257"/>
                    <a:gd name="connsiteY1173" fmla="*/ 173243 h 238696"/>
                    <a:gd name="connsiteX1174" fmla="*/ 3903 w 191257"/>
                    <a:gd name="connsiteY1174" fmla="*/ 170841 h 238696"/>
                    <a:gd name="connsiteX1175" fmla="*/ 3903 w 191257"/>
                    <a:gd name="connsiteY1175" fmla="*/ 170841 h 238696"/>
                    <a:gd name="connsiteX1176" fmla="*/ 190958 w 191257"/>
                    <a:gd name="connsiteY1176" fmla="*/ 36030 h 238696"/>
                    <a:gd name="connsiteX1177" fmla="*/ 190958 w 191257"/>
                    <a:gd name="connsiteY1177" fmla="*/ 33928 h 238696"/>
                    <a:gd name="connsiteX1178" fmla="*/ 187354 w 191257"/>
                    <a:gd name="connsiteY1178" fmla="*/ 36030 h 238696"/>
                    <a:gd name="connsiteX1179" fmla="*/ 187354 w 191257"/>
                    <a:gd name="connsiteY1179" fmla="*/ 38132 h 238696"/>
                    <a:gd name="connsiteX1180" fmla="*/ 190958 w 191257"/>
                    <a:gd name="connsiteY1180" fmla="*/ 36030 h 238696"/>
                    <a:gd name="connsiteX1181" fmla="*/ 190958 w 191257"/>
                    <a:gd name="connsiteY1181" fmla="*/ 36030 h 238696"/>
                    <a:gd name="connsiteX1182" fmla="*/ 183452 w 191257"/>
                    <a:gd name="connsiteY1182" fmla="*/ 40533 h 238696"/>
                    <a:gd name="connsiteX1183" fmla="*/ 183452 w 191257"/>
                    <a:gd name="connsiteY1183" fmla="*/ 38432 h 238696"/>
                    <a:gd name="connsiteX1184" fmla="*/ 179848 w 191257"/>
                    <a:gd name="connsiteY1184" fmla="*/ 40533 h 238696"/>
                    <a:gd name="connsiteX1185" fmla="*/ 179848 w 191257"/>
                    <a:gd name="connsiteY1185" fmla="*/ 42635 h 238696"/>
                    <a:gd name="connsiteX1186" fmla="*/ 183452 w 191257"/>
                    <a:gd name="connsiteY1186" fmla="*/ 40533 h 238696"/>
                    <a:gd name="connsiteX1187" fmla="*/ 183452 w 191257"/>
                    <a:gd name="connsiteY1187" fmla="*/ 40533 h 238696"/>
                    <a:gd name="connsiteX1188" fmla="*/ 175945 w 191257"/>
                    <a:gd name="connsiteY1188" fmla="*/ 44737 h 238696"/>
                    <a:gd name="connsiteX1189" fmla="*/ 175945 w 191257"/>
                    <a:gd name="connsiteY1189" fmla="*/ 42635 h 238696"/>
                    <a:gd name="connsiteX1190" fmla="*/ 172042 w 191257"/>
                    <a:gd name="connsiteY1190" fmla="*/ 44737 h 238696"/>
                    <a:gd name="connsiteX1191" fmla="*/ 172042 w 191257"/>
                    <a:gd name="connsiteY1191" fmla="*/ 46839 h 238696"/>
                    <a:gd name="connsiteX1192" fmla="*/ 175945 w 191257"/>
                    <a:gd name="connsiteY1192" fmla="*/ 44737 h 238696"/>
                    <a:gd name="connsiteX1193" fmla="*/ 175945 w 191257"/>
                    <a:gd name="connsiteY1193" fmla="*/ 44737 h 238696"/>
                    <a:gd name="connsiteX1194" fmla="*/ 168439 w 191257"/>
                    <a:gd name="connsiteY1194" fmla="*/ 49241 h 238696"/>
                    <a:gd name="connsiteX1195" fmla="*/ 168439 w 191257"/>
                    <a:gd name="connsiteY1195" fmla="*/ 47139 h 238696"/>
                    <a:gd name="connsiteX1196" fmla="*/ 164536 w 191257"/>
                    <a:gd name="connsiteY1196" fmla="*/ 49241 h 238696"/>
                    <a:gd name="connsiteX1197" fmla="*/ 164536 w 191257"/>
                    <a:gd name="connsiteY1197" fmla="*/ 51342 h 238696"/>
                    <a:gd name="connsiteX1198" fmla="*/ 168439 w 191257"/>
                    <a:gd name="connsiteY1198" fmla="*/ 49241 h 238696"/>
                    <a:gd name="connsiteX1199" fmla="*/ 168439 w 191257"/>
                    <a:gd name="connsiteY1199" fmla="*/ 49241 h 238696"/>
                    <a:gd name="connsiteX1200" fmla="*/ 161233 w 191257"/>
                    <a:gd name="connsiteY1200" fmla="*/ 53444 h 238696"/>
                    <a:gd name="connsiteX1201" fmla="*/ 161233 w 191257"/>
                    <a:gd name="connsiteY1201" fmla="*/ 51342 h 238696"/>
                    <a:gd name="connsiteX1202" fmla="*/ 157330 w 191257"/>
                    <a:gd name="connsiteY1202" fmla="*/ 53444 h 238696"/>
                    <a:gd name="connsiteX1203" fmla="*/ 157330 w 191257"/>
                    <a:gd name="connsiteY1203" fmla="*/ 55546 h 238696"/>
                    <a:gd name="connsiteX1204" fmla="*/ 161233 w 191257"/>
                    <a:gd name="connsiteY1204" fmla="*/ 53444 h 238696"/>
                    <a:gd name="connsiteX1205" fmla="*/ 161233 w 191257"/>
                    <a:gd name="connsiteY1205" fmla="*/ 53444 h 238696"/>
                    <a:gd name="connsiteX1206" fmla="*/ 153427 w 191257"/>
                    <a:gd name="connsiteY1206" fmla="*/ 57648 h 238696"/>
                    <a:gd name="connsiteX1207" fmla="*/ 153427 w 191257"/>
                    <a:gd name="connsiteY1207" fmla="*/ 55546 h 238696"/>
                    <a:gd name="connsiteX1208" fmla="*/ 149823 w 191257"/>
                    <a:gd name="connsiteY1208" fmla="*/ 57648 h 238696"/>
                    <a:gd name="connsiteX1209" fmla="*/ 149823 w 191257"/>
                    <a:gd name="connsiteY1209" fmla="*/ 59749 h 238696"/>
                    <a:gd name="connsiteX1210" fmla="*/ 153427 w 191257"/>
                    <a:gd name="connsiteY1210" fmla="*/ 57648 h 238696"/>
                    <a:gd name="connsiteX1211" fmla="*/ 153427 w 191257"/>
                    <a:gd name="connsiteY1211" fmla="*/ 57648 h 238696"/>
                    <a:gd name="connsiteX1212" fmla="*/ 144419 w 191257"/>
                    <a:gd name="connsiteY1212" fmla="*/ 60950 h 238696"/>
                    <a:gd name="connsiteX1213" fmla="*/ 142317 w 191257"/>
                    <a:gd name="connsiteY1213" fmla="*/ 62151 h 238696"/>
                    <a:gd name="connsiteX1214" fmla="*/ 142317 w 191257"/>
                    <a:gd name="connsiteY1214" fmla="*/ 64253 h 238696"/>
                    <a:gd name="connsiteX1215" fmla="*/ 144419 w 191257"/>
                    <a:gd name="connsiteY1215" fmla="*/ 63052 h 238696"/>
                    <a:gd name="connsiteX1216" fmla="*/ 146221 w 191257"/>
                    <a:gd name="connsiteY1216" fmla="*/ 62151 h 238696"/>
                    <a:gd name="connsiteX1217" fmla="*/ 146521 w 191257"/>
                    <a:gd name="connsiteY1217" fmla="*/ 62151 h 238696"/>
                    <a:gd name="connsiteX1218" fmla="*/ 146521 w 191257"/>
                    <a:gd name="connsiteY1218" fmla="*/ 57948 h 238696"/>
                    <a:gd name="connsiteX1219" fmla="*/ 144719 w 191257"/>
                    <a:gd name="connsiteY1219" fmla="*/ 59149 h 238696"/>
                    <a:gd name="connsiteX1220" fmla="*/ 144419 w 191257"/>
                    <a:gd name="connsiteY1220" fmla="*/ 60950 h 238696"/>
                    <a:gd name="connsiteX1221" fmla="*/ 144419 w 191257"/>
                    <a:gd name="connsiteY1221" fmla="*/ 60950 h 238696"/>
                    <a:gd name="connsiteX1222" fmla="*/ 138714 w 191257"/>
                    <a:gd name="connsiteY1222" fmla="*/ 66355 h 238696"/>
                    <a:gd name="connsiteX1223" fmla="*/ 138714 w 191257"/>
                    <a:gd name="connsiteY1223" fmla="*/ 64253 h 238696"/>
                    <a:gd name="connsiteX1224" fmla="*/ 134811 w 191257"/>
                    <a:gd name="connsiteY1224" fmla="*/ 66355 h 238696"/>
                    <a:gd name="connsiteX1225" fmla="*/ 134811 w 191257"/>
                    <a:gd name="connsiteY1225" fmla="*/ 68457 h 238696"/>
                    <a:gd name="connsiteX1226" fmla="*/ 138714 w 191257"/>
                    <a:gd name="connsiteY1226" fmla="*/ 66355 h 238696"/>
                    <a:gd name="connsiteX1227" fmla="*/ 138714 w 191257"/>
                    <a:gd name="connsiteY1227" fmla="*/ 66355 h 238696"/>
                    <a:gd name="connsiteX1228" fmla="*/ 131208 w 191257"/>
                    <a:gd name="connsiteY1228" fmla="*/ 70558 h 238696"/>
                    <a:gd name="connsiteX1229" fmla="*/ 131208 w 191257"/>
                    <a:gd name="connsiteY1229" fmla="*/ 68457 h 238696"/>
                    <a:gd name="connsiteX1230" fmla="*/ 127305 w 191257"/>
                    <a:gd name="connsiteY1230" fmla="*/ 70558 h 238696"/>
                    <a:gd name="connsiteX1231" fmla="*/ 127305 w 191257"/>
                    <a:gd name="connsiteY1231" fmla="*/ 72660 h 238696"/>
                    <a:gd name="connsiteX1232" fmla="*/ 131208 w 191257"/>
                    <a:gd name="connsiteY1232" fmla="*/ 70558 h 238696"/>
                    <a:gd name="connsiteX1233" fmla="*/ 131208 w 191257"/>
                    <a:gd name="connsiteY1233" fmla="*/ 70558 h 238696"/>
                    <a:gd name="connsiteX1234" fmla="*/ 123702 w 191257"/>
                    <a:gd name="connsiteY1234" fmla="*/ 72960 h 238696"/>
                    <a:gd name="connsiteX1235" fmla="*/ 121300 w 191257"/>
                    <a:gd name="connsiteY1235" fmla="*/ 74161 h 238696"/>
                    <a:gd name="connsiteX1236" fmla="*/ 121300 w 191257"/>
                    <a:gd name="connsiteY1236" fmla="*/ 71759 h 238696"/>
                    <a:gd name="connsiteX1237" fmla="*/ 119499 w 191257"/>
                    <a:gd name="connsiteY1237" fmla="*/ 72660 h 238696"/>
                    <a:gd name="connsiteX1238" fmla="*/ 119499 w 191257"/>
                    <a:gd name="connsiteY1238" fmla="*/ 76863 h 238696"/>
                    <a:gd name="connsiteX1239" fmla="*/ 119799 w 191257"/>
                    <a:gd name="connsiteY1239" fmla="*/ 76563 h 238696"/>
                    <a:gd name="connsiteX1240" fmla="*/ 121300 w 191257"/>
                    <a:gd name="connsiteY1240" fmla="*/ 75662 h 238696"/>
                    <a:gd name="connsiteX1241" fmla="*/ 123702 w 191257"/>
                    <a:gd name="connsiteY1241" fmla="*/ 74461 h 238696"/>
                    <a:gd name="connsiteX1242" fmla="*/ 123702 w 191257"/>
                    <a:gd name="connsiteY1242" fmla="*/ 72960 h 238696"/>
                    <a:gd name="connsiteX1243" fmla="*/ 123702 w 191257"/>
                    <a:gd name="connsiteY1243" fmla="*/ 72960 h 238696"/>
                    <a:gd name="connsiteX1244" fmla="*/ 116196 w 191257"/>
                    <a:gd name="connsiteY1244" fmla="*/ 79265 h 238696"/>
                    <a:gd name="connsiteX1245" fmla="*/ 116196 w 191257"/>
                    <a:gd name="connsiteY1245" fmla="*/ 77164 h 238696"/>
                    <a:gd name="connsiteX1246" fmla="*/ 112593 w 191257"/>
                    <a:gd name="connsiteY1246" fmla="*/ 79265 h 238696"/>
                    <a:gd name="connsiteX1247" fmla="*/ 112593 w 191257"/>
                    <a:gd name="connsiteY1247" fmla="*/ 81367 h 238696"/>
                    <a:gd name="connsiteX1248" fmla="*/ 116196 w 191257"/>
                    <a:gd name="connsiteY1248" fmla="*/ 79265 h 238696"/>
                    <a:gd name="connsiteX1249" fmla="*/ 116196 w 191257"/>
                    <a:gd name="connsiteY1249" fmla="*/ 79265 h 238696"/>
                    <a:gd name="connsiteX1250" fmla="*/ 108690 w 191257"/>
                    <a:gd name="connsiteY1250" fmla="*/ 83769 h 238696"/>
                    <a:gd name="connsiteX1251" fmla="*/ 108690 w 191257"/>
                    <a:gd name="connsiteY1251" fmla="*/ 81667 h 238696"/>
                    <a:gd name="connsiteX1252" fmla="*/ 104786 w 191257"/>
                    <a:gd name="connsiteY1252" fmla="*/ 83769 h 238696"/>
                    <a:gd name="connsiteX1253" fmla="*/ 104786 w 191257"/>
                    <a:gd name="connsiteY1253" fmla="*/ 85871 h 238696"/>
                    <a:gd name="connsiteX1254" fmla="*/ 108690 w 191257"/>
                    <a:gd name="connsiteY1254" fmla="*/ 83769 h 238696"/>
                    <a:gd name="connsiteX1255" fmla="*/ 108690 w 191257"/>
                    <a:gd name="connsiteY1255" fmla="*/ 83769 h 238696"/>
                    <a:gd name="connsiteX1256" fmla="*/ 101183 w 191257"/>
                    <a:gd name="connsiteY1256" fmla="*/ 87973 h 238696"/>
                    <a:gd name="connsiteX1257" fmla="*/ 101183 w 191257"/>
                    <a:gd name="connsiteY1257" fmla="*/ 85871 h 238696"/>
                    <a:gd name="connsiteX1258" fmla="*/ 97280 w 191257"/>
                    <a:gd name="connsiteY1258" fmla="*/ 87973 h 238696"/>
                    <a:gd name="connsiteX1259" fmla="*/ 97280 w 191257"/>
                    <a:gd name="connsiteY1259" fmla="*/ 90074 h 238696"/>
                    <a:gd name="connsiteX1260" fmla="*/ 101183 w 191257"/>
                    <a:gd name="connsiteY1260" fmla="*/ 87973 h 238696"/>
                    <a:gd name="connsiteX1261" fmla="*/ 101183 w 191257"/>
                    <a:gd name="connsiteY1261" fmla="*/ 87973 h 238696"/>
                    <a:gd name="connsiteX1262" fmla="*/ 93677 w 191257"/>
                    <a:gd name="connsiteY1262" fmla="*/ 92176 h 238696"/>
                    <a:gd name="connsiteX1263" fmla="*/ 93677 w 191257"/>
                    <a:gd name="connsiteY1263" fmla="*/ 90074 h 238696"/>
                    <a:gd name="connsiteX1264" fmla="*/ 89774 w 191257"/>
                    <a:gd name="connsiteY1264" fmla="*/ 92176 h 238696"/>
                    <a:gd name="connsiteX1265" fmla="*/ 89774 w 191257"/>
                    <a:gd name="connsiteY1265" fmla="*/ 94278 h 238696"/>
                    <a:gd name="connsiteX1266" fmla="*/ 93677 w 191257"/>
                    <a:gd name="connsiteY1266" fmla="*/ 92176 h 238696"/>
                    <a:gd name="connsiteX1267" fmla="*/ 93677 w 191257"/>
                    <a:gd name="connsiteY1267" fmla="*/ 92176 h 238696"/>
                    <a:gd name="connsiteX1268" fmla="*/ 86171 w 191257"/>
                    <a:gd name="connsiteY1268" fmla="*/ 96680 h 238696"/>
                    <a:gd name="connsiteX1269" fmla="*/ 86171 w 191257"/>
                    <a:gd name="connsiteY1269" fmla="*/ 94578 h 238696"/>
                    <a:gd name="connsiteX1270" fmla="*/ 82568 w 191257"/>
                    <a:gd name="connsiteY1270" fmla="*/ 96680 h 238696"/>
                    <a:gd name="connsiteX1271" fmla="*/ 82568 w 191257"/>
                    <a:gd name="connsiteY1271" fmla="*/ 98782 h 238696"/>
                    <a:gd name="connsiteX1272" fmla="*/ 86171 w 191257"/>
                    <a:gd name="connsiteY1272" fmla="*/ 96680 h 238696"/>
                    <a:gd name="connsiteX1273" fmla="*/ 86171 w 191257"/>
                    <a:gd name="connsiteY1273" fmla="*/ 96680 h 238696"/>
                    <a:gd name="connsiteX1274" fmla="*/ 78665 w 191257"/>
                    <a:gd name="connsiteY1274" fmla="*/ 100883 h 238696"/>
                    <a:gd name="connsiteX1275" fmla="*/ 78665 w 191257"/>
                    <a:gd name="connsiteY1275" fmla="*/ 98782 h 238696"/>
                    <a:gd name="connsiteX1276" fmla="*/ 75062 w 191257"/>
                    <a:gd name="connsiteY1276" fmla="*/ 100883 h 238696"/>
                    <a:gd name="connsiteX1277" fmla="*/ 75062 w 191257"/>
                    <a:gd name="connsiteY1277" fmla="*/ 102985 h 238696"/>
                    <a:gd name="connsiteX1278" fmla="*/ 78665 w 191257"/>
                    <a:gd name="connsiteY1278" fmla="*/ 100883 h 238696"/>
                    <a:gd name="connsiteX1279" fmla="*/ 78665 w 191257"/>
                    <a:gd name="connsiteY1279" fmla="*/ 100883 h 238696"/>
                    <a:gd name="connsiteX1280" fmla="*/ 69657 w 191257"/>
                    <a:gd name="connsiteY1280" fmla="*/ 104186 h 238696"/>
                    <a:gd name="connsiteX1281" fmla="*/ 67556 w 191257"/>
                    <a:gd name="connsiteY1281" fmla="*/ 105387 h 238696"/>
                    <a:gd name="connsiteX1282" fmla="*/ 67556 w 191257"/>
                    <a:gd name="connsiteY1282" fmla="*/ 107489 h 238696"/>
                    <a:gd name="connsiteX1283" fmla="*/ 69657 w 191257"/>
                    <a:gd name="connsiteY1283" fmla="*/ 106288 h 238696"/>
                    <a:gd name="connsiteX1284" fmla="*/ 71459 w 191257"/>
                    <a:gd name="connsiteY1284" fmla="*/ 105387 h 238696"/>
                    <a:gd name="connsiteX1285" fmla="*/ 71459 w 191257"/>
                    <a:gd name="connsiteY1285" fmla="*/ 105387 h 238696"/>
                    <a:gd name="connsiteX1286" fmla="*/ 71459 w 191257"/>
                    <a:gd name="connsiteY1286" fmla="*/ 101184 h 238696"/>
                    <a:gd name="connsiteX1287" fmla="*/ 69657 w 191257"/>
                    <a:gd name="connsiteY1287" fmla="*/ 102084 h 238696"/>
                    <a:gd name="connsiteX1288" fmla="*/ 69657 w 191257"/>
                    <a:gd name="connsiteY1288" fmla="*/ 104186 h 238696"/>
                    <a:gd name="connsiteX1289" fmla="*/ 69657 w 191257"/>
                    <a:gd name="connsiteY1289" fmla="*/ 104186 h 238696"/>
                    <a:gd name="connsiteX1290" fmla="*/ 63652 w 191257"/>
                    <a:gd name="connsiteY1290" fmla="*/ 109590 h 238696"/>
                    <a:gd name="connsiteX1291" fmla="*/ 63652 w 191257"/>
                    <a:gd name="connsiteY1291" fmla="*/ 107489 h 238696"/>
                    <a:gd name="connsiteX1292" fmla="*/ 59749 w 191257"/>
                    <a:gd name="connsiteY1292" fmla="*/ 109590 h 238696"/>
                    <a:gd name="connsiteX1293" fmla="*/ 59749 w 191257"/>
                    <a:gd name="connsiteY1293" fmla="*/ 111692 h 238696"/>
                    <a:gd name="connsiteX1294" fmla="*/ 63652 w 191257"/>
                    <a:gd name="connsiteY1294" fmla="*/ 109590 h 238696"/>
                    <a:gd name="connsiteX1295" fmla="*/ 63652 w 191257"/>
                    <a:gd name="connsiteY1295" fmla="*/ 109590 h 238696"/>
                    <a:gd name="connsiteX1296" fmla="*/ 56146 w 191257"/>
                    <a:gd name="connsiteY1296" fmla="*/ 114094 h 238696"/>
                    <a:gd name="connsiteX1297" fmla="*/ 56146 w 191257"/>
                    <a:gd name="connsiteY1297" fmla="*/ 111992 h 238696"/>
                    <a:gd name="connsiteX1298" fmla="*/ 52543 w 191257"/>
                    <a:gd name="connsiteY1298" fmla="*/ 114094 h 238696"/>
                    <a:gd name="connsiteX1299" fmla="*/ 52543 w 191257"/>
                    <a:gd name="connsiteY1299" fmla="*/ 116196 h 238696"/>
                    <a:gd name="connsiteX1300" fmla="*/ 56146 w 191257"/>
                    <a:gd name="connsiteY1300" fmla="*/ 114094 h 238696"/>
                    <a:gd name="connsiteX1301" fmla="*/ 56146 w 191257"/>
                    <a:gd name="connsiteY1301" fmla="*/ 114094 h 238696"/>
                    <a:gd name="connsiteX1302" fmla="*/ 48640 w 191257"/>
                    <a:gd name="connsiteY1302" fmla="*/ 116196 h 238696"/>
                    <a:gd name="connsiteX1303" fmla="*/ 46238 w 191257"/>
                    <a:gd name="connsiteY1303" fmla="*/ 117697 h 238696"/>
                    <a:gd name="connsiteX1304" fmla="*/ 46238 w 191257"/>
                    <a:gd name="connsiteY1304" fmla="*/ 115295 h 238696"/>
                    <a:gd name="connsiteX1305" fmla="*/ 44437 w 191257"/>
                    <a:gd name="connsiteY1305" fmla="*/ 116196 h 238696"/>
                    <a:gd name="connsiteX1306" fmla="*/ 44437 w 191257"/>
                    <a:gd name="connsiteY1306" fmla="*/ 120399 h 238696"/>
                    <a:gd name="connsiteX1307" fmla="*/ 45037 w 191257"/>
                    <a:gd name="connsiteY1307" fmla="*/ 120099 h 238696"/>
                    <a:gd name="connsiteX1308" fmla="*/ 46238 w 191257"/>
                    <a:gd name="connsiteY1308" fmla="*/ 119198 h 238696"/>
                    <a:gd name="connsiteX1309" fmla="*/ 48640 w 191257"/>
                    <a:gd name="connsiteY1309" fmla="*/ 117697 h 238696"/>
                    <a:gd name="connsiteX1310" fmla="*/ 48640 w 191257"/>
                    <a:gd name="connsiteY1310" fmla="*/ 116196 h 238696"/>
                    <a:gd name="connsiteX1311" fmla="*/ 48640 w 191257"/>
                    <a:gd name="connsiteY1311" fmla="*/ 116196 h 238696"/>
                    <a:gd name="connsiteX1312" fmla="*/ 41134 w 191257"/>
                    <a:gd name="connsiteY1312" fmla="*/ 122501 h 238696"/>
                    <a:gd name="connsiteX1313" fmla="*/ 41134 w 191257"/>
                    <a:gd name="connsiteY1313" fmla="*/ 120399 h 238696"/>
                    <a:gd name="connsiteX1314" fmla="*/ 37230 w 191257"/>
                    <a:gd name="connsiteY1314" fmla="*/ 122501 h 238696"/>
                    <a:gd name="connsiteX1315" fmla="*/ 37230 w 191257"/>
                    <a:gd name="connsiteY1315" fmla="*/ 124603 h 238696"/>
                    <a:gd name="connsiteX1316" fmla="*/ 41134 w 191257"/>
                    <a:gd name="connsiteY1316" fmla="*/ 122501 h 238696"/>
                    <a:gd name="connsiteX1317" fmla="*/ 41134 w 191257"/>
                    <a:gd name="connsiteY1317" fmla="*/ 122501 h 238696"/>
                    <a:gd name="connsiteX1318" fmla="*/ 33628 w 191257"/>
                    <a:gd name="connsiteY1318" fmla="*/ 127005 h 238696"/>
                    <a:gd name="connsiteX1319" fmla="*/ 33628 w 191257"/>
                    <a:gd name="connsiteY1319" fmla="*/ 124903 h 238696"/>
                    <a:gd name="connsiteX1320" fmla="*/ 30025 w 191257"/>
                    <a:gd name="connsiteY1320" fmla="*/ 127005 h 238696"/>
                    <a:gd name="connsiteX1321" fmla="*/ 30025 w 191257"/>
                    <a:gd name="connsiteY1321" fmla="*/ 129107 h 238696"/>
                    <a:gd name="connsiteX1322" fmla="*/ 33628 w 191257"/>
                    <a:gd name="connsiteY1322" fmla="*/ 127005 h 238696"/>
                    <a:gd name="connsiteX1323" fmla="*/ 33628 w 191257"/>
                    <a:gd name="connsiteY1323" fmla="*/ 127005 h 238696"/>
                    <a:gd name="connsiteX1324" fmla="*/ 26422 w 191257"/>
                    <a:gd name="connsiteY1324" fmla="*/ 131208 h 238696"/>
                    <a:gd name="connsiteX1325" fmla="*/ 26422 w 191257"/>
                    <a:gd name="connsiteY1325" fmla="*/ 129107 h 238696"/>
                    <a:gd name="connsiteX1326" fmla="*/ 22519 w 191257"/>
                    <a:gd name="connsiteY1326" fmla="*/ 131208 h 238696"/>
                    <a:gd name="connsiteX1327" fmla="*/ 22519 w 191257"/>
                    <a:gd name="connsiteY1327" fmla="*/ 133310 h 238696"/>
                    <a:gd name="connsiteX1328" fmla="*/ 26422 w 191257"/>
                    <a:gd name="connsiteY1328" fmla="*/ 131208 h 238696"/>
                    <a:gd name="connsiteX1329" fmla="*/ 26422 w 191257"/>
                    <a:gd name="connsiteY1329" fmla="*/ 131208 h 238696"/>
                    <a:gd name="connsiteX1330" fmla="*/ 18916 w 191257"/>
                    <a:gd name="connsiteY1330" fmla="*/ 135412 h 238696"/>
                    <a:gd name="connsiteX1331" fmla="*/ 18916 w 191257"/>
                    <a:gd name="connsiteY1331" fmla="*/ 133310 h 238696"/>
                    <a:gd name="connsiteX1332" fmla="*/ 15313 w 191257"/>
                    <a:gd name="connsiteY1332" fmla="*/ 135412 h 238696"/>
                    <a:gd name="connsiteX1333" fmla="*/ 15313 w 191257"/>
                    <a:gd name="connsiteY1333" fmla="*/ 137513 h 238696"/>
                    <a:gd name="connsiteX1334" fmla="*/ 18916 w 191257"/>
                    <a:gd name="connsiteY1334" fmla="*/ 135412 h 238696"/>
                    <a:gd name="connsiteX1335" fmla="*/ 18916 w 191257"/>
                    <a:gd name="connsiteY1335" fmla="*/ 135412 h 238696"/>
                    <a:gd name="connsiteX1336" fmla="*/ 11410 w 191257"/>
                    <a:gd name="connsiteY1336" fmla="*/ 139915 h 238696"/>
                    <a:gd name="connsiteX1337" fmla="*/ 11410 w 191257"/>
                    <a:gd name="connsiteY1337" fmla="*/ 137814 h 238696"/>
                    <a:gd name="connsiteX1338" fmla="*/ 7807 w 191257"/>
                    <a:gd name="connsiteY1338" fmla="*/ 139915 h 238696"/>
                    <a:gd name="connsiteX1339" fmla="*/ 7807 w 191257"/>
                    <a:gd name="connsiteY1339" fmla="*/ 142017 h 238696"/>
                    <a:gd name="connsiteX1340" fmla="*/ 11410 w 191257"/>
                    <a:gd name="connsiteY1340" fmla="*/ 139915 h 238696"/>
                    <a:gd name="connsiteX1341" fmla="*/ 11410 w 191257"/>
                    <a:gd name="connsiteY1341" fmla="*/ 139915 h 238696"/>
                    <a:gd name="connsiteX1342" fmla="*/ 3903 w 191257"/>
                    <a:gd name="connsiteY1342" fmla="*/ 142017 h 238696"/>
                    <a:gd name="connsiteX1343" fmla="*/ 0 w 191257"/>
                    <a:gd name="connsiteY1343" fmla="*/ 144119 h 238696"/>
                    <a:gd name="connsiteX1344" fmla="*/ 0 w 191257"/>
                    <a:gd name="connsiteY1344" fmla="*/ 146221 h 238696"/>
                    <a:gd name="connsiteX1345" fmla="*/ 3903 w 191257"/>
                    <a:gd name="connsiteY1345" fmla="*/ 144119 h 238696"/>
                    <a:gd name="connsiteX1346" fmla="*/ 3903 w 191257"/>
                    <a:gd name="connsiteY1346" fmla="*/ 142017 h 238696"/>
                    <a:gd name="connsiteX1347" fmla="*/ 3903 w 191257"/>
                    <a:gd name="connsiteY1347" fmla="*/ 142017 h 238696"/>
                    <a:gd name="connsiteX1348" fmla="*/ 190958 w 191257"/>
                    <a:gd name="connsiteY1348" fmla="*/ 7506 h 238696"/>
                    <a:gd name="connsiteX1349" fmla="*/ 190958 w 191257"/>
                    <a:gd name="connsiteY1349" fmla="*/ 5404 h 238696"/>
                    <a:gd name="connsiteX1350" fmla="*/ 187354 w 191257"/>
                    <a:gd name="connsiteY1350" fmla="*/ 7506 h 238696"/>
                    <a:gd name="connsiteX1351" fmla="*/ 187354 w 191257"/>
                    <a:gd name="connsiteY1351" fmla="*/ 9608 h 238696"/>
                    <a:gd name="connsiteX1352" fmla="*/ 190958 w 191257"/>
                    <a:gd name="connsiteY1352" fmla="*/ 7506 h 238696"/>
                    <a:gd name="connsiteX1353" fmla="*/ 190958 w 191257"/>
                    <a:gd name="connsiteY1353" fmla="*/ 7506 h 238696"/>
                    <a:gd name="connsiteX1354" fmla="*/ 183452 w 191257"/>
                    <a:gd name="connsiteY1354" fmla="*/ 11710 h 238696"/>
                    <a:gd name="connsiteX1355" fmla="*/ 183452 w 191257"/>
                    <a:gd name="connsiteY1355" fmla="*/ 9608 h 238696"/>
                    <a:gd name="connsiteX1356" fmla="*/ 179848 w 191257"/>
                    <a:gd name="connsiteY1356" fmla="*/ 11710 h 238696"/>
                    <a:gd name="connsiteX1357" fmla="*/ 179848 w 191257"/>
                    <a:gd name="connsiteY1357" fmla="*/ 13811 h 238696"/>
                    <a:gd name="connsiteX1358" fmla="*/ 183452 w 191257"/>
                    <a:gd name="connsiteY1358" fmla="*/ 11710 h 238696"/>
                    <a:gd name="connsiteX1359" fmla="*/ 183452 w 191257"/>
                    <a:gd name="connsiteY1359" fmla="*/ 11710 h 238696"/>
                    <a:gd name="connsiteX1360" fmla="*/ 175945 w 191257"/>
                    <a:gd name="connsiteY1360" fmla="*/ 15913 h 238696"/>
                    <a:gd name="connsiteX1361" fmla="*/ 175945 w 191257"/>
                    <a:gd name="connsiteY1361" fmla="*/ 13811 h 238696"/>
                    <a:gd name="connsiteX1362" fmla="*/ 172042 w 191257"/>
                    <a:gd name="connsiteY1362" fmla="*/ 15913 h 238696"/>
                    <a:gd name="connsiteX1363" fmla="*/ 172042 w 191257"/>
                    <a:gd name="connsiteY1363" fmla="*/ 18015 h 238696"/>
                    <a:gd name="connsiteX1364" fmla="*/ 175945 w 191257"/>
                    <a:gd name="connsiteY1364" fmla="*/ 15913 h 238696"/>
                    <a:gd name="connsiteX1365" fmla="*/ 175945 w 191257"/>
                    <a:gd name="connsiteY1365" fmla="*/ 15913 h 238696"/>
                    <a:gd name="connsiteX1366" fmla="*/ 168439 w 191257"/>
                    <a:gd name="connsiteY1366" fmla="*/ 20417 h 238696"/>
                    <a:gd name="connsiteX1367" fmla="*/ 168439 w 191257"/>
                    <a:gd name="connsiteY1367" fmla="*/ 18315 h 238696"/>
                    <a:gd name="connsiteX1368" fmla="*/ 164536 w 191257"/>
                    <a:gd name="connsiteY1368" fmla="*/ 20417 h 238696"/>
                    <a:gd name="connsiteX1369" fmla="*/ 164536 w 191257"/>
                    <a:gd name="connsiteY1369" fmla="*/ 22519 h 238696"/>
                    <a:gd name="connsiteX1370" fmla="*/ 168439 w 191257"/>
                    <a:gd name="connsiteY1370" fmla="*/ 20417 h 238696"/>
                    <a:gd name="connsiteX1371" fmla="*/ 168439 w 191257"/>
                    <a:gd name="connsiteY1371" fmla="*/ 20417 h 238696"/>
                    <a:gd name="connsiteX1372" fmla="*/ 160933 w 191257"/>
                    <a:gd name="connsiteY1372" fmla="*/ 24620 h 238696"/>
                    <a:gd name="connsiteX1373" fmla="*/ 160933 w 191257"/>
                    <a:gd name="connsiteY1373" fmla="*/ 22519 h 238696"/>
                    <a:gd name="connsiteX1374" fmla="*/ 157030 w 191257"/>
                    <a:gd name="connsiteY1374" fmla="*/ 24620 h 238696"/>
                    <a:gd name="connsiteX1375" fmla="*/ 157030 w 191257"/>
                    <a:gd name="connsiteY1375" fmla="*/ 26722 h 238696"/>
                    <a:gd name="connsiteX1376" fmla="*/ 160933 w 191257"/>
                    <a:gd name="connsiteY1376" fmla="*/ 24620 h 238696"/>
                    <a:gd name="connsiteX1377" fmla="*/ 160933 w 191257"/>
                    <a:gd name="connsiteY1377" fmla="*/ 24620 h 238696"/>
                    <a:gd name="connsiteX1378" fmla="*/ 153427 w 191257"/>
                    <a:gd name="connsiteY1378" fmla="*/ 29124 h 238696"/>
                    <a:gd name="connsiteX1379" fmla="*/ 153427 w 191257"/>
                    <a:gd name="connsiteY1379" fmla="*/ 27022 h 238696"/>
                    <a:gd name="connsiteX1380" fmla="*/ 149823 w 191257"/>
                    <a:gd name="connsiteY1380" fmla="*/ 29124 h 238696"/>
                    <a:gd name="connsiteX1381" fmla="*/ 149823 w 191257"/>
                    <a:gd name="connsiteY1381" fmla="*/ 31226 h 238696"/>
                    <a:gd name="connsiteX1382" fmla="*/ 153427 w 191257"/>
                    <a:gd name="connsiteY1382" fmla="*/ 29124 h 238696"/>
                    <a:gd name="connsiteX1383" fmla="*/ 153427 w 191257"/>
                    <a:gd name="connsiteY1383" fmla="*/ 29124 h 238696"/>
                    <a:gd name="connsiteX1384" fmla="*/ 145921 w 191257"/>
                    <a:gd name="connsiteY1384" fmla="*/ 31826 h 238696"/>
                    <a:gd name="connsiteX1385" fmla="*/ 145921 w 191257"/>
                    <a:gd name="connsiteY1385" fmla="*/ 31226 h 238696"/>
                    <a:gd name="connsiteX1386" fmla="*/ 142017 w 191257"/>
                    <a:gd name="connsiteY1386" fmla="*/ 33328 h 238696"/>
                    <a:gd name="connsiteX1387" fmla="*/ 142017 w 191257"/>
                    <a:gd name="connsiteY1387" fmla="*/ 35429 h 238696"/>
                    <a:gd name="connsiteX1388" fmla="*/ 144119 w 191257"/>
                    <a:gd name="connsiteY1388" fmla="*/ 34228 h 238696"/>
                    <a:gd name="connsiteX1389" fmla="*/ 144119 w 191257"/>
                    <a:gd name="connsiteY1389" fmla="*/ 36930 h 238696"/>
                    <a:gd name="connsiteX1390" fmla="*/ 145921 w 191257"/>
                    <a:gd name="connsiteY1390" fmla="*/ 35730 h 238696"/>
                    <a:gd name="connsiteX1391" fmla="*/ 145921 w 191257"/>
                    <a:gd name="connsiteY1391" fmla="*/ 31826 h 238696"/>
                    <a:gd name="connsiteX1392" fmla="*/ 145921 w 191257"/>
                    <a:gd name="connsiteY1392" fmla="*/ 31826 h 238696"/>
                    <a:gd name="connsiteX1393" fmla="*/ 145921 w 191257"/>
                    <a:gd name="connsiteY1393" fmla="*/ 31826 h 238696"/>
                    <a:gd name="connsiteX1394" fmla="*/ 138415 w 191257"/>
                    <a:gd name="connsiteY1394" fmla="*/ 37531 h 238696"/>
                    <a:gd name="connsiteX1395" fmla="*/ 138415 w 191257"/>
                    <a:gd name="connsiteY1395" fmla="*/ 35429 h 238696"/>
                    <a:gd name="connsiteX1396" fmla="*/ 134511 w 191257"/>
                    <a:gd name="connsiteY1396" fmla="*/ 37531 h 238696"/>
                    <a:gd name="connsiteX1397" fmla="*/ 134511 w 191257"/>
                    <a:gd name="connsiteY1397" fmla="*/ 39633 h 238696"/>
                    <a:gd name="connsiteX1398" fmla="*/ 138415 w 191257"/>
                    <a:gd name="connsiteY1398" fmla="*/ 37531 h 238696"/>
                    <a:gd name="connsiteX1399" fmla="*/ 138415 w 191257"/>
                    <a:gd name="connsiteY1399" fmla="*/ 37531 h 238696"/>
                    <a:gd name="connsiteX1400" fmla="*/ 130908 w 191257"/>
                    <a:gd name="connsiteY1400" fmla="*/ 42035 h 238696"/>
                    <a:gd name="connsiteX1401" fmla="*/ 130908 w 191257"/>
                    <a:gd name="connsiteY1401" fmla="*/ 39933 h 238696"/>
                    <a:gd name="connsiteX1402" fmla="*/ 127005 w 191257"/>
                    <a:gd name="connsiteY1402" fmla="*/ 42035 h 238696"/>
                    <a:gd name="connsiteX1403" fmla="*/ 127005 w 191257"/>
                    <a:gd name="connsiteY1403" fmla="*/ 44136 h 238696"/>
                    <a:gd name="connsiteX1404" fmla="*/ 130908 w 191257"/>
                    <a:gd name="connsiteY1404" fmla="*/ 42035 h 238696"/>
                    <a:gd name="connsiteX1405" fmla="*/ 130908 w 191257"/>
                    <a:gd name="connsiteY1405" fmla="*/ 42035 h 238696"/>
                    <a:gd name="connsiteX1406" fmla="*/ 123402 w 191257"/>
                    <a:gd name="connsiteY1406" fmla="*/ 46238 h 238696"/>
                    <a:gd name="connsiteX1407" fmla="*/ 123402 w 191257"/>
                    <a:gd name="connsiteY1407" fmla="*/ 44136 h 238696"/>
                    <a:gd name="connsiteX1408" fmla="*/ 119799 w 191257"/>
                    <a:gd name="connsiteY1408" fmla="*/ 46238 h 238696"/>
                    <a:gd name="connsiteX1409" fmla="*/ 119799 w 191257"/>
                    <a:gd name="connsiteY1409" fmla="*/ 46839 h 238696"/>
                    <a:gd name="connsiteX1410" fmla="*/ 119499 w 191257"/>
                    <a:gd name="connsiteY1410" fmla="*/ 47139 h 238696"/>
                    <a:gd name="connsiteX1411" fmla="*/ 119499 w 191257"/>
                    <a:gd name="connsiteY1411" fmla="*/ 51342 h 238696"/>
                    <a:gd name="connsiteX1412" fmla="*/ 121300 w 191257"/>
                    <a:gd name="connsiteY1412" fmla="*/ 50442 h 238696"/>
                    <a:gd name="connsiteX1413" fmla="*/ 121300 w 191257"/>
                    <a:gd name="connsiteY1413" fmla="*/ 47739 h 238696"/>
                    <a:gd name="connsiteX1414" fmla="*/ 123402 w 191257"/>
                    <a:gd name="connsiteY1414" fmla="*/ 46238 h 238696"/>
                    <a:gd name="connsiteX1415" fmla="*/ 123402 w 191257"/>
                    <a:gd name="connsiteY1415" fmla="*/ 46238 h 238696"/>
                    <a:gd name="connsiteX1416" fmla="*/ 116196 w 191257"/>
                    <a:gd name="connsiteY1416" fmla="*/ 50442 h 238696"/>
                    <a:gd name="connsiteX1417" fmla="*/ 116196 w 191257"/>
                    <a:gd name="connsiteY1417" fmla="*/ 48340 h 238696"/>
                    <a:gd name="connsiteX1418" fmla="*/ 112593 w 191257"/>
                    <a:gd name="connsiteY1418" fmla="*/ 50442 h 238696"/>
                    <a:gd name="connsiteX1419" fmla="*/ 112593 w 191257"/>
                    <a:gd name="connsiteY1419" fmla="*/ 52543 h 238696"/>
                    <a:gd name="connsiteX1420" fmla="*/ 116196 w 191257"/>
                    <a:gd name="connsiteY1420" fmla="*/ 50442 h 238696"/>
                    <a:gd name="connsiteX1421" fmla="*/ 116196 w 191257"/>
                    <a:gd name="connsiteY1421" fmla="*/ 50442 h 238696"/>
                    <a:gd name="connsiteX1422" fmla="*/ 108690 w 191257"/>
                    <a:gd name="connsiteY1422" fmla="*/ 54945 h 238696"/>
                    <a:gd name="connsiteX1423" fmla="*/ 108690 w 191257"/>
                    <a:gd name="connsiteY1423" fmla="*/ 52844 h 238696"/>
                    <a:gd name="connsiteX1424" fmla="*/ 104786 w 191257"/>
                    <a:gd name="connsiteY1424" fmla="*/ 54945 h 238696"/>
                    <a:gd name="connsiteX1425" fmla="*/ 104786 w 191257"/>
                    <a:gd name="connsiteY1425" fmla="*/ 57047 h 238696"/>
                    <a:gd name="connsiteX1426" fmla="*/ 108690 w 191257"/>
                    <a:gd name="connsiteY1426" fmla="*/ 54945 h 238696"/>
                    <a:gd name="connsiteX1427" fmla="*/ 108690 w 191257"/>
                    <a:gd name="connsiteY1427" fmla="*/ 54945 h 238696"/>
                    <a:gd name="connsiteX1428" fmla="*/ 101183 w 191257"/>
                    <a:gd name="connsiteY1428" fmla="*/ 59149 h 238696"/>
                    <a:gd name="connsiteX1429" fmla="*/ 101183 w 191257"/>
                    <a:gd name="connsiteY1429" fmla="*/ 57047 h 238696"/>
                    <a:gd name="connsiteX1430" fmla="*/ 97280 w 191257"/>
                    <a:gd name="connsiteY1430" fmla="*/ 59149 h 238696"/>
                    <a:gd name="connsiteX1431" fmla="*/ 97280 w 191257"/>
                    <a:gd name="connsiteY1431" fmla="*/ 61251 h 238696"/>
                    <a:gd name="connsiteX1432" fmla="*/ 101183 w 191257"/>
                    <a:gd name="connsiteY1432" fmla="*/ 59149 h 238696"/>
                    <a:gd name="connsiteX1433" fmla="*/ 101183 w 191257"/>
                    <a:gd name="connsiteY1433" fmla="*/ 59149 h 238696"/>
                    <a:gd name="connsiteX1434" fmla="*/ 93677 w 191257"/>
                    <a:gd name="connsiteY1434" fmla="*/ 63653 h 238696"/>
                    <a:gd name="connsiteX1435" fmla="*/ 93677 w 191257"/>
                    <a:gd name="connsiteY1435" fmla="*/ 61551 h 238696"/>
                    <a:gd name="connsiteX1436" fmla="*/ 89774 w 191257"/>
                    <a:gd name="connsiteY1436" fmla="*/ 63653 h 238696"/>
                    <a:gd name="connsiteX1437" fmla="*/ 89774 w 191257"/>
                    <a:gd name="connsiteY1437" fmla="*/ 65754 h 238696"/>
                    <a:gd name="connsiteX1438" fmla="*/ 93677 w 191257"/>
                    <a:gd name="connsiteY1438" fmla="*/ 63653 h 238696"/>
                    <a:gd name="connsiteX1439" fmla="*/ 93677 w 191257"/>
                    <a:gd name="connsiteY1439" fmla="*/ 63653 h 238696"/>
                    <a:gd name="connsiteX1440" fmla="*/ 86171 w 191257"/>
                    <a:gd name="connsiteY1440" fmla="*/ 67856 h 238696"/>
                    <a:gd name="connsiteX1441" fmla="*/ 86171 w 191257"/>
                    <a:gd name="connsiteY1441" fmla="*/ 65754 h 238696"/>
                    <a:gd name="connsiteX1442" fmla="*/ 82568 w 191257"/>
                    <a:gd name="connsiteY1442" fmla="*/ 67856 h 238696"/>
                    <a:gd name="connsiteX1443" fmla="*/ 82568 w 191257"/>
                    <a:gd name="connsiteY1443" fmla="*/ 69958 h 238696"/>
                    <a:gd name="connsiteX1444" fmla="*/ 86171 w 191257"/>
                    <a:gd name="connsiteY1444" fmla="*/ 67856 h 238696"/>
                    <a:gd name="connsiteX1445" fmla="*/ 86171 w 191257"/>
                    <a:gd name="connsiteY1445" fmla="*/ 67856 h 238696"/>
                    <a:gd name="connsiteX1446" fmla="*/ 78665 w 191257"/>
                    <a:gd name="connsiteY1446" fmla="*/ 72360 h 238696"/>
                    <a:gd name="connsiteX1447" fmla="*/ 78665 w 191257"/>
                    <a:gd name="connsiteY1447" fmla="*/ 70258 h 238696"/>
                    <a:gd name="connsiteX1448" fmla="*/ 75062 w 191257"/>
                    <a:gd name="connsiteY1448" fmla="*/ 72360 h 238696"/>
                    <a:gd name="connsiteX1449" fmla="*/ 75062 w 191257"/>
                    <a:gd name="connsiteY1449" fmla="*/ 74461 h 238696"/>
                    <a:gd name="connsiteX1450" fmla="*/ 78665 w 191257"/>
                    <a:gd name="connsiteY1450" fmla="*/ 72360 h 238696"/>
                    <a:gd name="connsiteX1451" fmla="*/ 78665 w 191257"/>
                    <a:gd name="connsiteY1451" fmla="*/ 72360 h 238696"/>
                    <a:gd name="connsiteX1452" fmla="*/ 71159 w 191257"/>
                    <a:gd name="connsiteY1452" fmla="*/ 75062 h 238696"/>
                    <a:gd name="connsiteX1453" fmla="*/ 71159 w 191257"/>
                    <a:gd name="connsiteY1453" fmla="*/ 74461 h 238696"/>
                    <a:gd name="connsiteX1454" fmla="*/ 67255 w 191257"/>
                    <a:gd name="connsiteY1454" fmla="*/ 76563 h 238696"/>
                    <a:gd name="connsiteX1455" fmla="*/ 67255 w 191257"/>
                    <a:gd name="connsiteY1455" fmla="*/ 78665 h 238696"/>
                    <a:gd name="connsiteX1456" fmla="*/ 69358 w 191257"/>
                    <a:gd name="connsiteY1456" fmla="*/ 77464 h 238696"/>
                    <a:gd name="connsiteX1457" fmla="*/ 69358 w 191257"/>
                    <a:gd name="connsiteY1457" fmla="*/ 80166 h 238696"/>
                    <a:gd name="connsiteX1458" fmla="*/ 71159 w 191257"/>
                    <a:gd name="connsiteY1458" fmla="*/ 79265 h 238696"/>
                    <a:gd name="connsiteX1459" fmla="*/ 71159 w 191257"/>
                    <a:gd name="connsiteY1459" fmla="*/ 75062 h 238696"/>
                    <a:gd name="connsiteX1460" fmla="*/ 71159 w 191257"/>
                    <a:gd name="connsiteY1460" fmla="*/ 75062 h 238696"/>
                    <a:gd name="connsiteX1461" fmla="*/ 71159 w 191257"/>
                    <a:gd name="connsiteY1461" fmla="*/ 75062 h 238696"/>
                    <a:gd name="connsiteX1462" fmla="*/ 63652 w 191257"/>
                    <a:gd name="connsiteY1462" fmla="*/ 80767 h 238696"/>
                    <a:gd name="connsiteX1463" fmla="*/ 63652 w 191257"/>
                    <a:gd name="connsiteY1463" fmla="*/ 78665 h 238696"/>
                    <a:gd name="connsiteX1464" fmla="*/ 59749 w 191257"/>
                    <a:gd name="connsiteY1464" fmla="*/ 80767 h 238696"/>
                    <a:gd name="connsiteX1465" fmla="*/ 59749 w 191257"/>
                    <a:gd name="connsiteY1465" fmla="*/ 82868 h 238696"/>
                    <a:gd name="connsiteX1466" fmla="*/ 63652 w 191257"/>
                    <a:gd name="connsiteY1466" fmla="*/ 80767 h 238696"/>
                    <a:gd name="connsiteX1467" fmla="*/ 63652 w 191257"/>
                    <a:gd name="connsiteY1467" fmla="*/ 80767 h 238696"/>
                    <a:gd name="connsiteX1468" fmla="*/ 56146 w 191257"/>
                    <a:gd name="connsiteY1468" fmla="*/ 85270 h 238696"/>
                    <a:gd name="connsiteX1469" fmla="*/ 56146 w 191257"/>
                    <a:gd name="connsiteY1469" fmla="*/ 83169 h 238696"/>
                    <a:gd name="connsiteX1470" fmla="*/ 52543 w 191257"/>
                    <a:gd name="connsiteY1470" fmla="*/ 85270 h 238696"/>
                    <a:gd name="connsiteX1471" fmla="*/ 52543 w 191257"/>
                    <a:gd name="connsiteY1471" fmla="*/ 87372 h 238696"/>
                    <a:gd name="connsiteX1472" fmla="*/ 56146 w 191257"/>
                    <a:gd name="connsiteY1472" fmla="*/ 85270 h 238696"/>
                    <a:gd name="connsiteX1473" fmla="*/ 56146 w 191257"/>
                    <a:gd name="connsiteY1473" fmla="*/ 85270 h 238696"/>
                    <a:gd name="connsiteX1474" fmla="*/ 41134 w 191257"/>
                    <a:gd name="connsiteY1474" fmla="*/ 93677 h 238696"/>
                    <a:gd name="connsiteX1475" fmla="*/ 41134 w 191257"/>
                    <a:gd name="connsiteY1475" fmla="*/ 91576 h 238696"/>
                    <a:gd name="connsiteX1476" fmla="*/ 37230 w 191257"/>
                    <a:gd name="connsiteY1476" fmla="*/ 93677 h 238696"/>
                    <a:gd name="connsiteX1477" fmla="*/ 37230 w 191257"/>
                    <a:gd name="connsiteY1477" fmla="*/ 95779 h 238696"/>
                    <a:gd name="connsiteX1478" fmla="*/ 41134 w 191257"/>
                    <a:gd name="connsiteY1478" fmla="*/ 93677 h 238696"/>
                    <a:gd name="connsiteX1479" fmla="*/ 41134 w 191257"/>
                    <a:gd name="connsiteY1479" fmla="*/ 93677 h 238696"/>
                    <a:gd name="connsiteX1480" fmla="*/ 33628 w 191257"/>
                    <a:gd name="connsiteY1480" fmla="*/ 98181 h 238696"/>
                    <a:gd name="connsiteX1481" fmla="*/ 33628 w 191257"/>
                    <a:gd name="connsiteY1481" fmla="*/ 96079 h 238696"/>
                    <a:gd name="connsiteX1482" fmla="*/ 30025 w 191257"/>
                    <a:gd name="connsiteY1482" fmla="*/ 98181 h 238696"/>
                    <a:gd name="connsiteX1483" fmla="*/ 30025 w 191257"/>
                    <a:gd name="connsiteY1483" fmla="*/ 100283 h 238696"/>
                    <a:gd name="connsiteX1484" fmla="*/ 33628 w 191257"/>
                    <a:gd name="connsiteY1484" fmla="*/ 98181 h 238696"/>
                    <a:gd name="connsiteX1485" fmla="*/ 33628 w 191257"/>
                    <a:gd name="connsiteY1485" fmla="*/ 98181 h 238696"/>
                    <a:gd name="connsiteX1486" fmla="*/ 26422 w 191257"/>
                    <a:gd name="connsiteY1486" fmla="*/ 102385 h 238696"/>
                    <a:gd name="connsiteX1487" fmla="*/ 26422 w 191257"/>
                    <a:gd name="connsiteY1487" fmla="*/ 100283 h 238696"/>
                    <a:gd name="connsiteX1488" fmla="*/ 22519 w 191257"/>
                    <a:gd name="connsiteY1488" fmla="*/ 102385 h 238696"/>
                    <a:gd name="connsiteX1489" fmla="*/ 22519 w 191257"/>
                    <a:gd name="connsiteY1489" fmla="*/ 104486 h 238696"/>
                    <a:gd name="connsiteX1490" fmla="*/ 26422 w 191257"/>
                    <a:gd name="connsiteY1490" fmla="*/ 102385 h 238696"/>
                    <a:gd name="connsiteX1491" fmla="*/ 26422 w 191257"/>
                    <a:gd name="connsiteY1491" fmla="*/ 102385 h 238696"/>
                    <a:gd name="connsiteX1492" fmla="*/ 18615 w 191257"/>
                    <a:gd name="connsiteY1492" fmla="*/ 106888 h 238696"/>
                    <a:gd name="connsiteX1493" fmla="*/ 18615 w 191257"/>
                    <a:gd name="connsiteY1493" fmla="*/ 104787 h 238696"/>
                    <a:gd name="connsiteX1494" fmla="*/ 15012 w 191257"/>
                    <a:gd name="connsiteY1494" fmla="*/ 106888 h 238696"/>
                    <a:gd name="connsiteX1495" fmla="*/ 15012 w 191257"/>
                    <a:gd name="connsiteY1495" fmla="*/ 108990 h 238696"/>
                    <a:gd name="connsiteX1496" fmla="*/ 18615 w 191257"/>
                    <a:gd name="connsiteY1496" fmla="*/ 106888 h 238696"/>
                    <a:gd name="connsiteX1497" fmla="*/ 18615 w 191257"/>
                    <a:gd name="connsiteY1497" fmla="*/ 106888 h 238696"/>
                    <a:gd name="connsiteX1498" fmla="*/ 11109 w 191257"/>
                    <a:gd name="connsiteY1498" fmla="*/ 111092 h 238696"/>
                    <a:gd name="connsiteX1499" fmla="*/ 11109 w 191257"/>
                    <a:gd name="connsiteY1499" fmla="*/ 108990 h 238696"/>
                    <a:gd name="connsiteX1500" fmla="*/ 7506 w 191257"/>
                    <a:gd name="connsiteY1500" fmla="*/ 111092 h 238696"/>
                    <a:gd name="connsiteX1501" fmla="*/ 7506 w 191257"/>
                    <a:gd name="connsiteY1501" fmla="*/ 113193 h 238696"/>
                    <a:gd name="connsiteX1502" fmla="*/ 11109 w 191257"/>
                    <a:gd name="connsiteY1502" fmla="*/ 111092 h 238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Lst>
                  <a:rect l="l" t="t" r="r" b="b"/>
                  <a:pathLst>
                    <a:path w="191257" h="238696">
                      <a:moveTo>
                        <a:pt x="3903" y="113193"/>
                      </a:moveTo>
                      <a:lnTo>
                        <a:pt x="0" y="115295"/>
                      </a:lnTo>
                      <a:lnTo>
                        <a:pt x="0" y="117397"/>
                      </a:lnTo>
                      <a:lnTo>
                        <a:pt x="3903" y="115295"/>
                      </a:lnTo>
                      <a:lnTo>
                        <a:pt x="3903" y="113193"/>
                      </a:lnTo>
                      <a:lnTo>
                        <a:pt x="3903" y="113193"/>
                      </a:lnTo>
                      <a:close/>
                      <a:moveTo>
                        <a:pt x="21918" y="237496"/>
                      </a:moveTo>
                      <a:lnTo>
                        <a:pt x="21918" y="233293"/>
                      </a:lnTo>
                      <a:lnTo>
                        <a:pt x="20116" y="234494"/>
                      </a:lnTo>
                      <a:lnTo>
                        <a:pt x="20116" y="238697"/>
                      </a:lnTo>
                      <a:lnTo>
                        <a:pt x="21918" y="237496"/>
                      </a:lnTo>
                      <a:lnTo>
                        <a:pt x="21918" y="237496"/>
                      </a:lnTo>
                      <a:close/>
                      <a:moveTo>
                        <a:pt x="21918" y="229089"/>
                      </a:moveTo>
                      <a:lnTo>
                        <a:pt x="21918" y="224886"/>
                      </a:lnTo>
                      <a:lnTo>
                        <a:pt x="20116" y="226087"/>
                      </a:lnTo>
                      <a:lnTo>
                        <a:pt x="20116" y="230290"/>
                      </a:lnTo>
                      <a:lnTo>
                        <a:pt x="21918" y="229089"/>
                      </a:lnTo>
                      <a:lnTo>
                        <a:pt x="21918" y="229089"/>
                      </a:lnTo>
                      <a:close/>
                      <a:moveTo>
                        <a:pt x="21618" y="220382"/>
                      </a:moveTo>
                      <a:lnTo>
                        <a:pt x="21618" y="216178"/>
                      </a:lnTo>
                      <a:lnTo>
                        <a:pt x="19817" y="217379"/>
                      </a:lnTo>
                      <a:lnTo>
                        <a:pt x="19817" y="221583"/>
                      </a:lnTo>
                      <a:lnTo>
                        <a:pt x="21618" y="220382"/>
                      </a:lnTo>
                      <a:lnTo>
                        <a:pt x="21618" y="220382"/>
                      </a:lnTo>
                      <a:close/>
                      <a:moveTo>
                        <a:pt x="21618" y="211675"/>
                      </a:moveTo>
                      <a:lnTo>
                        <a:pt x="21618" y="207471"/>
                      </a:lnTo>
                      <a:lnTo>
                        <a:pt x="19817" y="208672"/>
                      </a:lnTo>
                      <a:lnTo>
                        <a:pt x="19817" y="212876"/>
                      </a:lnTo>
                      <a:lnTo>
                        <a:pt x="21618" y="211675"/>
                      </a:lnTo>
                      <a:lnTo>
                        <a:pt x="21618" y="211675"/>
                      </a:lnTo>
                      <a:close/>
                      <a:moveTo>
                        <a:pt x="21618" y="202968"/>
                      </a:moveTo>
                      <a:lnTo>
                        <a:pt x="21618" y="198764"/>
                      </a:lnTo>
                      <a:lnTo>
                        <a:pt x="19817" y="199965"/>
                      </a:lnTo>
                      <a:lnTo>
                        <a:pt x="19817" y="204168"/>
                      </a:lnTo>
                      <a:lnTo>
                        <a:pt x="21618" y="202968"/>
                      </a:lnTo>
                      <a:lnTo>
                        <a:pt x="21618" y="202968"/>
                      </a:lnTo>
                      <a:close/>
                      <a:moveTo>
                        <a:pt x="21618" y="194260"/>
                      </a:moveTo>
                      <a:lnTo>
                        <a:pt x="21618" y="190057"/>
                      </a:lnTo>
                      <a:lnTo>
                        <a:pt x="19817" y="191258"/>
                      </a:lnTo>
                      <a:lnTo>
                        <a:pt x="19817" y="195461"/>
                      </a:lnTo>
                      <a:lnTo>
                        <a:pt x="21618" y="194260"/>
                      </a:lnTo>
                      <a:lnTo>
                        <a:pt x="21618" y="194260"/>
                      </a:lnTo>
                      <a:close/>
                      <a:moveTo>
                        <a:pt x="21618" y="185853"/>
                      </a:moveTo>
                      <a:lnTo>
                        <a:pt x="21618" y="181650"/>
                      </a:lnTo>
                      <a:lnTo>
                        <a:pt x="19817" y="182851"/>
                      </a:lnTo>
                      <a:lnTo>
                        <a:pt x="19817" y="187054"/>
                      </a:lnTo>
                      <a:lnTo>
                        <a:pt x="21618" y="185853"/>
                      </a:lnTo>
                      <a:lnTo>
                        <a:pt x="21618" y="185853"/>
                      </a:lnTo>
                      <a:close/>
                      <a:moveTo>
                        <a:pt x="21618" y="177146"/>
                      </a:moveTo>
                      <a:lnTo>
                        <a:pt x="21618" y="172943"/>
                      </a:lnTo>
                      <a:lnTo>
                        <a:pt x="19817" y="174144"/>
                      </a:lnTo>
                      <a:lnTo>
                        <a:pt x="19817" y="178347"/>
                      </a:lnTo>
                      <a:lnTo>
                        <a:pt x="21618" y="177146"/>
                      </a:lnTo>
                      <a:lnTo>
                        <a:pt x="21618" y="177146"/>
                      </a:lnTo>
                      <a:close/>
                      <a:moveTo>
                        <a:pt x="21618" y="168439"/>
                      </a:moveTo>
                      <a:lnTo>
                        <a:pt x="21618" y="164236"/>
                      </a:lnTo>
                      <a:lnTo>
                        <a:pt x="19817" y="165437"/>
                      </a:lnTo>
                      <a:lnTo>
                        <a:pt x="19817" y="169640"/>
                      </a:lnTo>
                      <a:lnTo>
                        <a:pt x="21618" y="168439"/>
                      </a:lnTo>
                      <a:lnTo>
                        <a:pt x="21618" y="168439"/>
                      </a:lnTo>
                      <a:close/>
                      <a:moveTo>
                        <a:pt x="21618" y="159732"/>
                      </a:moveTo>
                      <a:lnTo>
                        <a:pt x="21618" y="155528"/>
                      </a:lnTo>
                      <a:lnTo>
                        <a:pt x="19817" y="156729"/>
                      </a:lnTo>
                      <a:lnTo>
                        <a:pt x="19817" y="160933"/>
                      </a:lnTo>
                      <a:lnTo>
                        <a:pt x="21618" y="159732"/>
                      </a:lnTo>
                      <a:lnTo>
                        <a:pt x="21618" y="159732"/>
                      </a:lnTo>
                      <a:close/>
                      <a:moveTo>
                        <a:pt x="21618" y="151025"/>
                      </a:moveTo>
                      <a:lnTo>
                        <a:pt x="21618" y="146821"/>
                      </a:lnTo>
                      <a:lnTo>
                        <a:pt x="19817" y="148022"/>
                      </a:lnTo>
                      <a:lnTo>
                        <a:pt x="19817" y="152226"/>
                      </a:lnTo>
                      <a:lnTo>
                        <a:pt x="21618" y="151025"/>
                      </a:lnTo>
                      <a:lnTo>
                        <a:pt x="21618" y="151025"/>
                      </a:lnTo>
                      <a:close/>
                      <a:moveTo>
                        <a:pt x="21618" y="142618"/>
                      </a:moveTo>
                      <a:lnTo>
                        <a:pt x="21618" y="138414"/>
                      </a:lnTo>
                      <a:lnTo>
                        <a:pt x="19817" y="139615"/>
                      </a:lnTo>
                      <a:lnTo>
                        <a:pt x="19817" y="143819"/>
                      </a:lnTo>
                      <a:lnTo>
                        <a:pt x="21618" y="142618"/>
                      </a:lnTo>
                      <a:lnTo>
                        <a:pt x="21618" y="142618"/>
                      </a:lnTo>
                      <a:close/>
                      <a:moveTo>
                        <a:pt x="21618" y="133911"/>
                      </a:moveTo>
                      <a:lnTo>
                        <a:pt x="21618" y="129707"/>
                      </a:lnTo>
                      <a:lnTo>
                        <a:pt x="19817" y="130908"/>
                      </a:lnTo>
                      <a:lnTo>
                        <a:pt x="19817" y="135112"/>
                      </a:lnTo>
                      <a:lnTo>
                        <a:pt x="21618" y="133911"/>
                      </a:lnTo>
                      <a:lnTo>
                        <a:pt x="21618" y="133911"/>
                      </a:lnTo>
                      <a:close/>
                      <a:moveTo>
                        <a:pt x="21618" y="125203"/>
                      </a:moveTo>
                      <a:lnTo>
                        <a:pt x="21618" y="121000"/>
                      </a:lnTo>
                      <a:lnTo>
                        <a:pt x="19817" y="122201"/>
                      </a:lnTo>
                      <a:lnTo>
                        <a:pt x="19817" y="126404"/>
                      </a:lnTo>
                      <a:lnTo>
                        <a:pt x="21618" y="125203"/>
                      </a:lnTo>
                      <a:lnTo>
                        <a:pt x="21618" y="125203"/>
                      </a:lnTo>
                      <a:close/>
                      <a:moveTo>
                        <a:pt x="21318" y="116796"/>
                      </a:moveTo>
                      <a:lnTo>
                        <a:pt x="21318" y="112593"/>
                      </a:lnTo>
                      <a:lnTo>
                        <a:pt x="19516" y="113794"/>
                      </a:lnTo>
                      <a:lnTo>
                        <a:pt x="19516" y="117997"/>
                      </a:lnTo>
                      <a:lnTo>
                        <a:pt x="21318" y="116796"/>
                      </a:lnTo>
                      <a:lnTo>
                        <a:pt x="21318" y="116796"/>
                      </a:lnTo>
                      <a:close/>
                      <a:moveTo>
                        <a:pt x="21318" y="108089"/>
                      </a:moveTo>
                      <a:lnTo>
                        <a:pt x="21318" y="103886"/>
                      </a:lnTo>
                      <a:lnTo>
                        <a:pt x="19516" y="105087"/>
                      </a:lnTo>
                      <a:lnTo>
                        <a:pt x="19516" y="109290"/>
                      </a:lnTo>
                      <a:lnTo>
                        <a:pt x="21318" y="108089"/>
                      </a:lnTo>
                      <a:lnTo>
                        <a:pt x="21318" y="108089"/>
                      </a:lnTo>
                      <a:close/>
                      <a:moveTo>
                        <a:pt x="21318" y="99382"/>
                      </a:moveTo>
                      <a:lnTo>
                        <a:pt x="21318" y="95179"/>
                      </a:lnTo>
                      <a:lnTo>
                        <a:pt x="19516" y="96380"/>
                      </a:lnTo>
                      <a:lnTo>
                        <a:pt x="19516" y="100583"/>
                      </a:lnTo>
                      <a:lnTo>
                        <a:pt x="21318" y="99382"/>
                      </a:lnTo>
                      <a:lnTo>
                        <a:pt x="21318" y="99382"/>
                      </a:lnTo>
                      <a:close/>
                      <a:moveTo>
                        <a:pt x="21318" y="86471"/>
                      </a:moveTo>
                      <a:lnTo>
                        <a:pt x="19516" y="87672"/>
                      </a:lnTo>
                      <a:lnTo>
                        <a:pt x="19516" y="91876"/>
                      </a:lnTo>
                      <a:lnTo>
                        <a:pt x="21318" y="90675"/>
                      </a:lnTo>
                      <a:lnTo>
                        <a:pt x="21318" y="86471"/>
                      </a:lnTo>
                      <a:lnTo>
                        <a:pt x="21318" y="86471"/>
                      </a:lnTo>
                      <a:close/>
                      <a:moveTo>
                        <a:pt x="46538" y="223384"/>
                      </a:moveTo>
                      <a:lnTo>
                        <a:pt x="46538" y="219181"/>
                      </a:lnTo>
                      <a:lnTo>
                        <a:pt x="44737" y="220082"/>
                      </a:lnTo>
                      <a:lnTo>
                        <a:pt x="44737" y="224285"/>
                      </a:lnTo>
                      <a:lnTo>
                        <a:pt x="46538" y="223384"/>
                      </a:lnTo>
                      <a:lnTo>
                        <a:pt x="46538" y="223384"/>
                      </a:lnTo>
                      <a:close/>
                      <a:moveTo>
                        <a:pt x="46538" y="214677"/>
                      </a:moveTo>
                      <a:lnTo>
                        <a:pt x="46538" y="210474"/>
                      </a:lnTo>
                      <a:lnTo>
                        <a:pt x="44737" y="211374"/>
                      </a:lnTo>
                      <a:lnTo>
                        <a:pt x="44737" y="215578"/>
                      </a:lnTo>
                      <a:lnTo>
                        <a:pt x="46538" y="214677"/>
                      </a:lnTo>
                      <a:lnTo>
                        <a:pt x="46538" y="214677"/>
                      </a:lnTo>
                      <a:close/>
                      <a:moveTo>
                        <a:pt x="46538" y="197263"/>
                      </a:moveTo>
                      <a:lnTo>
                        <a:pt x="46538" y="193059"/>
                      </a:lnTo>
                      <a:lnTo>
                        <a:pt x="44737" y="193960"/>
                      </a:lnTo>
                      <a:lnTo>
                        <a:pt x="44737" y="198164"/>
                      </a:lnTo>
                      <a:lnTo>
                        <a:pt x="46538" y="197263"/>
                      </a:lnTo>
                      <a:lnTo>
                        <a:pt x="46538" y="197263"/>
                      </a:lnTo>
                      <a:close/>
                      <a:moveTo>
                        <a:pt x="46538" y="188556"/>
                      </a:moveTo>
                      <a:lnTo>
                        <a:pt x="46538" y="184352"/>
                      </a:lnTo>
                      <a:lnTo>
                        <a:pt x="44737" y="185253"/>
                      </a:lnTo>
                      <a:lnTo>
                        <a:pt x="44737" y="189456"/>
                      </a:lnTo>
                      <a:lnTo>
                        <a:pt x="46538" y="188556"/>
                      </a:lnTo>
                      <a:lnTo>
                        <a:pt x="46538" y="188556"/>
                      </a:lnTo>
                      <a:close/>
                      <a:moveTo>
                        <a:pt x="46538" y="171442"/>
                      </a:moveTo>
                      <a:lnTo>
                        <a:pt x="46538" y="167238"/>
                      </a:lnTo>
                      <a:lnTo>
                        <a:pt x="44737" y="168139"/>
                      </a:lnTo>
                      <a:lnTo>
                        <a:pt x="44737" y="172342"/>
                      </a:lnTo>
                      <a:lnTo>
                        <a:pt x="46538" y="171442"/>
                      </a:lnTo>
                      <a:lnTo>
                        <a:pt x="46538" y="171442"/>
                      </a:lnTo>
                      <a:close/>
                      <a:moveTo>
                        <a:pt x="46538" y="162734"/>
                      </a:moveTo>
                      <a:lnTo>
                        <a:pt x="46538" y="158531"/>
                      </a:lnTo>
                      <a:lnTo>
                        <a:pt x="44737" y="159432"/>
                      </a:lnTo>
                      <a:lnTo>
                        <a:pt x="44737" y="163635"/>
                      </a:lnTo>
                      <a:lnTo>
                        <a:pt x="46538" y="162734"/>
                      </a:lnTo>
                      <a:lnTo>
                        <a:pt x="46538" y="162734"/>
                      </a:lnTo>
                      <a:close/>
                      <a:moveTo>
                        <a:pt x="46538" y="154027"/>
                      </a:moveTo>
                      <a:lnTo>
                        <a:pt x="46538" y="149824"/>
                      </a:lnTo>
                      <a:lnTo>
                        <a:pt x="44737" y="150724"/>
                      </a:lnTo>
                      <a:lnTo>
                        <a:pt x="44737" y="154928"/>
                      </a:lnTo>
                      <a:lnTo>
                        <a:pt x="46538" y="154027"/>
                      </a:lnTo>
                      <a:lnTo>
                        <a:pt x="46538" y="154027"/>
                      </a:lnTo>
                      <a:close/>
                      <a:moveTo>
                        <a:pt x="46538" y="136913"/>
                      </a:moveTo>
                      <a:lnTo>
                        <a:pt x="46538" y="132710"/>
                      </a:lnTo>
                      <a:lnTo>
                        <a:pt x="44737" y="133610"/>
                      </a:lnTo>
                      <a:lnTo>
                        <a:pt x="44737" y="137814"/>
                      </a:lnTo>
                      <a:lnTo>
                        <a:pt x="46538" y="136913"/>
                      </a:lnTo>
                      <a:lnTo>
                        <a:pt x="46538" y="136913"/>
                      </a:lnTo>
                      <a:close/>
                      <a:moveTo>
                        <a:pt x="46238" y="128206"/>
                      </a:moveTo>
                      <a:lnTo>
                        <a:pt x="46238" y="124002"/>
                      </a:lnTo>
                      <a:lnTo>
                        <a:pt x="44437" y="124903"/>
                      </a:lnTo>
                      <a:lnTo>
                        <a:pt x="44437" y="129107"/>
                      </a:lnTo>
                      <a:lnTo>
                        <a:pt x="46238" y="128206"/>
                      </a:lnTo>
                      <a:lnTo>
                        <a:pt x="46238" y="128206"/>
                      </a:lnTo>
                      <a:close/>
                      <a:moveTo>
                        <a:pt x="46238" y="111092"/>
                      </a:moveTo>
                      <a:lnTo>
                        <a:pt x="46238" y="106888"/>
                      </a:lnTo>
                      <a:lnTo>
                        <a:pt x="44437" y="107789"/>
                      </a:lnTo>
                      <a:lnTo>
                        <a:pt x="44437" y="111992"/>
                      </a:lnTo>
                      <a:lnTo>
                        <a:pt x="46238" y="111092"/>
                      </a:lnTo>
                      <a:lnTo>
                        <a:pt x="46238" y="111092"/>
                      </a:lnTo>
                      <a:close/>
                      <a:moveTo>
                        <a:pt x="46238" y="102385"/>
                      </a:moveTo>
                      <a:lnTo>
                        <a:pt x="46238" y="98181"/>
                      </a:lnTo>
                      <a:lnTo>
                        <a:pt x="44437" y="99082"/>
                      </a:lnTo>
                      <a:lnTo>
                        <a:pt x="44437" y="103285"/>
                      </a:lnTo>
                      <a:lnTo>
                        <a:pt x="46238" y="102385"/>
                      </a:lnTo>
                      <a:lnTo>
                        <a:pt x="46238" y="102385"/>
                      </a:lnTo>
                      <a:close/>
                      <a:moveTo>
                        <a:pt x="45037" y="90074"/>
                      </a:moveTo>
                      <a:lnTo>
                        <a:pt x="44437" y="90375"/>
                      </a:lnTo>
                      <a:lnTo>
                        <a:pt x="44437" y="94578"/>
                      </a:lnTo>
                      <a:lnTo>
                        <a:pt x="46238" y="93677"/>
                      </a:lnTo>
                      <a:lnTo>
                        <a:pt x="46238" y="90975"/>
                      </a:lnTo>
                      <a:lnTo>
                        <a:pt x="48640" y="89474"/>
                      </a:lnTo>
                      <a:lnTo>
                        <a:pt x="48640" y="87372"/>
                      </a:lnTo>
                      <a:lnTo>
                        <a:pt x="45037" y="89474"/>
                      </a:lnTo>
                      <a:lnTo>
                        <a:pt x="45037" y="90074"/>
                      </a:lnTo>
                      <a:lnTo>
                        <a:pt x="45037" y="90074"/>
                      </a:lnTo>
                      <a:close/>
                      <a:moveTo>
                        <a:pt x="46238" y="84970"/>
                      </a:moveTo>
                      <a:lnTo>
                        <a:pt x="46238" y="80767"/>
                      </a:lnTo>
                      <a:lnTo>
                        <a:pt x="44437" y="81667"/>
                      </a:lnTo>
                      <a:lnTo>
                        <a:pt x="44437" y="85871"/>
                      </a:lnTo>
                      <a:lnTo>
                        <a:pt x="46238" y="84970"/>
                      </a:lnTo>
                      <a:lnTo>
                        <a:pt x="46238" y="84970"/>
                      </a:lnTo>
                      <a:close/>
                      <a:moveTo>
                        <a:pt x="46238" y="72059"/>
                      </a:moveTo>
                      <a:lnTo>
                        <a:pt x="44437" y="72960"/>
                      </a:lnTo>
                      <a:lnTo>
                        <a:pt x="44437" y="77164"/>
                      </a:lnTo>
                      <a:lnTo>
                        <a:pt x="46238" y="76263"/>
                      </a:lnTo>
                      <a:lnTo>
                        <a:pt x="46238" y="72059"/>
                      </a:lnTo>
                      <a:lnTo>
                        <a:pt x="46238" y="72059"/>
                      </a:lnTo>
                      <a:close/>
                      <a:moveTo>
                        <a:pt x="71759" y="208672"/>
                      </a:moveTo>
                      <a:lnTo>
                        <a:pt x="71759" y="204469"/>
                      </a:lnTo>
                      <a:lnTo>
                        <a:pt x="69958" y="205369"/>
                      </a:lnTo>
                      <a:lnTo>
                        <a:pt x="69958" y="209573"/>
                      </a:lnTo>
                      <a:lnTo>
                        <a:pt x="71759" y="208672"/>
                      </a:lnTo>
                      <a:lnTo>
                        <a:pt x="71759" y="208672"/>
                      </a:lnTo>
                      <a:close/>
                      <a:moveTo>
                        <a:pt x="71759" y="200265"/>
                      </a:moveTo>
                      <a:lnTo>
                        <a:pt x="71759" y="196062"/>
                      </a:lnTo>
                      <a:lnTo>
                        <a:pt x="69958" y="196963"/>
                      </a:lnTo>
                      <a:lnTo>
                        <a:pt x="69958" y="201166"/>
                      </a:lnTo>
                      <a:lnTo>
                        <a:pt x="71759" y="200265"/>
                      </a:lnTo>
                      <a:lnTo>
                        <a:pt x="71759" y="200265"/>
                      </a:lnTo>
                      <a:close/>
                      <a:moveTo>
                        <a:pt x="71759" y="191558"/>
                      </a:moveTo>
                      <a:lnTo>
                        <a:pt x="71759" y="187355"/>
                      </a:lnTo>
                      <a:lnTo>
                        <a:pt x="69958" y="188255"/>
                      </a:lnTo>
                      <a:lnTo>
                        <a:pt x="69958" y="190357"/>
                      </a:lnTo>
                      <a:lnTo>
                        <a:pt x="67856" y="191558"/>
                      </a:lnTo>
                      <a:lnTo>
                        <a:pt x="67856" y="193960"/>
                      </a:lnTo>
                      <a:lnTo>
                        <a:pt x="71759" y="191558"/>
                      </a:lnTo>
                      <a:lnTo>
                        <a:pt x="71759" y="191558"/>
                      </a:lnTo>
                      <a:lnTo>
                        <a:pt x="71759" y="191558"/>
                      </a:lnTo>
                      <a:lnTo>
                        <a:pt x="71759" y="191558"/>
                      </a:lnTo>
                      <a:close/>
                      <a:moveTo>
                        <a:pt x="71459" y="182851"/>
                      </a:moveTo>
                      <a:lnTo>
                        <a:pt x="71459" y="178647"/>
                      </a:lnTo>
                      <a:lnTo>
                        <a:pt x="69657" y="179548"/>
                      </a:lnTo>
                      <a:lnTo>
                        <a:pt x="69657" y="183752"/>
                      </a:lnTo>
                      <a:lnTo>
                        <a:pt x="71459" y="182851"/>
                      </a:lnTo>
                      <a:lnTo>
                        <a:pt x="71459" y="182851"/>
                      </a:lnTo>
                      <a:close/>
                      <a:moveTo>
                        <a:pt x="71459" y="174144"/>
                      </a:moveTo>
                      <a:lnTo>
                        <a:pt x="71459" y="169940"/>
                      </a:lnTo>
                      <a:lnTo>
                        <a:pt x="69657" y="170841"/>
                      </a:lnTo>
                      <a:lnTo>
                        <a:pt x="69657" y="175045"/>
                      </a:lnTo>
                      <a:lnTo>
                        <a:pt x="71459" y="174144"/>
                      </a:lnTo>
                      <a:lnTo>
                        <a:pt x="71459" y="174144"/>
                      </a:lnTo>
                      <a:close/>
                      <a:moveTo>
                        <a:pt x="71459" y="157030"/>
                      </a:moveTo>
                      <a:lnTo>
                        <a:pt x="71459" y="152826"/>
                      </a:lnTo>
                      <a:lnTo>
                        <a:pt x="69657" y="153727"/>
                      </a:lnTo>
                      <a:lnTo>
                        <a:pt x="69657" y="157930"/>
                      </a:lnTo>
                      <a:lnTo>
                        <a:pt x="71459" y="157030"/>
                      </a:lnTo>
                      <a:lnTo>
                        <a:pt x="71459" y="157030"/>
                      </a:lnTo>
                      <a:close/>
                      <a:moveTo>
                        <a:pt x="71459" y="148322"/>
                      </a:moveTo>
                      <a:lnTo>
                        <a:pt x="71459" y="144119"/>
                      </a:lnTo>
                      <a:lnTo>
                        <a:pt x="69657" y="145020"/>
                      </a:lnTo>
                      <a:lnTo>
                        <a:pt x="69657" y="149223"/>
                      </a:lnTo>
                      <a:lnTo>
                        <a:pt x="71459" y="148322"/>
                      </a:lnTo>
                      <a:lnTo>
                        <a:pt x="71459" y="148322"/>
                      </a:lnTo>
                      <a:close/>
                      <a:moveTo>
                        <a:pt x="71459" y="122201"/>
                      </a:moveTo>
                      <a:lnTo>
                        <a:pt x="71459" y="117997"/>
                      </a:lnTo>
                      <a:lnTo>
                        <a:pt x="69657" y="119198"/>
                      </a:lnTo>
                      <a:lnTo>
                        <a:pt x="69657" y="123402"/>
                      </a:lnTo>
                      <a:lnTo>
                        <a:pt x="71459" y="122201"/>
                      </a:lnTo>
                      <a:lnTo>
                        <a:pt x="71459" y="122201"/>
                      </a:lnTo>
                      <a:close/>
                      <a:moveTo>
                        <a:pt x="71459" y="113794"/>
                      </a:moveTo>
                      <a:lnTo>
                        <a:pt x="71459" y="109590"/>
                      </a:lnTo>
                      <a:lnTo>
                        <a:pt x="69657" y="110491"/>
                      </a:lnTo>
                      <a:lnTo>
                        <a:pt x="69657" y="114695"/>
                      </a:lnTo>
                      <a:lnTo>
                        <a:pt x="71459" y="113794"/>
                      </a:lnTo>
                      <a:lnTo>
                        <a:pt x="71459" y="113794"/>
                      </a:lnTo>
                      <a:close/>
                      <a:moveTo>
                        <a:pt x="71459" y="96680"/>
                      </a:moveTo>
                      <a:lnTo>
                        <a:pt x="71459" y="92476"/>
                      </a:lnTo>
                      <a:lnTo>
                        <a:pt x="69657" y="93377"/>
                      </a:lnTo>
                      <a:lnTo>
                        <a:pt x="69657" y="97581"/>
                      </a:lnTo>
                      <a:lnTo>
                        <a:pt x="71459" y="96680"/>
                      </a:lnTo>
                      <a:lnTo>
                        <a:pt x="71459" y="96680"/>
                      </a:lnTo>
                      <a:close/>
                      <a:moveTo>
                        <a:pt x="71459" y="87973"/>
                      </a:moveTo>
                      <a:lnTo>
                        <a:pt x="71459" y="83769"/>
                      </a:lnTo>
                      <a:lnTo>
                        <a:pt x="69657" y="84670"/>
                      </a:lnTo>
                      <a:lnTo>
                        <a:pt x="69657" y="88873"/>
                      </a:lnTo>
                      <a:lnTo>
                        <a:pt x="71459" y="87973"/>
                      </a:lnTo>
                      <a:lnTo>
                        <a:pt x="71459" y="87973"/>
                      </a:lnTo>
                      <a:close/>
                      <a:moveTo>
                        <a:pt x="71159" y="70558"/>
                      </a:moveTo>
                      <a:lnTo>
                        <a:pt x="71159" y="66355"/>
                      </a:lnTo>
                      <a:lnTo>
                        <a:pt x="69358" y="67256"/>
                      </a:lnTo>
                      <a:lnTo>
                        <a:pt x="69358" y="71459"/>
                      </a:lnTo>
                      <a:lnTo>
                        <a:pt x="71159" y="70558"/>
                      </a:lnTo>
                      <a:lnTo>
                        <a:pt x="71159" y="70558"/>
                      </a:lnTo>
                      <a:close/>
                      <a:moveTo>
                        <a:pt x="71159" y="57648"/>
                      </a:moveTo>
                      <a:lnTo>
                        <a:pt x="69358" y="58548"/>
                      </a:lnTo>
                      <a:lnTo>
                        <a:pt x="69358" y="62752"/>
                      </a:lnTo>
                      <a:lnTo>
                        <a:pt x="71159" y="61851"/>
                      </a:lnTo>
                      <a:lnTo>
                        <a:pt x="71159" y="57648"/>
                      </a:lnTo>
                      <a:lnTo>
                        <a:pt x="71159" y="57648"/>
                      </a:lnTo>
                      <a:close/>
                      <a:moveTo>
                        <a:pt x="96680" y="194260"/>
                      </a:moveTo>
                      <a:lnTo>
                        <a:pt x="96680" y="190057"/>
                      </a:lnTo>
                      <a:lnTo>
                        <a:pt x="94578" y="191258"/>
                      </a:lnTo>
                      <a:lnTo>
                        <a:pt x="94578" y="195461"/>
                      </a:lnTo>
                      <a:lnTo>
                        <a:pt x="96680" y="194260"/>
                      </a:lnTo>
                      <a:lnTo>
                        <a:pt x="96680" y="194260"/>
                      </a:lnTo>
                      <a:close/>
                      <a:moveTo>
                        <a:pt x="96680" y="185853"/>
                      </a:moveTo>
                      <a:lnTo>
                        <a:pt x="96680" y="181650"/>
                      </a:lnTo>
                      <a:lnTo>
                        <a:pt x="94578" y="182851"/>
                      </a:lnTo>
                      <a:lnTo>
                        <a:pt x="94578" y="187054"/>
                      </a:lnTo>
                      <a:lnTo>
                        <a:pt x="96680" y="185853"/>
                      </a:lnTo>
                      <a:lnTo>
                        <a:pt x="96680" y="185853"/>
                      </a:lnTo>
                      <a:close/>
                      <a:moveTo>
                        <a:pt x="96680" y="177146"/>
                      </a:moveTo>
                      <a:lnTo>
                        <a:pt x="96680" y="172943"/>
                      </a:lnTo>
                      <a:lnTo>
                        <a:pt x="94578" y="174144"/>
                      </a:lnTo>
                      <a:lnTo>
                        <a:pt x="94578" y="178347"/>
                      </a:lnTo>
                      <a:lnTo>
                        <a:pt x="96680" y="177146"/>
                      </a:lnTo>
                      <a:lnTo>
                        <a:pt x="96680" y="177146"/>
                      </a:lnTo>
                      <a:close/>
                      <a:moveTo>
                        <a:pt x="96680" y="168439"/>
                      </a:moveTo>
                      <a:lnTo>
                        <a:pt x="96680" y="164236"/>
                      </a:lnTo>
                      <a:lnTo>
                        <a:pt x="94578" y="165437"/>
                      </a:lnTo>
                      <a:lnTo>
                        <a:pt x="94578" y="169640"/>
                      </a:lnTo>
                      <a:lnTo>
                        <a:pt x="96680" y="168439"/>
                      </a:lnTo>
                      <a:lnTo>
                        <a:pt x="96680" y="168439"/>
                      </a:lnTo>
                      <a:close/>
                      <a:moveTo>
                        <a:pt x="96680" y="159732"/>
                      </a:moveTo>
                      <a:lnTo>
                        <a:pt x="96680" y="155528"/>
                      </a:lnTo>
                      <a:lnTo>
                        <a:pt x="94578" y="156729"/>
                      </a:lnTo>
                      <a:lnTo>
                        <a:pt x="94578" y="160933"/>
                      </a:lnTo>
                      <a:lnTo>
                        <a:pt x="96680" y="159732"/>
                      </a:lnTo>
                      <a:lnTo>
                        <a:pt x="96680" y="159732"/>
                      </a:lnTo>
                      <a:close/>
                      <a:moveTo>
                        <a:pt x="96680" y="151025"/>
                      </a:moveTo>
                      <a:lnTo>
                        <a:pt x="96680" y="146821"/>
                      </a:lnTo>
                      <a:lnTo>
                        <a:pt x="94578" y="148022"/>
                      </a:lnTo>
                      <a:lnTo>
                        <a:pt x="94578" y="152226"/>
                      </a:lnTo>
                      <a:lnTo>
                        <a:pt x="96680" y="151025"/>
                      </a:lnTo>
                      <a:lnTo>
                        <a:pt x="96680" y="151025"/>
                      </a:lnTo>
                      <a:close/>
                      <a:moveTo>
                        <a:pt x="96680" y="142618"/>
                      </a:moveTo>
                      <a:lnTo>
                        <a:pt x="96680" y="138414"/>
                      </a:lnTo>
                      <a:lnTo>
                        <a:pt x="94578" y="139615"/>
                      </a:lnTo>
                      <a:lnTo>
                        <a:pt x="94578" y="143819"/>
                      </a:lnTo>
                      <a:lnTo>
                        <a:pt x="96680" y="142618"/>
                      </a:lnTo>
                      <a:lnTo>
                        <a:pt x="96680" y="142618"/>
                      </a:lnTo>
                      <a:close/>
                      <a:moveTo>
                        <a:pt x="96380" y="133911"/>
                      </a:moveTo>
                      <a:lnTo>
                        <a:pt x="96380" y="129707"/>
                      </a:lnTo>
                      <a:lnTo>
                        <a:pt x="94278" y="130908"/>
                      </a:lnTo>
                      <a:lnTo>
                        <a:pt x="94278" y="135112"/>
                      </a:lnTo>
                      <a:lnTo>
                        <a:pt x="96380" y="133911"/>
                      </a:lnTo>
                      <a:lnTo>
                        <a:pt x="96380" y="133911"/>
                      </a:lnTo>
                      <a:close/>
                      <a:moveTo>
                        <a:pt x="96380" y="125203"/>
                      </a:moveTo>
                      <a:lnTo>
                        <a:pt x="96380" y="121000"/>
                      </a:lnTo>
                      <a:lnTo>
                        <a:pt x="94278" y="122201"/>
                      </a:lnTo>
                      <a:lnTo>
                        <a:pt x="94278" y="126404"/>
                      </a:lnTo>
                      <a:lnTo>
                        <a:pt x="96380" y="125203"/>
                      </a:lnTo>
                      <a:lnTo>
                        <a:pt x="96380" y="125203"/>
                      </a:lnTo>
                      <a:close/>
                      <a:moveTo>
                        <a:pt x="96380" y="116496"/>
                      </a:moveTo>
                      <a:lnTo>
                        <a:pt x="96380" y="112293"/>
                      </a:lnTo>
                      <a:lnTo>
                        <a:pt x="94278" y="113494"/>
                      </a:lnTo>
                      <a:lnTo>
                        <a:pt x="94278" y="117697"/>
                      </a:lnTo>
                      <a:lnTo>
                        <a:pt x="96380" y="116496"/>
                      </a:lnTo>
                      <a:lnTo>
                        <a:pt x="96380" y="116496"/>
                      </a:lnTo>
                      <a:close/>
                      <a:moveTo>
                        <a:pt x="96380" y="107789"/>
                      </a:moveTo>
                      <a:lnTo>
                        <a:pt x="96380" y="103585"/>
                      </a:lnTo>
                      <a:lnTo>
                        <a:pt x="94278" y="104787"/>
                      </a:lnTo>
                      <a:lnTo>
                        <a:pt x="94278" y="108990"/>
                      </a:lnTo>
                      <a:lnTo>
                        <a:pt x="96380" y="107789"/>
                      </a:lnTo>
                      <a:lnTo>
                        <a:pt x="96380" y="107789"/>
                      </a:lnTo>
                      <a:close/>
                      <a:moveTo>
                        <a:pt x="96380" y="99382"/>
                      </a:moveTo>
                      <a:lnTo>
                        <a:pt x="96380" y="95179"/>
                      </a:lnTo>
                      <a:lnTo>
                        <a:pt x="94278" y="96380"/>
                      </a:lnTo>
                      <a:lnTo>
                        <a:pt x="94278" y="100583"/>
                      </a:lnTo>
                      <a:lnTo>
                        <a:pt x="96380" y="99382"/>
                      </a:lnTo>
                      <a:lnTo>
                        <a:pt x="96380" y="99382"/>
                      </a:lnTo>
                      <a:close/>
                      <a:moveTo>
                        <a:pt x="96380" y="90675"/>
                      </a:moveTo>
                      <a:lnTo>
                        <a:pt x="96380" y="86471"/>
                      </a:lnTo>
                      <a:lnTo>
                        <a:pt x="94278" y="87672"/>
                      </a:lnTo>
                      <a:lnTo>
                        <a:pt x="94278" y="91876"/>
                      </a:lnTo>
                      <a:lnTo>
                        <a:pt x="96380" y="90675"/>
                      </a:lnTo>
                      <a:lnTo>
                        <a:pt x="96380" y="90675"/>
                      </a:lnTo>
                      <a:close/>
                      <a:moveTo>
                        <a:pt x="96380" y="81968"/>
                      </a:moveTo>
                      <a:lnTo>
                        <a:pt x="96380" y="77764"/>
                      </a:lnTo>
                      <a:lnTo>
                        <a:pt x="94278" y="78965"/>
                      </a:lnTo>
                      <a:lnTo>
                        <a:pt x="94278" y="83169"/>
                      </a:lnTo>
                      <a:lnTo>
                        <a:pt x="96380" y="81968"/>
                      </a:lnTo>
                      <a:lnTo>
                        <a:pt x="96380" y="81968"/>
                      </a:lnTo>
                      <a:close/>
                      <a:moveTo>
                        <a:pt x="96380" y="73561"/>
                      </a:moveTo>
                      <a:lnTo>
                        <a:pt x="96380" y="69357"/>
                      </a:lnTo>
                      <a:lnTo>
                        <a:pt x="94278" y="70558"/>
                      </a:lnTo>
                      <a:lnTo>
                        <a:pt x="94278" y="74762"/>
                      </a:lnTo>
                      <a:lnTo>
                        <a:pt x="96380" y="73561"/>
                      </a:lnTo>
                      <a:lnTo>
                        <a:pt x="96380" y="73561"/>
                      </a:lnTo>
                      <a:close/>
                      <a:moveTo>
                        <a:pt x="96380" y="64854"/>
                      </a:moveTo>
                      <a:lnTo>
                        <a:pt x="96380" y="60650"/>
                      </a:lnTo>
                      <a:lnTo>
                        <a:pt x="94278" y="61851"/>
                      </a:lnTo>
                      <a:lnTo>
                        <a:pt x="94278" y="66055"/>
                      </a:lnTo>
                      <a:lnTo>
                        <a:pt x="96380" y="64854"/>
                      </a:lnTo>
                      <a:lnTo>
                        <a:pt x="96380" y="64854"/>
                      </a:lnTo>
                      <a:close/>
                      <a:moveTo>
                        <a:pt x="96380" y="56146"/>
                      </a:moveTo>
                      <a:lnTo>
                        <a:pt x="96380" y="51943"/>
                      </a:lnTo>
                      <a:lnTo>
                        <a:pt x="94278" y="53144"/>
                      </a:lnTo>
                      <a:lnTo>
                        <a:pt x="94278" y="57347"/>
                      </a:lnTo>
                      <a:lnTo>
                        <a:pt x="96380" y="56146"/>
                      </a:lnTo>
                      <a:lnTo>
                        <a:pt x="96380" y="56146"/>
                      </a:lnTo>
                      <a:close/>
                      <a:moveTo>
                        <a:pt x="96380" y="43236"/>
                      </a:moveTo>
                      <a:lnTo>
                        <a:pt x="94278" y="44437"/>
                      </a:lnTo>
                      <a:lnTo>
                        <a:pt x="94278" y="48640"/>
                      </a:lnTo>
                      <a:lnTo>
                        <a:pt x="96380" y="47439"/>
                      </a:lnTo>
                      <a:lnTo>
                        <a:pt x="96380" y="43236"/>
                      </a:lnTo>
                      <a:lnTo>
                        <a:pt x="96380" y="43236"/>
                      </a:lnTo>
                      <a:close/>
                      <a:moveTo>
                        <a:pt x="121600" y="180149"/>
                      </a:moveTo>
                      <a:lnTo>
                        <a:pt x="121600" y="175945"/>
                      </a:lnTo>
                      <a:lnTo>
                        <a:pt x="119799" y="176846"/>
                      </a:lnTo>
                      <a:lnTo>
                        <a:pt x="119799" y="181049"/>
                      </a:lnTo>
                      <a:lnTo>
                        <a:pt x="121600" y="180149"/>
                      </a:lnTo>
                      <a:lnTo>
                        <a:pt x="121600" y="180149"/>
                      </a:lnTo>
                      <a:close/>
                      <a:moveTo>
                        <a:pt x="121600" y="171442"/>
                      </a:moveTo>
                      <a:lnTo>
                        <a:pt x="121600" y="167238"/>
                      </a:lnTo>
                      <a:lnTo>
                        <a:pt x="119799" y="168139"/>
                      </a:lnTo>
                      <a:lnTo>
                        <a:pt x="119799" y="172342"/>
                      </a:lnTo>
                      <a:lnTo>
                        <a:pt x="121600" y="171442"/>
                      </a:lnTo>
                      <a:lnTo>
                        <a:pt x="121600" y="171442"/>
                      </a:lnTo>
                      <a:close/>
                      <a:moveTo>
                        <a:pt x="121600" y="160633"/>
                      </a:moveTo>
                      <a:lnTo>
                        <a:pt x="121600" y="158531"/>
                      </a:lnTo>
                      <a:lnTo>
                        <a:pt x="119799" y="159432"/>
                      </a:lnTo>
                      <a:lnTo>
                        <a:pt x="119799" y="163635"/>
                      </a:lnTo>
                      <a:lnTo>
                        <a:pt x="120099" y="163335"/>
                      </a:lnTo>
                      <a:lnTo>
                        <a:pt x="120099" y="163635"/>
                      </a:lnTo>
                      <a:lnTo>
                        <a:pt x="123702" y="161533"/>
                      </a:lnTo>
                      <a:lnTo>
                        <a:pt x="123702" y="159131"/>
                      </a:lnTo>
                      <a:lnTo>
                        <a:pt x="121600" y="160633"/>
                      </a:lnTo>
                      <a:lnTo>
                        <a:pt x="121600" y="160633"/>
                      </a:lnTo>
                      <a:close/>
                      <a:moveTo>
                        <a:pt x="121600" y="154027"/>
                      </a:moveTo>
                      <a:lnTo>
                        <a:pt x="121600" y="149824"/>
                      </a:lnTo>
                      <a:lnTo>
                        <a:pt x="119799" y="150724"/>
                      </a:lnTo>
                      <a:lnTo>
                        <a:pt x="119799" y="154928"/>
                      </a:lnTo>
                      <a:lnTo>
                        <a:pt x="121600" y="154027"/>
                      </a:lnTo>
                      <a:lnTo>
                        <a:pt x="121600" y="154027"/>
                      </a:lnTo>
                      <a:close/>
                      <a:moveTo>
                        <a:pt x="121300" y="145320"/>
                      </a:moveTo>
                      <a:lnTo>
                        <a:pt x="121300" y="141116"/>
                      </a:lnTo>
                      <a:lnTo>
                        <a:pt x="119499" y="142017"/>
                      </a:lnTo>
                      <a:lnTo>
                        <a:pt x="119499" y="146221"/>
                      </a:lnTo>
                      <a:lnTo>
                        <a:pt x="121300" y="145320"/>
                      </a:lnTo>
                      <a:lnTo>
                        <a:pt x="121300" y="145320"/>
                      </a:lnTo>
                      <a:close/>
                      <a:moveTo>
                        <a:pt x="120099" y="133310"/>
                      </a:moveTo>
                      <a:lnTo>
                        <a:pt x="119799" y="133610"/>
                      </a:lnTo>
                      <a:lnTo>
                        <a:pt x="119799" y="137814"/>
                      </a:lnTo>
                      <a:lnTo>
                        <a:pt x="121600" y="136913"/>
                      </a:lnTo>
                      <a:lnTo>
                        <a:pt x="121600" y="134211"/>
                      </a:lnTo>
                      <a:lnTo>
                        <a:pt x="124002" y="133010"/>
                      </a:lnTo>
                      <a:lnTo>
                        <a:pt x="124002" y="130908"/>
                      </a:lnTo>
                      <a:lnTo>
                        <a:pt x="120400" y="133010"/>
                      </a:lnTo>
                      <a:lnTo>
                        <a:pt x="120099" y="133310"/>
                      </a:lnTo>
                      <a:lnTo>
                        <a:pt x="120099" y="133310"/>
                      </a:lnTo>
                      <a:close/>
                      <a:moveTo>
                        <a:pt x="121300" y="128206"/>
                      </a:moveTo>
                      <a:lnTo>
                        <a:pt x="121300" y="124002"/>
                      </a:lnTo>
                      <a:lnTo>
                        <a:pt x="119499" y="125203"/>
                      </a:lnTo>
                      <a:lnTo>
                        <a:pt x="119499" y="129407"/>
                      </a:lnTo>
                      <a:lnTo>
                        <a:pt x="121300" y="128206"/>
                      </a:lnTo>
                      <a:lnTo>
                        <a:pt x="121300" y="128206"/>
                      </a:lnTo>
                      <a:close/>
                      <a:moveTo>
                        <a:pt x="121300" y="119499"/>
                      </a:moveTo>
                      <a:lnTo>
                        <a:pt x="121300" y="115295"/>
                      </a:lnTo>
                      <a:lnTo>
                        <a:pt x="119499" y="116196"/>
                      </a:lnTo>
                      <a:lnTo>
                        <a:pt x="119499" y="120399"/>
                      </a:lnTo>
                      <a:lnTo>
                        <a:pt x="121300" y="119499"/>
                      </a:lnTo>
                      <a:lnTo>
                        <a:pt x="121300" y="119499"/>
                      </a:lnTo>
                      <a:close/>
                      <a:moveTo>
                        <a:pt x="121300" y="110791"/>
                      </a:moveTo>
                      <a:lnTo>
                        <a:pt x="121300" y="106588"/>
                      </a:lnTo>
                      <a:lnTo>
                        <a:pt x="119499" y="107489"/>
                      </a:lnTo>
                      <a:lnTo>
                        <a:pt x="119499" y="111692"/>
                      </a:lnTo>
                      <a:lnTo>
                        <a:pt x="121300" y="110791"/>
                      </a:lnTo>
                      <a:lnTo>
                        <a:pt x="121300" y="110791"/>
                      </a:lnTo>
                      <a:close/>
                      <a:moveTo>
                        <a:pt x="121300" y="102084"/>
                      </a:moveTo>
                      <a:lnTo>
                        <a:pt x="121300" y="97881"/>
                      </a:lnTo>
                      <a:lnTo>
                        <a:pt x="119499" y="98782"/>
                      </a:lnTo>
                      <a:lnTo>
                        <a:pt x="119499" y="102985"/>
                      </a:lnTo>
                      <a:lnTo>
                        <a:pt x="121300" y="102084"/>
                      </a:lnTo>
                      <a:lnTo>
                        <a:pt x="121300" y="102084"/>
                      </a:lnTo>
                      <a:close/>
                      <a:moveTo>
                        <a:pt x="121300" y="93677"/>
                      </a:moveTo>
                      <a:lnTo>
                        <a:pt x="121300" y="89474"/>
                      </a:lnTo>
                      <a:lnTo>
                        <a:pt x="119499" y="90375"/>
                      </a:lnTo>
                      <a:lnTo>
                        <a:pt x="119499" y="94578"/>
                      </a:lnTo>
                      <a:lnTo>
                        <a:pt x="121300" y="93677"/>
                      </a:lnTo>
                      <a:lnTo>
                        <a:pt x="121300" y="93677"/>
                      </a:lnTo>
                      <a:close/>
                      <a:moveTo>
                        <a:pt x="121300" y="84970"/>
                      </a:moveTo>
                      <a:lnTo>
                        <a:pt x="121300" y="80767"/>
                      </a:lnTo>
                      <a:lnTo>
                        <a:pt x="119499" y="81667"/>
                      </a:lnTo>
                      <a:lnTo>
                        <a:pt x="119499" y="85871"/>
                      </a:lnTo>
                      <a:lnTo>
                        <a:pt x="121300" y="84970"/>
                      </a:lnTo>
                      <a:lnTo>
                        <a:pt x="121300" y="84970"/>
                      </a:lnTo>
                      <a:close/>
                      <a:moveTo>
                        <a:pt x="121300" y="67856"/>
                      </a:moveTo>
                      <a:lnTo>
                        <a:pt x="121300" y="63653"/>
                      </a:lnTo>
                      <a:lnTo>
                        <a:pt x="119499" y="64553"/>
                      </a:lnTo>
                      <a:lnTo>
                        <a:pt x="119499" y="68757"/>
                      </a:lnTo>
                      <a:lnTo>
                        <a:pt x="121300" y="67856"/>
                      </a:lnTo>
                      <a:lnTo>
                        <a:pt x="121300" y="67856"/>
                      </a:lnTo>
                      <a:close/>
                      <a:moveTo>
                        <a:pt x="121300" y="59149"/>
                      </a:moveTo>
                      <a:lnTo>
                        <a:pt x="121300" y="54945"/>
                      </a:lnTo>
                      <a:lnTo>
                        <a:pt x="119499" y="55846"/>
                      </a:lnTo>
                      <a:lnTo>
                        <a:pt x="119499" y="60050"/>
                      </a:lnTo>
                      <a:lnTo>
                        <a:pt x="121300" y="59149"/>
                      </a:lnTo>
                      <a:lnTo>
                        <a:pt x="121300" y="59149"/>
                      </a:lnTo>
                      <a:close/>
                      <a:moveTo>
                        <a:pt x="121000" y="41734"/>
                      </a:moveTo>
                      <a:lnTo>
                        <a:pt x="121000" y="37531"/>
                      </a:lnTo>
                      <a:lnTo>
                        <a:pt x="119198" y="38432"/>
                      </a:lnTo>
                      <a:lnTo>
                        <a:pt x="119198" y="42635"/>
                      </a:lnTo>
                      <a:lnTo>
                        <a:pt x="121000" y="41734"/>
                      </a:lnTo>
                      <a:lnTo>
                        <a:pt x="121000" y="41734"/>
                      </a:lnTo>
                      <a:close/>
                      <a:moveTo>
                        <a:pt x="121000" y="28824"/>
                      </a:moveTo>
                      <a:lnTo>
                        <a:pt x="119198" y="29725"/>
                      </a:lnTo>
                      <a:lnTo>
                        <a:pt x="119198" y="33928"/>
                      </a:lnTo>
                      <a:lnTo>
                        <a:pt x="121000" y="33027"/>
                      </a:lnTo>
                      <a:lnTo>
                        <a:pt x="121000" y="28824"/>
                      </a:lnTo>
                      <a:lnTo>
                        <a:pt x="121000" y="28824"/>
                      </a:lnTo>
                      <a:close/>
                      <a:moveTo>
                        <a:pt x="171442" y="151325"/>
                      </a:moveTo>
                      <a:lnTo>
                        <a:pt x="171442" y="147121"/>
                      </a:lnTo>
                      <a:lnTo>
                        <a:pt x="169640" y="148022"/>
                      </a:lnTo>
                      <a:lnTo>
                        <a:pt x="169640" y="152226"/>
                      </a:lnTo>
                      <a:lnTo>
                        <a:pt x="171442" y="151325"/>
                      </a:lnTo>
                      <a:lnTo>
                        <a:pt x="171442" y="151325"/>
                      </a:lnTo>
                      <a:close/>
                      <a:moveTo>
                        <a:pt x="171442" y="142618"/>
                      </a:moveTo>
                      <a:lnTo>
                        <a:pt x="171442" y="138414"/>
                      </a:lnTo>
                      <a:lnTo>
                        <a:pt x="169640" y="139315"/>
                      </a:lnTo>
                      <a:lnTo>
                        <a:pt x="169640" y="143518"/>
                      </a:lnTo>
                      <a:lnTo>
                        <a:pt x="171442" y="142618"/>
                      </a:lnTo>
                      <a:lnTo>
                        <a:pt x="171442" y="142618"/>
                      </a:lnTo>
                      <a:close/>
                      <a:moveTo>
                        <a:pt x="171442" y="133911"/>
                      </a:moveTo>
                      <a:lnTo>
                        <a:pt x="171442" y="129707"/>
                      </a:lnTo>
                      <a:lnTo>
                        <a:pt x="169640" y="130608"/>
                      </a:lnTo>
                      <a:lnTo>
                        <a:pt x="169640" y="134811"/>
                      </a:lnTo>
                      <a:lnTo>
                        <a:pt x="171442" y="133911"/>
                      </a:lnTo>
                      <a:lnTo>
                        <a:pt x="171442" y="133911"/>
                      </a:lnTo>
                      <a:close/>
                      <a:moveTo>
                        <a:pt x="171442" y="125203"/>
                      </a:moveTo>
                      <a:lnTo>
                        <a:pt x="171442" y="121000"/>
                      </a:lnTo>
                      <a:lnTo>
                        <a:pt x="169640" y="121901"/>
                      </a:lnTo>
                      <a:lnTo>
                        <a:pt x="169640" y="126104"/>
                      </a:lnTo>
                      <a:lnTo>
                        <a:pt x="171442" y="125203"/>
                      </a:lnTo>
                      <a:lnTo>
                        <a:pt x="171442" y="125203"/>
                      </a:lnTo>
                      <a:close/>
                      <a:moveTo>
                        <a:pt x="171442" y="116496"/>
                      </a:moveTo>
                      <a:lnTo>
                        <a:pt x="171442" y="112293"/>
                      </a:lnTo>
                      <a:lnTo>
                        <a:pt x="169640" y="113193"/>
                      </a:lnTo>
                      <a:lnTo>
                        <a:pt x="169640" y="117397"/>
                      </a:lnTo>
                      <a:lnTo>
                        <a:pt x="171442" y="116496"/>
                      </a:lnTo>
                      <a:lnTo>
                        <a:pt x="171442" y="116496"/>
                      </a:lnTo>
                      <a:close/>
                      <a:moveTo>
                        <a:pt x="171442" y="108089"/>
                      </a:moveTo>
                      <a:lnTo>
                        <a:pt x="171442" y="103886"/>
                      </a:lnTo>
                      <a:lnTo>
                        <a:pt x="169640" y="105087"/>
                      </a:lnTo>
                      <a:lnTo>
                        <a:pt x="169640" y="109290"/>
                      </a:lnTo>
                      <a:lnTo>
                        <a:pt x="171442" y="108089"/>
                      </a:lnTo>
                      <a:lnTo>
                        <a:pt x="171442" y="108089"/>
                      </a:lnTo>
                      <a:close/>
                      <a:moveTo>
                        <a:pt x="171442" y="99382"/>
                      </a:moveTo>
                      <a:lnTo>
                        <a:pt x="171442" y="95179"/>
                      </a:lnTo>
                      <a:lnTo>
                        <a:pt x="169640" y="96079"/>
                      </a:lnTo>
                      <a:lnTo>
                        <a:pt x="169640" y="100283"/>
                      </a:lnTo>
                      <a:lnTo>
                        <a:pt x="171442" y="99382"/>
                      </a:lnTo>
                      <a:lnTo>
                        <a:pt x="171442" y="99382"/>
                      </a:lnTo>
                      <a:close/>
                      <a:moveTo>
                        <a:pt x="171141" y="90675"/>
                      </a:moveTo>
                      <a:lnTo>
                        <a:pt x="171141" y="86471"/>
                      </a:lnTo>
                      <a:lnTo>
                        <a:pt x="169339" y="87372"/>
                      </a:lnTo>
                      <a:lnTo>
                        <a:pt x="169339" y="91576"/>
                      </a:lnTo>
                      <a:lnTo>
                        <a:pt x="171141" y="90675"/>
                      </a:lnTo>
                      <a:lnTo>
                        <a:pt x="171141" y="90675"/>
                      </a:lnTo>
                      <a:close/>
                      <a:moveTo>
                        <a:pt x="171141" y="81968"/>
                      </a:moveTo>
                      <a:lnTo>
                        <a:pt x="171141" y="77764"/>
                      </a:lnTo>
                      <a:lnTo>
                        <a:pt x="169339" y="78665"/>
                      </a:lnTo>
                      <a:lnTo>
                        <a:pt x="169339" y="82868"/>
                      </a:lnTo>
                      <a:lnTo>
                        <a:pt x="171141" y="81968"/>
                      </a:lnTo>
                      <a:lnTo>
                        <a:pt x="171141" y="81968"/>
                      </a:lnTo>
                      <a:close/>
                      <a:moveTo>
                        <a:pt x="171141" y="73260"/>
                      </a:moveTo>
                      <a:lnTo>
                        <a:pt x="171141" y="69057"/>
                      </a:lnTo>
                      <a:lnTo>
                        <a:pt x="169339" y="69958"/>
                      </a:lnTo>
                      <a:lnTo>
                        <a:pt x="169339" y="74161"/>
                      </a:lnTo>
                      <a:lnTo>
                        <a:pt x="171141" y="73260"/>
                      </a:lnTo>
                      <a:lnTo>
                        <a:pt x="171141" y="73260"/>
                      </a:lnTo>
                      <a:close/>
                      <a:moveTo>
                        <a:pt x="171141" y="64854"/>
                      </a:moveTo>
                      <a:lnTo>
                        <a:pt x="171141" y="60650"/>
                      </a:lnTo>
                      <a:lnTo>
                        <a:pt x="169339" y="61551"/>
                      </a:lnTo>
                      <a:lnTo>
                        <a:pt x="169339" y="65754"/>
                      </a:lnTo>
                      <a:lnTo>
                        <a:pt x="171141" y="64854"/>
                      </a:lnTo>
                      <a:lnTo>
                        <a:pt x="171141" y="64854"/>
                      </a:lnTo>
                      <a:close/>
                      <a:moveTo>
                        <a:pt x="171141" y="56146"/>
                      </a:moveTo>
                      <a:lnTo>
                        <a:pt x="171141" y="51943"/>
                      </a:lnTo>
                      <a:lnTo>
                        <a:pt x="169339" y="52844"/>
                      </a:lnTo>
                      <a:lnTo>
                        <a:pt x="169339" y="57047"/>
                      </a:lnTo>
                      <a:lnTo>
                        <a:pt x="171141" y="56146"/>
                      </a:lnTo>
                      <a:lnTo>
                        <a:pt x="171141" y="56146"/>
                      </a:lnTo>
                      <a:close/>
                      <a:moveTo>
                        <a:pt x="171141" y="47439"/>
                      </a:moveTo>
                      <a:lnTo>
                        <a:pt x="171141" y="43236"/>
                      </a:lnTo>
                      <a:lnTo>
                        <a:pt x="169339" y="44136"/>
                      </a:lnTo>
                      <a:lnTo>
                        <a:pt x="169339" y="48340"/>
                      </a:lnTo>
                      <a:lnTo>
                        <a:pt x="171141" y="47439"/>
                      </a:lnTo>
                      <a:lnTo>
                        <a:pt x="171141" y="47439"/>
                      </a:lnTo>
                      <a:close/>
                      <a:moveTo>
                        <a:pt x="171141" y="39032"/>
                      </a:moveTo>
                      <a:lnTo>
                        <a:pt x="171141" y="34829"/>
                      </a:lnTo>
                      <a:lnTo>
                        <a:pt x="169339" y="35730"/>
                      </a:lnTo>
                      <a:lnTo>
                        <a:pt x="169339" y="39933"/>
                      </a:lnTo>
                      <a:lnTo>
                        <a:pt x="171141" y="39032"/>
                      </a:lnTo>
                      <a:lnTo>
                        <a:pt x="171141" y="39032"/>
                      </a:lnTo>
                      <a:close/>
                      <a:moveTo>
                        <a:pt x="171141" y="30325"/>
                      </a:moveTo>
                      <a:lnTo>
                        <a:pt x="171141" y="26122"/>
                      </a:lnTo>
                      <a:lnTo>
                        <a:pt x="169339" y="27022"/>
                      </a:lnTo>
                      <a:lnTo>
                        <a:pt x="169339" y="31226"/>
                      </a:lnTo>
                      <a:lnTo>
                        <a:pt x="171141" y="30325"/>
                      </a:lnTo>
                      <a:lnTo>
                        <a:pt x="171141" y="30325"/>
                      </a:lnTo>
                      <a:close/>
                      <a:moveTo>
                        <a:pt x="171141" y="21618"/>
                      </a:moveTo>
                      <a:lnTo>
                        <a:pt x="171141" y="17414"/>
                      </a:lnTo>
                      <a:lnTo>
                        <a:pt x="169339" y="18315"/>
                      </a:lnTo>
                      <a:lnTo>
                        <a:pt x="169339" y="22519"/>
                      </a:lnTo>
                      <a:lnTo>
                        <a:pt x="171141" y="21618"/>
                      </a:lnTo>
                      <a:lnTo>
                        <a:pt x="171141" y="21618"/>
                      </a:lnTo>
                      <a:close/>
                      <a:moveTo>
                        <a:pt x="171141" y="12911"/>
                      </a:moveTo>
                      <a:lnTo>
                        <a:pt x="171141" y="8707"/>
                      </a:lnTo>
                      <a:lnTo>
                        <a:pt x="169339" y="9608"/>
                      </a:lnTo>
                      <a:lnTo>
                        <a:pt x="169339" y="13811"/>
                      </a:lnTo>
                      <a:lnTo>
                        <a:pt x="171141" y="12911"/>
                      </a:lnTo>
                      <a:lnTo>
                        <a:pt x="171141" y="12911"/>
                      </a:lnTo>
                      <a:close/>
                      <a:moveTo>
                        <a:pt x="171141" y="0"/>
                      </a:moveTo>
                      <a:lnTo>
                        <a:pt x="169339" y="901"/>
                      </a:lnTo>
                      <a:lnTo>
                        <a:pt x="169339" y="5104"/>
                      </a:lnTo>
                      <a:lnTo>
                        <a:pt x="171141" y="4203"/>
                      </a:lnTo>
                      <a:lnTo>
                        <a:pt x="171141" y="0"/>
                      </a:lnTo>
                      <a:lnTo>
                        <a:pt x="171141" y="0"/>
                      </a:lnTo>
                      <a:close/>
                      <a:moveTo>
                        <a:pt x="146521" y="165437"/>
                      </a:moveTo>
                      <a:lnTo>
                        <a:pt x="146521" y="161233"/>
                      </a:lnTo>
                      <a:lnTo>
                        <a:pt x="144719" y="162434"/>
                      </a:lnTo>
                      <a:lnTo>
                        <a:pt x="144719" y="166638"/>
                      </a:lnTo>
                      <a:lnTo>
                        <a:pt x="146521" y="165437"/>
                      </a:lnTo>
                      <a:lnTo>
                        <a:pt x="146521" y="165437"/>
                      </a:lnTo>
                      <a:close/>
                      <a:moveTo>
                        <a:pt x="146521" y="157030"/>
                      </a:moveTo>
                      <a:lnTo>
                        <a:pt x="146521" y="152826"/>
                      </a:lnTo>
                      <a:lnTo>
                        <a:pt x="144719" y="154027"/>
                      </a:lnTo>
                      <a:lnTo>
                        <a:pt x="144719" y="158231"/>
                      </a:lnTo>
                      <a:lnTo>
                        <a:pt x="146521" y="157030"/>
                      </a:lnTo>
                      <a:lnTo>
                        <a:pt x="146521" y="157030"/>
                      </a:lnTo>
                      <a:close/>
                      <a:moveTo>
                        <a:pt x="146521" y="148322"/>
                      </a:moveTo>
                      <a:lnTo>
                        <a:pt x="146521" y="144119"/>
                      </a:lnTo>
                      <a:lnTo>
                        <a:pt x="144719" y="145320"/>
                      </a:lnTo>
                      <a:lnTo>
                        <a:pt x="144719" y="147422"/>
                      </a:lnTo>
                      <a:lnTo>
                        <a:pt x="142618" y="148623"/>
                      </a:lnTo>
                      <a:lnTo>
                        <a:pt x="142618" y="151025"/>
                      </a:lnTo>
                      <a:lnTo>
                        <a:pt x="146521" y="148923"/>
                      </a:lnTo>
                      <a:lnTo>
                        <a:pt x="146521" y="148322"/>
                      </a:lnTo>
                      <a:lnTo>
                        <a:pt x="146521" y="148322"/>
                      </a:lnTo>
                      <a:lnTo>
                        <a:pt x="146521" y="148322"/>
                      </a:lnTo>
                      <a:close/>
                      <a:moveTo>
                        <a:pt x="146521" y="139615"/>
                      </a:moveTo>
                      <a:lnTo>
                        <a:pt x="146521" y="135412"/>
                      </a:lnTo>
                      <a:lnTo>
                        <a:pt x="144719" y="136613"/>
                      </a:lnTo>
                      <a:lnTo>
                        <a:pt x="144719" y="140816"/>
                      </a:lnTo>
                      <a:lnTo>
                        <a:pt x="146521" y="139615"/>
                      </a:lnTo>
                      <a:lnTo>
                        <a:pt x="146521" y="139615"/>
                      </a:lnTo>
                      <a:close/>
                      <a:moveTo>
                        <a:pt x="146521" y="130908"/>
                      </a:moveTo>
                      <a:lnTo>
                        <a:pt x="146521" y="126705"/>
                      </a:lnTo>
                      <a:lnTo>
                        <a:pt x="144719" y="127906"/>
                      </a:lnTo>
                      <a:lnTo>
                        <a:pt x="144719" y="132109"/>
                      </a:lnTo>
                      <a:lnTo>
                        <a:pt x="146521" y="130908"/>
                      </a:lnTo>
                      <a:lnTo>
                        <a:pt x="146521" y="130908"/>
                      </a:lnTo>
                      <a:close/>
                      <a:moveTo>
                        <a:pt x="146521" y="113794"/>
                      </a:moveTo>
                      <a:lnTo>
                        <a:pt x="146521" y="109590"/>
                      </a:lnTo>
                      <a:lnTo>
                        <a:pt x="144719" y="110791"/>
                      </a:lnTo>
                      <a:lnTo>
                        <a:pt x="144719" y="114995"/>
                      </a:lnTo>
                      <a:lnTo>
                        <a:pt x="146521" y="113794"/>
                      </a:lnTo>
                      <a:lnTo>
                        <a:pt x="146521" y="113794"/>
                      </a:lnTo>
                      <a:close/>
                      <a:moveTo>
                        <a:pt x="146521" y="105087"/>
                      </a:moveTo>
                      <a:lnTo>
                        <a:pt x="146521" y="100883"/>
                      </a:lnTo>
                      <a:lnTo>
                        <a:pt x="144719" y="102084"/>
                      </a:lnTo>
                      <a:lnTo>
                        <a:pt x="144719" y="106288"/>
                      </a:lnTo>
                      <a:lnTo>
                        <a:pt x="146521" y="105087"/>
                      </a:lnTo>
                      <a:lnTo>
                        <a:pt x="146521" y="105087"/>
                      </a:lnTo>
                      <a:close/>
                      <a:moveTo>
                        <a:pt x="146221" y="78965"/>
                      </a:moveTo>
                      <a:lnTo>
                        <a:pt x="146221" y="74762"/>
                      </a:lnTo>
                      <a:lnTo>
                        <a:pt x="144419" y="75963"/>
                      </a:lnTo>
                      <a:lnTo>
                        <a:pt x="144419" y="80166"/>
                      </a:lnTo>
                      <a:lnTo>
                        <a:pt x="146221" y="78965"/>
                      </a:lnTo>
                      <a:lnTo>
                        <a:pt x="146221" y="78965"/>
                      </a:lnTo>
                      <a:close/>
                      <a:moveTo>
                        <a:pt x="146221" y="70558"/>
                      </a:moveTo>
                      <a:lnTo>
                        <a:pt x="146221" y="66355"/>
                      </a:lnTo>
                      <a:lnTo>
                        <a:pt x="144419" y="67556"/>
                      </a:lnTo>
                      <a:lnTo>
                        <a:pt x="144419" y="71759"/>
                      </a:lnTo>
                      <a:lnTo>
                        <a:pt x="146221" y="70558"/>
                      </a:lnTo>
                      <a:lnTo>
                        <a:pt x="146221" y="70558"/>
                      </a:lnTo>
                      <a:close/>
                      <a:moveTo>
                        <a:pt x="146221" y="53444"/>
                      </a:moveTo>
                      <a:lnTo>
                        <a:pt x="146221" y="49241"/>
                      </a:lnTo>
                      <a:lnTo>
                        <a:pt x="144419" y="50442"/>
                      </a:lnTo>
                      <a:lnTo>
                        <a:pt x="144419" y="54645"/>
                      </a:lnTo>
                      <a:lnTo>
                        <a:pt x="146221" y="53444"/>
                      </a:lnTo>
                      <a:lnTo>
                        <a:pt x="146221" y="53444"/>
                      </a:lnTo>
                      <a:close/>
                      <a:moveTo>
                        <a:pt x="146221" y="44737"/>
                      </a:moveTo>
                      <a:lnTo>
                        <a:pt x="146221" y="40533"/>
                      </a:lnTo>
                      <a:lnTo>
                        <a:pt x="144419" y="41734"/>
                      </a:lnTo>
                      <a:lnTo>
                        <a:pt x="144419" y="45938"/>
                      </a:lnTo>
                      <a:lnTo>
                        <a:pt x="146221" y="44737"/>
                      </a:lnTo>
                      <a:lnTo>
                        <a:pt x="146221" y="44737"/>
                      </a:lnTo>
                      <a:close/>
                      <a:moveTo>
                        <a:pt x="146221" y="27323"/>
                      </a:moveTo>
                      <a:lnTo>
                        <a:pt x="146221" y="23119"/>
                      </a:lnTo>
                      <a:lnTo>
                        <a:pt x="144419" y="24320"/>
                      </a:lnTo>
                      <a:lnTo>
                        <a:pt x="144419" y="28524"/>
                      </a:lnTo>
                      <a:lnTo>
                        <a:pt x="146221" y="27323"/>
                      </a:lnTo>
                      <a:lnTo>
                        <a:pt x="146221" y="27323"/>
                      </a:lnTo>
                      <a:close/>
                      <a:moveTo>
                        <a:pt x="146221" y="14412"/>
                      </a:moveTo>
                      <a:lnTo>
                        <a:pt x="144419" y="15613"/>
                      </a:lnTo>
                      <a:lnTo>
                        <a:pt x="144419" y="19816"/>
                      </a:lnTo>
                      <a:lnTo>
                        <a:pt x="146221" y="18615"/>
                      </a:lnTo>
                      <a:lnTo>
                        <a:pt x="146221" y="14412"/>
                      </a:lnTo>
                      <a:lnTo>
                        <a:pt x="146221" y="14412"/>
                      </a:lnTo>
                      <a:close/>
                      <a:moveTo>
                        <a:pt x="191258" y="122501"/>
                      </a:moveTo>
                      <a:lnTo>
                        <a:pt x="191258" y="120099"/>
                      </a:lnTo>
                      <a:lnTo>
                        <a:pt x="187655" y="122201"/>
                      </a:lnTo>
                      <a:lnTo>
                        <a:pt x="187655" y="124603"/>
                      </a:lnTo>
                      <a:lnTo>
                        <a:pt x="191258" y="122501"/>
                      </a:lnTo>
                      <a:lnTo>
                        <a:pt x="191258" y="122501"/>
                      </a:lnTo>
                      <a:close/>
                      <a:moveTo>
                        <a:pt x="183751" y="127005"/>
                      </a:moveTo>
                      <a:lnTo>
                        <a:pt x="183751" y="124603"/>
                      </a:lnTo>
                      <a:lnTo>
                        <a:pt x="180149" y="126705"/>
                      </a:lnTo>
                      <a:lnTo>
                        <a:pt x="180149" y="129107"/>
                      </a:lnTo>
                      <a:lnTo>
                        <a:pt x="183751" y="127005"/>
                      </a:lnTo>
                      <a:lnTo>
                        <a:pt x="183751" y="127005"/>
                      </a:lnTo>
                      <a:close/>
                      <a:moveTo>
                        <a:pt x="176245" y="131208"/>
                      </a:moveTo>
                      <a:lnTo>
                        <a:pt x="176245" y="128806"/>
                      </a:lnTo>
                      <a:lnTo>
                        <a:pt x="172342" y="130908"/>
                      </a:lnTo>
                      <a:lnTo>
                        <a:pt x="172342" y="133310"/>
                      </a:lnTo>
                      <a:lnTo>
                        <a:pt x="176245" y="131208"/>
                      </a:lnTo>
                      <a:lnTo>
                        <a:pt x="176245" y="131208"/>
                      </a:lnTo>
                      <a:close/>
                      <a:moveTo>
                        <a:pt x="168739" y="135712"/>
                      </a:moveTo>
                      <a:lnTo>
                        <a:pt x="168739" y="133310"/>
                      </a:lnTo>
                      <a:lnTo>
                        <a:pt x="164836" y="135412"/>
                      </a:lnTo>
                      <a:lnTo>
                        <a:pt x="164836" y="137814"/>
                      </a:lnTo>
                      <a:lnTo>
                        <a:pt x="168739" y="135712"/>
                      </a:lnTo>
                      <a:lnTo>
                        <a:pt x="168739" y="135712"/>
                      </a:lnTo>
                      <a:close/>
                      <a:moveTo>
                        <a:pt x="161233" y="139915"/>
                      </a:moveTo>
                      <a:lnTo>
                        <a:pt x="161233" y="137513"/>
                      </a:lnTo>
                      <a:lnTo>
                        <a:pt x="157330" y="139615"/>
                      </a:lnTo>
                      <a:lnTo>
                        <a:pt x="157330" y="142017"/>
                      </a:lnTo>
                      <a:lnTo>
                        <a:pt x="161233" y="139915"/>
                      </a:lnTo>
                      <a:lnTo>
                        <a:pt x="161233" y="139915"/>
                      </a:lnTo>
                      <a:close/>
                      <a:moveTo>
                        <a:pt x="153727" y="144119"/>
                      </a:moveTo>
                      <a:lnTo>
                        <a:pt x="153727" y="141717"/>
                      </a:lnTo>
                      <a:lnTo>
                        <a:pt x="150124" y="143819"/>
                      </a:lnTo>
                      <a:lnTo>
                        <a:pt x="150124" y="146221"/>
                      </a:lnTo>
                      <a:lnTo>
                        <a:pt x="153727" y="144119"/>
                      </a:lnTo>
                      <a:lnTo>
                        <a:pt x="153727" y="144119"/>
                      </a:lnTo>
                      <a:close/>
                      <a:moveTo>
                        <a:pt x="139015" y="152826"/>
                      </a:moveTo>
                      <a:lnTo>
                        <a:pt x="139015" y="150424"/>
                      </a:lnTo>
                      <a:lnTo>
                        <a:pt x="135112" y="152526"/>
                      </a:lnTo>
                      <a:lnTo>
                        <a:pt x="135112" y="154928"/>
                      </a:lnTo>
                      <a:lnTo>
                        <a:pt x="139015" y="152826"/>
                      </a:lnTo>
                      <a:lnTo>
                        <a:pt x="139015" y="152826"/>
                      </a:lnTo>
                      <a:close/>
                      <a:moveTo>
                        <a:pt x="131509" y="157330"/>
                      </a:moveTo>
                      <a:lnTo>
                        <a:pt x="131509" y="154928"/>
                      </a:lnTo>
                      <a:lnTo>
                        <a:pt x="127605" y="157030"/>
                      </a:lnTo>
                      <a:lnTo>
                        <a:pt x="127605" y="159432"/>
                      </a:lnTo>
                      <a:lnTo>
                        <a:pt x="131509" y="157330"/>
                      </a:lnTo>
                      <a:lnTo>
                        <a:pt x="131509" y="157330"/>
                      </a:lnTo>
                      <a:close/>
                      <a:moveTo>
                        <a:pt x="116496" y="165737"/>
                      </a:moveTo>
                      <a:lnTo>
                        <a:pt x="116496" y="163335"/>
                      </a:lnTo>
                      <a:lnTo>
                        <a:pt x="112893" y="165437"/>
                      </a:lnTo>
                      <a:lnTo>
                        <a:pt x="112893" y="167838"/>
                      </a:lnTo>
                      <a:lnTo>
                        <a:pt x="116496" y="165737"/>
                      </a:lnTo>
                      <a:lnTo>
                        <a:pt x="116496" y="165737"/>
                      </a:lnTo>
                      <a:close/>
                      <a:moveTo>
                        <a:pt x="108990" y="170241"/>
                      </a:moveTo>
                      <a:lnTo>
                        <a:pt x="108990" y="167838"/>
                      </a:lnTo>
                      <a:lnTo>
                        <a:pt x="105087" y="169940"/>
                      </a:lnTo>
                      <a:lnTo>
                        <a:pt x="105087" y="172342"/>
                      </a:lnTo>
                      <a:lnTo>
                        <a:pt x="108990" y="170241"/>
                      </a:lnTo>
                      <a:lnTo>
                        <a:pt x="108990" y="170241"/>
                      </a:lnTo>
                      <a:close/>
                      <a:moveTo>
                        <a:pt x="101484" y="174444"/>
                      </a:moveTo>
                      <a:lnTo>
                        <a:pt x="101484" y="172042"/>
                      </a:lnTo>
                      <a:lnTo>
                        <a:pt x="97581" y="174144"/>
                      </a:lnTo>
                      <a:lnTo>
                        <a:pt x="97581" y="176546"/>
                      </a:lnTo>
                      <a:lnTo>
                        <a:pt x="101484" y="174444"/>
                      </a:lnTo>
                      <a:lnTo>
                        <a:pt x="101484" y="174444"/>
                      </a:lnTo>
                      <a:close/>
                      <a:moveTo>
                        <a:pt x="93978" y="178647"/>
                      </a:moveTo>
                      <a:lnTo>
                        <a:pt x="93978" y="176245"/>
                      </a:lnTo>
                      <a:lnTo>
                        <a:pt x="90074" y="178347"/>
                      </a:lnTo>
                      <a:lnTo>
                        <a:pt x="90074" y="180749"/>
                      </a:lnTo>
                      <a:lnTo>
                        <a:pt x="93978" y="178647"/>
                      </a:lnTo>
                      <a:lnTo>
                        <a:pt x="93978" y="178647"/>
                      </a:lnTo>
                      <a:close/>
                      <a:moveTo>
                        <a:pt x="86472" y="183151"/>
                      </a:moveTo>
                      <a:lnTo>
                        <a:pt x="86472" y="180749"/>
                      </a:lnTo>
                      <a:lnTo>
                        <a:pt x="82869" y="182851"/>
                      </a:lnTo>
                      <a:lnTo>
                        <a:pt x="82869" y="185253"/>
                      </a:lnTo>
                      <a:lnTo>
                        <a:pt x="86472" y="183151"/>
                      </a:lnTo>
                      <a:lnTo>
                        <a:pt x="86472" y="183151"/>
                      </a:lnTo>
                      <a:close/>
                      <a:moveTo>
                        <a:pt x="78965" y="187355"/>
                      </a:moveTo>
                      <a:lnTo>
                        <a:pt x="78965" y="184953"/>
                      </a:lnTo>
                      <a:lnTo>
                        <a:pt x="75362" y="187054"/>
                      </a:lnTo>
                      <a:lnTo>
                        <a:pt x="75362" y="189456"/>
                      </a:lnTo>
                      <a:lnTo>
                        <a:pt x="78965" y="187355"/>
                      </a:lnTo>
                      <a:lnTo>
                        <a:pt x="78965" y="187355"/>
                      </a:lnTo>
                      <a:close/>
                      <a:moveTo>
                        <a:pt x="63953" y="196062"/>
                      </a:moveTo>
                      <a:lnTo>
                        <a:pt x="63953" y="193660"/>
                      </a:lnTo>
                      <a:lnTo>
                        <a:pt x="60050" y="195762"/>
                      </a:lnTo>
                      <a:lnTo>
                        <a:pt x="60050" y="198164"/>
                      </a:lnTo>
                      <a:lnTo>
                        <a:pt x="63953" y="196062"/>
                      </a:lnTo>
                      <a:lnTo>
                        <a:pt x="63953" y="196062"/>
                      </a:lnTo>
                      <a:close/>
                      <a:moveTo>
                        <a:pt x="56447" y="200566"/>
                      </a:moveTo>
                      <a:lnTo>
                        <a:pt x="56447" y="198164"/>
                      </a:lnTo>
                      <a:lnTo>
                        <a:pt x="52844" y="200265"/>
                      </a:lnTo>
                      <a:lnTo>
                        <a:pt x="52844" y="202667"/>
                      </a:lnTo>
                      <a:lnTo>
                        <a:pt x="56447" y="200566"/>
                      </a:lnTo>
                      <a:lnTo>
                        <a:pt x="56447" y="200566"/>
                      </a:lnTo>
                      <a:close/>
                      <a:moveTo>
                        <a:pt x="45338" y="206571"/>
                      </a:moveTo>
                      <a:lnTo>
                        <a:pt x="45338" y="206571"/>
                      </a:lnTo>
                      <a:lnTo>
                        <a:pt x="48941" y="204469"/>
                      </a:lnTo>
                      <a:lnTo>
                        <a:pt x="48941" y="202067"/>
                      </a:lnTo>
                      <a:lnTo>
                        <a:pt x="46538" y="203568"/>
                      </a:lnTo>
                      <a:lnTo>
                        <a:pt x="46538" y="201466"/>
                      </a:lnTo>
                      <a:lnTo>
                        <a:pt x="44737" y="202667"/>
                      </a:lnTo>
                      <a:lnTo>
                        <a:pt x="44737" y="206871"/>
                      </a:lnTo>
                      <a:lnTo>
                        <a:pt x="45338" y="206571"/>
                      </a:lnTo>
                      <a:lnTo>
                        <a:pt x="45338" y="206571"/>
                      </a:lnTo>
                      <a:close/>
                      <a:moveTo>
                        <a:pt x="41434" y="208972"/>
                      </a:moveTo>
                      <a:lnTo>
                        <a:pt x="41434" y="206571"/>
                      </a:lnTo>
                      <a:lnTo>
                        <a:pt x="37531" y="208672"/>
                      </a:lnTo>
                      <a:lnTo>
                        <a:pt x="37531" y="211074"/>
                      </a:lnTo>
                      <a:lnTo>
                        <a:pt x="41434" y="208972"/>
                      </a:lnTo>
                      <a:lnTo>
                        <a:pt x="41434" y="208972"/>
                      </a:lnTo>
                      <a:close/>
                      <a:moveTo>
                        <a:pt x="33928" y="213476"/>
                      </a:moveTo>
                      <a:lnTo>
                        <a:pt x="33928" y="211074"/>
                      </a:lnTo>
                      <a:lnTo>
                        <a:pt x="30325" y="213176"/>
                      </a:lnTo>
                      <a:lnTo>
                        <a:pt x="30325" y="215578"/>
                      </a:lnTo>
                      <a:lnTo>
                        <a:pt x="33928" y="213476"/>
                      </a:lnTo>
                      <a:lnTo>
                        <a:pt x="33928" y="213476"/>
                      </a:lnTo>
                      <a:close/>
                      <a:moveTo>
                        <a:pt x="26722" y="217680"/>
                      </a:moveTo>
                      <a:lnTo>
                        <a:pt x="26722" y="215278"/>
                      </a:lnTo>
                      <a:lnTo>
                        <a:pt x="22819" y="217379"/>
                      </a:lnTo>
                      <a:lnTo>
                        <a:pt x="22819" y="219781"/>
                      </a:lnTo>
                      <a:lnTo>
                        <a:pt x="26722" y="217680"/>
                      </a:lnTo>
                      <a:lnTo>
                        <a:pt x="26722" y="217680"/>
                      </a:lnTo>
                      <a:close/>
                      <a:moveTo>
                        <a:pt x="18916" y="221883"/>
                      </a:moveTo>
                      <a:lnTo>
                        <a:pt x="18916" y="219481"/>
                      </a:lnTo>
                      <a:lnTo>
                        <a:pt x="15313" y="221583"/>
                      </a:lnTo>
                      <a:lnTo>
                        <a:pt x="15313" y="223985"/>
                      </a:lnTo>
                      <a:lnTo>
                        <a:pt x="18916" y="221883"/>
                      </a:lnTo>
                      <a:lnTo>
                        <a:pt x="18916" y="221883"/>
                      </a:lnTo>
                      <a:close/>
                      <a:moveTo>
                        <a:pt x="11410" y="226387"/>
                      </a:moveTo>
                      <a:lnTo>
                        <a:pt x="11410" y="223985"/>
                      </a:lnTo>
                      <a:lnTo>
                        <a:pt x="7807" y="226087"/>
                      </a:lnTo>
                      <a:lnTo>
                        <a:pt x="7807" y="228489"/>
                      </a:lnTo>
                      <a:lnTo>
                        <a:pt x="11410" y="226387"/>
                      </a:lnTo>
                      <a:lnTo>
                        <a:pt x="11410" y="226387"/>
                      </a:lnTo>
                      <a:close/>
                      <a:moveTo>
                        <a:pt x="4203" y="228489"/>
                      </a:moveTo>
                      <a:lnTo>
                        <a:pt x="301" y="230590"/>
                      </a:lnTo>
                      <a:lnTo>
                        <a:pt x="301" y="232992"/>
                      </a:lnTo>
                      <a:lnTo>
                        <a:pt x="4203" y="230891"/>
                      </a:lnTo>
                      <a:lnTo>
                        <a:pt x="4203" y="228489"/>
                      </a:lnTo>
                      <a:lnTo>
                        <a:pt x="4203" y="228489"/>
                      </a:lnTo>
                      <a:close/>
                      <a:moveTo>
                        <a:pt x="190958" y="93677"/>
                      </a:moveTo>
                      <a:lnTo>
                        <a:pt x="190958" y="91576"/>
                      </a:lnTo>
                      <a:lnTo>
                        <a:pt x="187354" y="93677"/>
                      </a:lnTo>
                      <a:lnTo>
                        <a:pt x="187354" y="95779"/>
                      </a:lnTo>
                      <a:lnTo>
                        <a:pt x="190958" y="93677"/>
                      </a:lnTo>
                      <a:lnTo>
                        <a:pt x="190958" y="93677"/>
                      </a:lnTo>
                      <a:close/>
                      <a:moveTo>
                        <a:pt x="183452" y="98181"/>
                      </a:moveTo>
                      <a:lnTo>
                        <a:pt x="183452" y="96079"/>
                      </a:lnTo>
                      <a:lnTo>
                        <a:pt x="179848" y="98181"/>
                      </a:lnTo>
                      <a:lnTo>
                        <a:pt x="179848" y="100283"/>
                      </a:lnTo>
                      <a:lnTo>
                        <a:pt x="183452" y="98181"/>
                      </a:lnTo>
                      <a:lnTo>
                        <a:pt x="183452" y="98181"/>
                      </a:lnTo>
                      <a:close/>
                      <a:moveTo>
                        <a:pt x="176245" y="102385"/>
                      </a:moveTo>
                      <a:lnTo>
                        <a:pt x="176245" y="100283"/>
                      </a:lnTo>
                      <a:lnTo>
                        <a:pt x="172342" y="102385"/>
                      </a:lnTo>
                      <a:lnTo>
                        <a:pt x="172342" y="104486"/>
                      </a:lnTo>
                      <a:lnTo>
                        <a:pt x="176245" y="102385"/>
                      </a:lnTo>
                      <a:lnTo>
                        <a:pt x="176245" y="102385"/>
                      </a:lnTo>
                      <a:close/>
                      <a:moveTo>
                        <a:pt x="168739" y="106588"/>
                      </a:moveTo>
                      <a:lnTo>
                        <a:pt x="168739" y="104486"/>
                      </a:lnTo>
                      <a:lnTo>
                        <a:pt x="164836" y="106588"/>
                      </a:lnTo>
                      <a:lnTo>
                        <a:pt x="164836" y="108690"/>
                      </a:lnTo>
                      <a:lnTo>
                        <a:pt x="168739" y="106588"/>
                      </a:lnTo>
                      <a:lnTo>
                        <a:pt x="168739" y="106588"/>
                      </a:lnTo>
                      <a:close/>
                      <a:moveTo>
                        <a:pt x="161233" y="111092"/>
                      </a:moveTo>
                      <a:lnTo>
                        <a:pt x="161233" y="108990"/>
                      </a:lnTo>
                      <a:lnTo>
                        <a:pt x="157330" y="111092"/>
                      </a:lnTo>
                      <a:lnTo>
                        <a:pt x="157330" y="113193"/>
                      </a:lnTo>
                      <a:lnTo>
                        <a:pt x="161233" y="111092"/>
                      </a:lnTo>
                      <a:lnTo>
                        <a:pt x="161233" y="111092"/>
                      </a:lnTo>
                      <a:close/>
                      <a:moveTo>
                        <a:pt x="153727" y="115295"/>
                      </a:moveTo>
                      <a:lnTo>
                        <a:pt x="153727" y="113193"/>
                      </a:lnTo>
                      <a:lnTo>
                        <a:pt x="150124" y="115295"/>
                      </a:lnTo>
                      <a:lnTo>
                        <a:pt x="150124" y="117397"/>
                      </a:lnTo>
                      <a:lnTo>
                        <a:pt x="153727" y="115295"/>
                      </a:lnTo>
                      <a:lnTo>
                        <a:pt x="153727" y="115295"/>
                      </a:lnTo>
                      <a:close/>
                      <a:moveTo>
                        <a:pt x="146221" y="118298"/>
                      </a:moveTo>
                      <a:lnTo>
                        <a:pt x="146221" y="117697"/>
                      </a:lnTo>
                      <a:lnTo>
                        <a:pt x="142317" y="119799"/>
                      </a:lnTo>
                      <a:lnTo>
                        <a:pt x="142317" y="121901"/>
                      </a:lnTo>
                      <a:lnTo>
                        <a:pt x="144419" y="120700"/>
                      </a:lnTo>
                      <a:lnTo>
                        <a:pt x="144419" y="123402"/>
                      </a:lnTo>
                      <a:lnTo>
                        <a:pt x="146221" y="122201"/>
                      </a:lnTo>
                      <a:lnTo>
                        <a:pt x="146221" y="118298"/>
                      </a:lnTo>
                      <a:lnTo>
                        <a:pt x="146221" y="118298"/>
                      </a:lnTo>
                      <a:lnTo>
                        <a:pt x="146221" y="118298"/>
                      </a:lnTo>
                      <a:close/>
                      <a:moveTo>
                        <a:pt x="138714" y="124002"/>
                      </a:moveTo>
                      <a:lnTo>
                        <a:pt x="138714" y="121901"/>
                      </a:lnTo>
                      <a:lnTo>
                        <a:pt x="134811" y="124002"/>
                      </a:lnTo>
                      <a:lnTo>
                        <a:pt x="134811" y="126104"/>
                      </a:lnTo>
                      <a:lnTo>
                        <a:pt x="138714" y="124002"/>
                      </a:lnTo>
                      <a:lnTo>
                        <a:pt x="138714" y="124002"/>
                      </a:lnTo>
                      <a:close/>
                      <a:moveTo>
                        <a:pt x="131208" y="128206"/>
                      </a:moveTo>
                      <a:lnTo>
                        <a:pt x="131208" y="126104"/>
                      </a:lnTo>
                      <a:lnTo>
                        <a:pt x="127305" y="128206"/>
                      </a:lnTo>
                      <a:lnTo>
                        <a:pt x="127305" y="130308"/>
                      </a:lnTo>
                      <a:lnTo>
                        <a:pt x="131208" y="128206"/>
                      </a:lnTo>
                      <a:lnTo>
                        <a:pt x="131208" y="128206"/>
                      </a:lnTo>
                      <a:close/>
                      <a:moveTo>
                        <a:pt x="116196" y="136913"/>
                      </a:moveTo>
                      <a:lnTo>
                        <a:pt x="116196" y="134811"/>
                      </a:lnTo>
                      <a:lnTo>
                        <a:pt x="112593" y="136913"/>
                      </a:lnTo>
                      <a:lnTo>
                        <a:pt x="112593" y="139015"/>
                      </a:lnTo>
                      <a:lnTo>
                        <a:pt x="116196" y="136913"/>
                      </a:lnTo>
                      <a:lnTo>
                        <a:pt x="116196" y="136913"/>
                      </a:lnTo>
                      <a:close/>
                      <a:moveTo>
                        <a:pt x="108690" y="141417"/>
                      </a:moveTo>
                      <a:lnTo>
                        <a:pt x="108690" y="139315"/>
                      </a:lnTo>
                      <a:lnTo>
                        <a:pt x="104786" y="141417"/>
                      </a:lnTo>
                      <a:lnTo>
                        <a:pt x="104786" y="143518"/>
                      </a:lnTo>
                      <a:lnTo>
                        <a:pt x="108690" y="141417"/>
                      </a:lnTo>
                      <a:lnTo>
                        <a:pt x="108690" y="141417"/>
                      </a:lnTo>
                      <a:close/>
                      <a:moveTo>
                        <a:pt x="101183" y="145620"/>
                      </a:moveTo>
                      <a:lnTo>
                        <a:pt x="101183" y="143518"/>
                      </a:lnTo>
                      <a:lnTo>
                        <a:pt x="97280" y="145620"/>
                      </a:lnTo>
                      <a:lnTo>
                        <a:pt x="97280" y="147722"/>
                      </a:lnTo>
                      <a:lnTo>
                        <a:pt x="101183" y="145620"/>
                      </a:lnTo>
                      <a:lnTo>
                        <a:pt x="101183" y="145620"/>
                      </a:lnTo>
                      <a:close/>
                      <a:moveTo>
                        <a:pt x="93978" y="149824"/>
                      </a:moveTo>
                      <a:lnTo>
                        <a:pt x="93978" y="147722"/>
                      </a:lnTo>
                      <a:lnTo>
                        <a:pt x="90074" y="149824"/>
                      </a:lnTo>
                      <a:lnTo>
                        <a:pt x="90074" y="151925"/>
                      </a:lnTo>
                      <a:lnTo>
                        <a:pt x="93978" y="149824"/>
                      </a:lnTo>
                      <a:lnTo>
                        <a:pt x="93978" y="149824"/>
                      </a:lnTo>
                      <a:close/>
                      <a:moveTo>
                        <a:pt x="86472" y="154327"/>
                      </a:moveTo>
                      <a:lnTo>
                        <a:pt x="86472" y="152226"/>
                      </a:lnTo>
                      <a:lnTo>
                        <a:pt x="82869" y="154327"/>
                      </a:lnTo>
                      <a:lnTo>
                        <a:pt x="82869" y="156429"/>
                      </a:lnTo>
                      <a:lnTo>
                        <a:pt x="86472" y="154327"/>
                      </a:lnTo>
                      <a:lnTo>
                        <a:pt x="86472" y="154327"/>
                      </a:lnTo>
                      <a:close/>
                      <a:moveTo>
                        <a:pt x="78965" y="158531"/>
                      </a:moveTo>
                      <a:lnTo>
                        <a:pt x="78965" y="156429"/>
                      </a:lnTo>
                      <a:lnTo>
                        <a:pt x="75362" y="158531"/>
                      </a:lnTo>
                      <a:lnTo>
                        <a:pt x="75362" y="160633"/>
                      </a:lnTo>
                      <a:lnTo>
                        <a:pt x="78965" y="158531"/>
                      </a:lnTo>
                      <a:lnTo>
                        <a:pt x="78965" y="158531"/>
                      </a:lnTo>
                      <a:close/>
                      <a:moveTo>
                        <a:pt x="71459" y="161233"/>
                      </a:moveTo>
                      <a:lnTo>
                        <a:pt x="71459" y="160633"/>
                      </a:lnTo>
                      <a:lnTo>
                        <a:pt x="67556" y="162734"/>
                      </a:lnTo>
                      <a:lnTo>
                        <a:pt x="67556" y="164836"/>
                      </a:lnTo>
                      <a:lnTo>
                        <a:pt x="69657" y="163635"/>
                      </a:lnTo>
                      <a:lnTo>
                        <a:pt x="69657" y="166337"/>
                      </a:lnTo>
                      <a:lnTo>
                        <a:pt x="71459" y="165437"/>
                      </a:lnTo>
                      <a:lnTo>
                        <a:pt x="71459" y="161233"/>
                      </a:lnTo>
                      <a:lnTo>
                        <a:pt x="71459" y="161233"/>
                      </a:lnTo>
                      <a:lnTo>
                        <a:pt x="71459" y="161233"/>
                      </a:lnTo>
                      <a:close/>
                      <a:moveTo>
                        <a:pt x="63953" y="167238"/>
                      </a:moveTo>
                      <a:lnTo>
                        <a:pt x="63953" y="165136"/>
                      </a:lnTo>
                      <a:lnTo>
                        <a:pt x="60050" y="167238"/>
                      </a:lnTo>
                      <a:lnTo>
                        <a:pt x="60050" y="169340"/>
                      </a:lnTo>
                      <a:lnTo>
                        <a:pt x="63953" y="167238"/>
                      </a:lnTo>
                      <a:lnTo>
                        <a:pt x="63953" y="167238"/>
                      </a:lnTo>
                      <a:close/>
                      <a:moveTo>
                        <a:pt x="56447" y="171442"/>
                      </a:moveTo>
                      <a:lnTo>
                        <a:pt x="56447" y="169340"/>
                      </a:lnTo>
                      <a:lnTo>
                        <a:pt x="52844" y="171442"/>
                      </a:lnTo>
                      <a:lnTo>
                        <a:pt x="52844" y="173543"/>
                      </a:lnTo>
                      <a:lnTo>
                        <a:pt x="56447" y="171442"/>
                      </a:lnTo>
                      <a:lnTo>
                        <a:pt x="56447" y="171442"/>
                      </a:lnTo>
                      <a:close/>
                      <a:moveTo>
                        <a:pt x="48941" y="175945"/>
                      </a:moveTo>
                      <a:lnTo>
                        <a:pt x="48941" y="173843"/>
                      </a:lnTo>
                      <a:lnTo>
                        <a:pt x="45338" y="175945"/>
                      </a:lnTo>
                      <a:lnTo>
                        <a:pt x="45338" y="176546"/>
                      </a:lnTo>
                      <a:lnTo>
                        <a:pt x="44737" y="176846"/>
                      </a:lnTo>
                      <a:lnTo>
                        <a:pt x="44737" y="181049"/>
                      </a:lnTo>
                      <a:lnTo>
                        <a:pt x="46538" y="180149"/>
                      </a:lnTo>
                      <a:lnTo>
                        <a:pt x="46538" y="177446"/>
                      </a:lnTo>
                      <a:lnTo>
                        <a:pt x="48941" y="175945"/>
                      </a:lnTo>
                      <a:lnTo>
                        <a:pt x="48941" y="175945"/>
                      </a:lnTo>
                      <a:close/>
                      <a:moveTo>
                        <a:pt x="41434" y="180149"/>
                      </a:moveTo>
                      <a:lnTo>
                        <a:pt x="41434" y="178047"/>
                      </a:lnTo>
                      <a:lnTo>
                        <a:pt x="37531" y="180149"/>
                      </a:lnTo>
                      <a:lnTo>
                        <a:pt x="37531" y="182250"/>
                      </a:lnTo>
                      <a:lnTo>
                        <a:pt x="41434" y="180149"/>
                      </a:lnTo>
                      <a:lnTo>
                        <a:pt x="41434" y="180149"/>
                      </a:lnTo>
                      <a:close/>
                      <a:moveTo>
                        <a:pt x="33928" y="184652"/>
                      </a:moveTo>
                      <a:lnTo>
                        <a:pt x="33928" y="182551"/>
                      </a:lnTo>
                      <a:lnTo>
                        <a:pt x="30325" y="184652"/>
                      </a:lnTo>
                      <a:lnTo>
                        <a:pt x="30325" y="186754"/>
                      </a:lnTo>
                      <a:lnTo>
                        <a:pt x="33928" y="184652"/>
                      </a:lnTo>
                      <a:lnTo>
                        <a:pt x="33928" y="184652"/>
                      </a:lnTo>
                      <a:close/>
                      <a:moveTo>
                        <a:pt x="26422" y="188856"/>
                      </a:moveTo>
                      <a:lnTo>
                        <a:pt x="26422" y="186754"/>
                      </a:lnTo>
                      <a:lnTo>
                        <a:pt x="22519" y="188856"/>
                      </a:lnTo>
                      <a:lnTo>
                        <a:pt x="22519" y="190958"/>
                      </a:lnTo>
                      <a:lnTo>
                        <a:pt x="26422" y="188856"/>
                      </a:lnTo>
                      <a:lnTo>
                        <a:pt x="26422" y="188856"/>
                      </a:lnTo>
                      <a:close/>
                      <a:moveTo>
                        <a:pt x="18916" y="193059"/>
                      </a:moveTo>
                      <a:lnTo>
                        <a:pt x="18916" y="190958"/>
                      </a:lnTo>
                      <a:lnTo>
                        <a:pt x="15313" y="193059"/>
                      </a:lnTo>
                      <a:lnTo>
                        <a:pt x="15313" y="195161"/>
                      </a:lnTo>
                      <a:lnTo>
                        <a:pt x="18916" y="193059"/>
                      </a:lnTo>
                      <a:lnTo>
                        <a:pt x="18916" y="193059"/>
                      </a:lnTo>
                      <a:close/>
                      <a:moveTo>
                        <a:pt x="11410" y="197563"/>
                      </a:moveTo>
                      <a:lnTo>
                        <a:pt x="11410" y="195461"/>
                      </a:lnTo>
                      <a:lnTo>
                        <a:pt x="7807" y="197563"/>
                      </a:lnTo>
                      <a:lnTo>
                        <a:pt x="7807" y="199665"/>
                      </a:lnTo>
                      <a:lnTo>
                        <a:pt x="11410" y="197563"/>
                      </a:lnTo>
                      <a:lnTo>
                        <a:pt x="11410" y="197563"/>
                      </a:lnTo>
                      <a:close/>
                      <a:moveTo>
                        <a:pt x="3903" y="199665"/>
                      </a:moveTo>
                      <a:lnTo>
                        <a:pt x="0" y="201767"/>
                      </a:lnTo>
                      <a:lnTo>
                        <a:pt x="0" y="203868"/>
                      </a:lnTo>
                      <a:lnTo>
                        <a:pt x="3903" y="201767"/>
                      </a:lnTo>
                      <a:lnTo>
                        <a:pt x="3903" y="199665"/>
                      </a:lnTo>
                      <a:lnTo>
                        <a:pt x="3903" y="199665"/>
                      </a:lnTo>
                      <a:close/>
                      <a:moveTo>
                        <a:pt x="190958" y="65154"/>
                      </a:moveTo>
                      <a:lnTo>
                        <a:pt x="190958" y="62752"/>
                      </a:lnTo>
                      <a:lnTo>
                        <a:pt x="187354" y="64854"/>
                      </a:lnTo>
                      <a:lnTo>
                        <a:pt x="187354" y="67256"/>
                      </a:lnTo>
                      <a:lnTo>
                        <a:pt x="190958" y="65154"/>
                      </a:lnTo>
                      <a:lnTo>
                        <a:pt x="190958" y="65154"/>
                      </a:lnTo>
                      <a:close/>
                      <a:moveTo>
                        <a:pt x="183452" y="69357"/>
                      </a:moveTo>
                      <a:lnTo>
                        <a:pt x="183452" y="66955"/>
                      </a:lnTo>
                      <a:lnTo>
                        <a:pt x="179848" y="69057"/>
                      </a:lnTo>
                      <a:lnTo>
                        <a:pt x="179848" y="71459"/>
                      </a:lnTo>
                      <a:lnTo>
                        <a:pt x="183452" y="69357"/>
                      </a:lnTo>
                      <a:lnTo>
                        <a:pt x="183452" y="69357"/>
                      </a:lnTo>
                      <a:close/>
                      <a:moveTo>
                        <a:pt x="176245" y="73561"/>
                      </a:moveTo>
                      <a:lnTo>
                        <a:pt x="176245" y="71159"/>
                      </a:lnTo>
                      <a:lnTo>
                        <a:pt x="172342" y="73260"/>
                      </a:lnTo>
                      <a:lnTo>
                        <a:pt x="172342" y="75662"/>
                      </a:lnTo>
                      <a:lnTo>
                        <a:pt x="176245" y="73561"/>
                      </a:lnTo>
                      <a:lnTo>
                        <a:pt x="176245" y="73561"/>
                      </a:lnTo>
                      <a:close/>
                      <a:moveTo>
                        <a:pt x="168439" y="78064"/>
                      </a:moveTo>
                      <a:lnTo>
                        <a:pt x="168439" y="75662"/>
                      </a:lnTo>
                      <a:lnTo>
                        <a:pt x="164536" y="77764"/>
                      </a:lnTo>
                      <a:lnTo>
                        <a:pt x="164536" y="80166"/>
                      </a:lnTo>
                      <a:lnTo>
                        <a:pt x="168439" y="78064"/>
                      </a:lnTo>
                      <a:lnTo>
                        <a:pt x="168439" y="78064"/>
                      </a:lnTo>
                      <a:close/>
                      <a:moveTo>
                        <a:pt x="161233" y="82268"/>
                      </a:moveTo>
                      <a:lnTo>
                        <a:pt x="161233" y="79866"/>
                      </a:lnTo>
                      <a:lnTo>
                        <a:pt x="157330" y="81968"/>
                      </a:lnTo>
                      <a:lnTo>
                        <a:pt x="157330" y="84370"/>
                      </a:lnTo>
                      <a:lnTo>
                        <a:pt x="161233" y="82268"/>
                      </a:lnTo>
                      <a:lnTo>
                        <a:pt x="161233" y="82268"/>
                      </a:lnTo>
                      <a:close/>
                      <a:moveTo>
                        <a:pt x="153727" y="86471"/>
                      </a:moveTo>
                      <a:lnTo>
                        <a:pt x="153727" y="84069"/>
                      </a:lnTo>
                      <a:lnTo>
                        <a:pt x="150124" y="86171"/>
                      </a:lnTo>
                      <a:lnTo>
                        <a:pt x="150124" y="88573"/>
                      </a:lnTo>
                      <a:lnTo>
                        <a:pt x="153727" y="86471"/>
                      </a:lnTo>
                      <a:lnTo>
                        <a:pt x="153727" y="86471"/>
                      </a:lnTo>
                      <a:close/>
                      <a:moveTo>
                        <a:pt x="146221" y="90975"/>
                      </a:moveTo>
                      <a:lnTo>
                        <a:pt x="146221" y="88573"/>
                      </a:lnTo>
                      <a:lnTo>
                        <a:pt x="142317" y="90675"/>
                      </a:lnTo>
                      <a:lnTo>
                        <a:pt x="142317" y="93077"/>
                      </a:lnTo>
                      <a:lnTo>
                        <a:pt x="146221" y="90975"/>
                      </a:lnTo>
                      <a:lnTo>
                        <a:pt x="146221" y="90975"/>
                      </a:lnTo>
                      <a:close/>
                      <a:moveTo>
                        <a:pt x="146221" y="96380"/>
                      </a:moveTo>
                      <a:lnTo>
                        <a:pt x="144419" y="97581"/>
                      </a:lnTo>
                      <a:lnTo>
                        <a:pt x="144419" y="93377"/>
                      </a:lnTo>
                      <a:lnTo>
                        <a:pt x="146221" y="92176"/>
                      </a:lnTo>
                      <a:lnTo>
                        <a:pt x="146221" y="96380"/>
                      </a:lnTo>
                      <a:lnTo>
                        <a:pt x="146221" y="96380"/>
                      </a:lnTo>
                      <a:close/>
                      <a:moveTo>
                        <a:pt x="146221" y="87672"/>
                      </a:moveTo>
                      <a:lnTo>
                        <a:pt x="144419" y="88873"/>
                      </a:lnTo>
                      <a:lnTo>
                        <a:pt x="144419" y="84670"/>
                      </a:lnTo>
                      <a:lnTo>
                        <a:pt x="146221" y="83469"/>
                      </a:lnTo>
                      <a:lnTo>
                        <a:pt x="146221" y="87672"/>
                      </a:lnTo>
                      <a:lnTo>
                        <a:pt x="146221" y="87672"/>
                      </a:lnTo>
                      <a:close/>
                      <a:moveTo>
                        <a:pt x="138714" y="95179"/>
                      </a:moveTo>
                      <a:lnTo>
                        <a:pt x="138714" y="92777"/>
                      </a:lnTo>
                      <a:lnTo>
                        <a:pt x="134811" y="94878"/>
                      </a:lnTo>
                      <a:lnTo>
                        <a:pt x="134811" y="97280"/>
                      </a:lnTo>
                      <a:lnTo>
                        <a:pt x="138714" y="95179"/>
                      </a:lnTo>
                      <a:lnTo>
                        <a:pt x="138714" y="95179"/>
                      </a:lnTo>
                      <a:close/>
                      <a:moveTo>
                        <a:pt x="131208" y="99682"/>
                      </a:moveTo>
                      <a:lnTo>
                        <a:pt x="131208" y="97280"/>
                      </a:lnTo>
                      <a:lnTo>
                        <a:pt x="127305" y="99382"/>
                      </a:lnTo>
                      <a:lnTo>
                        <a:pt x="127305" y="101784"/>
                      </a:lnTo>
                      <a:lnTo>
                        <a:pt x="131208" y="99682"/>
                      </a:lnTo>
                      <a:lnTo>
                        <a:pt x="131208" y="99682"/>
                      </a:lnTo>
                      <a:close/>
                      <a:moveTo>
                        <a:pt x="123702" y="103886"/>
                      </a:moveTo>
                      <a:lnTo>
                        <a:pt x="120099" y="105987"/>
                      </a:lnTo>
                      <a:lnTo>
                        <a:pt x="120099" y="103585"/>
                      </a:lnTo>
                      <a:lnTo>
                        <a:pt x="123702" y="101484"/>
                      </a:lnTo>
                      <a:lnTo>
                        <a:pt x="123702" y="103886"/>
                      </a:lnTo>
                      <a:lnTo>
                        <a:pt x="123702" y="103886"/>
                      </a:lnTo>
                      <a:close/>
                      <a:moveTo>
                        <a:pt x="116196" y="108089"/>
                      </a:moveTo>
                      <a:lnTo>
                        <a:pt x="116196" y="105687"/>
                      </a:lnTo>
                      <a:lnTo>
                        <a:pt x="112593" y="107789"/>
                      </a:lnTo>
                      <a:lnTo>
                        <a:pt x="112593" y="110191"/>
                      </a:lnTo>
                      <a:lnTo>
                        <a:pt x="116196" y="108089"/>
                      </a:lnTo>
                      <a:lnTo>
                        <a:pt x="116196" y="108089"/>
                      </a:lnTo>
                      <a:close/>
                      <a:moveTo>
                        <a:pt x="108690" y="112593"/>
                      </a:moveTo>
                      <a:lnTo>
                        <a:pt x="108690" y="110191"/>
                      </a:lnTo>
                      <a:lnTo>
                        <a:pt x="104786" y="112293"/>
                      </a:lnTo>
                      <a:lnTo>
                        <a:pt x="104786" y="114695"/>
                      </a:lnTo>
                      <a:lnTo>
                        <a:pt x="108690" y="112593"/>
                      </a:lnTo>
                      <a:lnTo>
                        <a:pt x="108690" y="112593"/>
                      </a:lnTo>
                      <a:close/>
                      <a:moveTo>
                        <a:pt x="101183" y="116796"/>
                      </a:moveTo>
                      <a:lnTo>
                        <a:pt x="101183" y="114394"/>
                      </a:lnTo>
                      <a:lnTo>
                        <a:pt x="97280" y="116496"/>
                      </a:lnTo>
                      <a:lnTo>
                        <a:pt x="97280" y="118898"/>
                      </a:lnTo>
                      <a:lnTo>
                        <a:pt x="101183" y="116796"/>
                      </a:lnTo>
                      <a:lnTo>
                        <a:pt x="101183" y="116796"/>
                      </a:lnTo>
                      <a:close/>
                      <a:moveTo>
                        <a:pt x="93677" y="121300"/>
                      </a:moveTo>
                      <a:lnTo>
                        <a:pt x="93677" y="118898"/>
                      </a:lnTo>
                      <a:lnTo>
                        <a:pt x="89774" y="121000"/>
                      </a:lnTo>
                      <a:lnTo>
                        <a:pt x="89774" y="123402"/>
                      </a:lnTo>
                      <a:lnTo>
                        <a:pt x="93677" y="121300"/>
                      </a:lnTo>
                      <a:lnTo>
                        <a:pt x="93677" y="121300"/>
                      </a:lnTo>
                      <a:close/>
                      <a:moveTo>
                        <a:pt x="86171" y="125504"/>
                      </a:moveTo>
                      <a:lnTo>
                        <a:pt x="86171" y="123102"/>
                      </a:lnTo>
                      <a:lnTo>
                        <a:pt x="82568" y="125203"/>
                      </a:lnTo>
                      <a:lnTo>
                        <a:pt x="82568" y="127605"/>
                      </a:lnTo>
                      <a:lnTo>
                        <a:pt x="86171" y="125504"/>
                      </a:lnTo>
                      <a:lnTo>
                        <a:pt x="86171" y="125504"/>
                      </a:lnTo>
                      <a:close/>
                      <a:moveTo>
                        <a:pt x="78665" y="130007"/>
                      </a:moveTo>
                      <a:lnTo>
                        <a:pt x="78665" y="127605"/>
                      </a:lnTo>
                      <a:lnTo>
                        <a:pt x="75062" y="129707"/>
                      </a:lnTo>
                      <a:lnTo>
                        <a:pt x="75062" y="132109"/>
                      </a:lnTo>
                      <a:lnTo>
                        <a:pt x="78665" y="130007"/>
                      </a:lnTo>
                      <a:lnTo>
                        <a:pt x="78665" y="130007"/>
                      </a:lnTo>
                      <a:close/>
                      <a:moveTo>
                        <a:pt x="71459" y="134211"/>
                      </a:moveTo>
                      <a:lnTo>
                        <a:pt x="71459" y="131809"/>
                      </a:lnTo>
                      <a:lnTo>
                        <a:pt x="67556" y="133911"/>
                      </a:lnTo>
                      <a:lnTo>
                        <a:pt x="67556" y="136313"/>
                      </a:lnTo>
                      <a:lnTo>
                        <a:pt x="71459" y="134211"/>
                      </a:lnTo>
                      <a:lnTo>
                        <a:pt x="71459" y="134211"/>
                      </a:lnTo>
                      <a:close/>
                      <a:moveTo>
                        <a:pt x="71459" y="139615"/>
                      </a:moveTo>
                      <a:lnTo>
                        <a:pt x="69657" y="140516"/>
                      </a:lnTo>
                      <a:lnTo>
                        <a:pt x="69657" y="136313"/>
                      </a:lnTo>
                      <a:lnTo>
                        <a:pt x="71459" y="135412"/>
                      </a:lnTo>
                      <a:lnTo>
                        <a:pt x="71459" y="139615"/>
                      </a:lnTo>
                      <a:lnTo>
                        <a:pt x="71459" y="139615"/>
                      </a:lnTo>
                      <a:close/>
                      <a:moveTo>
                        <a:pt x="71459" y="130908"/>
                      </a:moveTo>
                      <a:lnTo>
                        <a:pt x="69657" y="131809"/>
                      </a:lnTo>
                      <a:lnTo>
                        <a:pt x="69657" y="127605"/>
                      </a:lnTo>
                      <a:lnTo>
                        <a:pt x="71459" y="126705"/>
                      </a:lnTo>
                      <a:lnTo>
                        <a:pt x="71459" y="130908"/>
                      </a:lnTo>
                      <a:lnTo>
                        <a:pt x="71459" y="130908"/>
                      </a:lnTo>
                      <a:close/>
                      <a:moveTo>
                        <a:pt x="63953" y="138414"/>
                      </a:moveTo>
                      <a:lnTo>
                        <a:pt x="63953" y="136012"/>
                      </a:lnTo>
                      <a:lnTo>
                        <a:pt x="60050" y="138114"/>
                      </a:lnTo>
                      <a:lnTo>
                        <a:pt x="60050" y="140516"/>
                      </a:lnTo>
                      <a:lnTo>
                        <a:pt x="63953" y="138414"/>
                      </a:lnTo>
                      <a:lnTo>
                        <a:pt x="63953" y="138414"/>
                      </a:lnTo>
                      <a:close/>
                      <a:moveTo>
                        <a:pt x="56146" y="142918"/>
                      </a:moveTo>
                      <a:lnTo>
                        <a:pt x="56146" y="140516"/>
                      </a:lnTo>
                      <a:lnTo>
                        <a:pt x="52543" y="142618"/>
                      </a:lnTo>
                      <a:lnTo>
                        <a:pt x="52543" y="145020"/>
                      </a:lnTo>
                      <a:lnTo>
                        <a:pt x="56146" y="142918"/>
                      </a:lnTo>
                      <a:lnTo>
                        <a:pt x="56146" y="142918"/>
                      </a:lnTo>
                      <a:close/>
                      <a:moveTo>
                        <a:pt x="48941" y="147121"/>
                      </a:moveTo>
                      <a:lnTo>
                        <a:pt x="48941" y="144719"/>
                      </a:lnTo>
                      <a:lnTo>
                        <a:pt x="45338" y="146821"/>
                      </a:lnTo>
                      <a:lnTo>
                        <a:pt x="45338" y="149223"/>
                      </a:lnTo>
                      <a:lnTo>
                        <a:pt x="48941" y="147121"/>
                      </a:lnTo>
                      <a:lnTo>
                        <a:pt x="48941" y="147121"/>
                      </a:lnTo>
                      <a:close/>
                      <a:moveTo>
                        <a:pt x="46538" y="145320"/>
                      </a:moveTo>
                      <a:lnTo>
                        <a:pt x="44737" y="146221"/>
                      </a:lnTo>
                      <a:lnTo>
                        <a:pt x="44737" y="142017"/>
                      </a:lnTo>
                      <a:lnTo>
                        <a:pt x="46538" y="141116"/>
                      </a:lnTo>
                      <a:lnTo>
                        <a:pt x="46538" y="145320"/>
                      </a:lnTo>
                      <a:lnTo>
                        <a:pt x="46538" y="145320"/>
                      </a:lnTo>
                      <a:close/>
                      <a:moveTo>
                        <a:pt x="41434" y="151325"/>
                      </a:moveTo>
                      <a:lnTo>
                        <a:pt x="41434" y="148923"/>
                      </a:lnTo>
                      <a:lnTo>
                        <a:pt x="37531" y="151025"/>
                      </a:lnTo>
                      <a:lnTo>
                        <a:pt x="37531" y="153427"/>
                      </a:lnTo>
                      <a:lnTo>
                        <a:pt x="41434" y="151325"/>
                      </a:lnTo>
                      <a:lnTo>
                        <a:pt x="41434" y="151325"/>
                      </a:lnTo>
                      <a:close/>
                      <a:moveTo>
                        <a:pt x="33928" y="155829"/>
                      </a:moveTo>
                      <a:lnTo>
                        <a:pt x="33928" y="153427"/>
                      </a:lnTo>
                      <a:lnTo>
                        <a:pt x="30325" y="155528"/>
                      </a:lnTo>
                      <a:lnTo>
                        <a:pt x="30325" y="157930"/>
                      </a:lnTo>
                      <a:lnTo>
                        <a:pt x="33928" y="155829"/>
                      </a:lnTo>
                      <a:lnTo>
                        <a:pt x="33928" y="155829"/>
                      </a:lnTo>
                      <a:close/>
                      <a:moveTo>
                        <a:pt x="26422" y="160032"/>
                      </a:moveTo>
                      <a:lnTo>
                        <a:pt x="26422" y="157630"/>
                      </a:lnTo>
                      <a:lnTo>
                        <a:pt x="22519" y="159732"/>
                      </a:lnTo>
                      <a:lnTo>
                        <a:pt x="22519" y="162134"/>
                      </a:lnTo>
                      <a:lnTo>
                        <a:pt x="26422" y="160032"/>
                      </a:lnTo>
                      <a:lnTo>
                        <a:pt x="26422" y="160032"/>
                      </a:lnTo>
                      <a:close/>
                      <a:moveTo>
                        <a:pt x="18916" y="164536"/>
                      </a:moveTo>
                      <a:lnTo>
                        <a:pt x="18916" y="162134"/>
                      </a:lnTo>
                      <a:lnTo>
                        <a:pt x="15313" y="164236"/>
                      </a:lnTo>
                      <a:lnTo>
                        <a:pt x="15313" y="166638"/>
                      </a:lnTo>
                      <a:lnTo>
                        <a:pt x="18916" y="164536"/>
                      </a:lnTo>
                      <a:lnTo>
                        <a:pt x="18916" y="164536"/>
                      </a:lnTo>
                      <a:close/>
                      <a:moveTo>
                        <a:pt x="11410" y="168739"/>
                      </a:moveTo>
                      <a:lnTo>
                        <a:pt x="11410" y="166337"/>
                      </a:lnTo>
                      <a:lnTo>
                        <a:pt x="7807" y="168439"/>
                      </a:lnTo>
                      <a:lnTo>
                        <a:pt x="7807" y="170841"/>
                      </a:lnTo>
                      <a:lnTo>
                        <a:pt x="11410" y="168739"/>
                      </a:lnTo>
                      <a:lnTo>
                        <a:pt x="11410" y="168739"/>
                      </a:lnTo>
                      <a:close/>
                      <a:moveTo>
                        <a:pt x="3903" y="170841"/>
                      </a:moveTo>
                      <a:lnTo>
                        <a:pt x="0" y="172943"/>
                      </a:lnTo>
                      <a:lnTo>
                        <a:pt x="0" y="175345"/>
                      </a:lnTo>
                      <a:lnTo>
                        <a:pt x="3903" y="173243"/>
                      </a:lnTo>
                      <a:lnTo>
                        <a:pt x="3903" y="170841"/>
                      </a:lnTo>
                      <a:lnTo>
                        <a:pt x="3903" y="170841"/>
                      </a:lnTo>
                      <a:close/>
                      <a:moveTo>
                        <a:pt x="190958" y="36030"/>
                      </a:moveTo>
                      <a:lnTo>
                        <a:pt x="190958" y="33928"/>
                      </a:lnTo>
                      <a:lnTo>
                        <a:pt x="187354" y="36030"/>
                      </a:lnTo>
                      <a:lnTo>
                        <a:pt x="187354" y="38132"/>
                      </a:lnTo>
                      <a:lnTo>
                        <a:pt x="190958" y="36030"/>
                      </a:lnTo>
                      <a:lnTo>
                        <a:pt x="190958" y="36030"/>
                      </a:lnTo>
                      <a:close/>
                      <a:moveTo>
                        <a:pt x="183452" y="40533"/>
                      </a:moveTo>
                      <a:lnTo>
                        <a:pt x="183452" y="38432"/>
                      </a:lnTo>
                      <a:lnTo>
                        <a:pt x="179848" y="40533"/>
                      </a:lnTo>
                      <a:lnTo>
                        <a:pt x="179848" y="42635"/>
                      </a:lnTo>
                      <a:lnTo>
                        <a:pt x="183452" y="40533"/>
                      </a:lnTo>
                      <a:lnTo>
                        <a:pt x="183452" y="40533"/>
                      </a:lnTo>
                      <a:close/>
                      <a:moveTo>
                        <a:pt x="175945" y="44737"/>
                      </a:moveTo>
                      <a:lnTo>
                        <a:pt x="175945" y="42635"/>
                      </a:lnTo>
                      <a:lnTo>
                        <a:pt x="172042" y="44737"/>
                      </a:lnTo>
                      <a:lnTo>
                        <a:pt x="172042" y="46839"/>
                      </a:lnTo>
                      <a:lnTo>
                        <a:pt x="175945" y="44737"/>
                      </a:lnTo>
                      <a:lnTo>
                        <a:pt x="175945" y="44737"/>
                      </a:lnTo>
                      <a:close/>
                      <a:moveTo>
                        <a:pt x="168439" y="49241"/>
                      </a:moveTo>
                      <a:lnTo>
                        <a:pt x="168439" y="47139"/>
                      </a:lnTo>
                      <a:lnTo>
                        <a:pt x="164536" y="49241"/>
                      </a:lnTo>
                      <a:lnTo>
                        <a:pt x="164536" y="51342"/>
                      </a:lnTo>
                      <a:lnTo>
                        <a:pt x="168439" y="49241"/>
                      </a:lnTo>
                      <a:lnTo>
                        <a:pt x="168439" y="49241"/>
                      </a:lnTo>
                      <a:close/>
                      <a:moveTo>
                        <a:pt x="161233" y="53444"/>
                      </a:moveTo>
                      <a:lnTo>
                        <a:pt x="161233" y="51342"/>
                      </a:lnTo>
                      <a:lnTo>
                        <a:pt x="157330" y="53444"/>
                      </a:lnTo>
                      <a:lnTo>
                        <a:pt x="157330" y="55546"/>
                      </a:lnTo>
                      <a:lnTo>
                        <a:pt x="161233" y="53444"/>
                      </a:lnTo>
                      <a:lnTo>
                        <a:pt x="161233" y="53444"/>
                      </a:lnTo>
                      <a:close/>
                      <a:moveTo>
                        <a:pt x="153427" y="57648"/>
                      </a:moveTo>
                      <a:lnTo>
                        <a:pt x="153427" y="55546"/>
                      </a:lnTo>
                      <a:lnTo>
                        <a:pt x="149823" y="57648"/>
                      </a:lnTo>
                      <a:lnTo>
                        <a:pt x="149823" y="59749"/>
                      </a:lnTo>
                      <a:lnTo>
                        <a:pt x="153427" y="57648"/>
                      </a:lnTo>
                      <a:lnTo>
                        <a:pt x="153427" y="57648"/>
                      </a:lnTo>
                      <a:close/>
                      <a:moveTo>
                        <a:pt x="144419" y="60950"/>
                      </a:moveTo>
                      <a:lnTo>
                        <a:pt x="142317" y="62151"/>
                      </a:lnTo>
                      <a:lnTo>
                        <a:pt x="142317" y="64253"/>
                      </a:lnTo>
                      <a:lnTo>
                        <a:pt x="144419" y="63052"/>
                      </a:lnTo>
                      <a:lnTo>
                        <a:pt x="146221" y="62151"/>
                      </a:lnTo>
                      <a:lnTo>
                        <a:pt x="146521" y="62151"/>
                      </a:lnTo>
                      <a:lnTo>
                        <a:pt x="146521" y="57948"/>
                      </a:lnTo>
                      <a:lnTo>
                        <a:pt x="144719" y="59149"/>
                      </a:lnTo>
                      <a:lnTo>
                        <a:pt x="144419" y="60950"/>
                      </a:lnTo>
                      <a:lnTo>
                        <a:pt x="144419" y="60950"/>
                      </a:lnTo>
                      <a:close/>
                      <a:moveTo>
                        <a:pt x="138714" y="66355"/>
                      </a:moveTo>
                      <a:lnTo>
                        <a:pt x="138714" y="64253"/>
                      </a:lnTo>
                      <a:lnTo>
                        <a:pt x="134811" y="66355"/>
                      </a:lnTo>
                      <a:lnTo>
                        <a:pt x="134811" y="68457"/>
                      </a:lnTo>
                      <a:lnTo>
                        <a:pt x="138714" y="66355"/>
                      </a:lnTo>
                      <a:lnTo>
                        <a:pt x="138714" y="66355"/>
                      </a:lnTo>
                      <a:close/>
                      <a:moveTo>
                        <a:pt x="131208" y="70558"/>
                      </a:moveTo>
                      <a:lnTo>
                        <a:pt x="131208" y="68457"/>
                      </a:lnTo>
                      <a:lnTo>
                        <a:pt x="127305" y="70558"/>
                      </a:lnTo>
                      <a:lnTo>
                        <a:pt x="127305" y="72660"/>
                      </a:lnTo>
                      <a:lnTo>
                        <a:pt x="131208" y="70558"/>
                      </a:lnTo>
                      <a:lnTo>
                        <a:pt x="131208" y="70558"/>
                      </a:lnTo>
                      <a:close/>
                      <a:moveTo>
                        <a:pt x="123702" y="72960"/>
                      </a:moveTo>
                      <a:lnTo>
                        <a:pt x="121300" y="74161"/>
                      </a:lnTo>
                      <a:lnTo>
                        <a:pt x="121300" y="71759"/>
                      </a:lnTo>
                      <a:lnTo>
                        <a:pt x="119499" y="72660"/>
                      </a:lnTo>
                      <a:lnTo>
                        <a:pt x="119499" y="76863"/>
                      </a:lnTo>
                      <a:lnTo>
                        <a:pt x="119799" y="76563"/>
                      </a:lnTo>
                      <a:lnTo>
                        <a:pt x="121300" y="75662"/>
                      </a:lnTo>
                      <a:lnTo>
                        <a:pt x="123702" y="74461"/>
                      </a:lnTo>
                      <a:lnTo>
                        <a:pt x="123702" y="72960"/>
                      </a:lnTo>
                      <a:lnTo>
                        <a:pt x="123702" y="72960"/>
                      </a:lnTo>
                      <a:close/>
                      <a:moveTo>
                        <a:pt x="116196" y="79265"/>
                      </a:moveTo>
                      <a:lnTo>
                        <a:pt x="116196" y="77164"/>
                      </a:lnTo>
                      <a:lnTo>
                        <a:pt x="112593" y="79265"/>
                      </a:lnTo>
                      <a:lnTo>
                        <a:pt x="112593" y="81367"/>
                      </a:lnTo>
                      <a:lnTo>
                        <a:pt x="116196" y="79265"/>
                      </a:lnTo>
                      <a:lnTo>
                        <a:pt x="116196" y="79265"/>
                      </a:lnTo>
                      <a:close/>
                      <a:moveTo>
                        <a:pt x="108690" y="83769"/>
                      </a:moveTo>
                      <a:lnTo>
                        <a:pt x="108690" y="81667"/>
                      </a:lnTo>
                      <a:lnTo>
                        <a:pt x="104786" y="83769"/>
                      </a:lnTo>
                      <a:lnTo>
                        <a:pt x="104786" y="85871"/>
                      </a:lnTo>
                      <a:lnTo>
                        <a:pt x="108690" y="83769"/>
                      </a:lnTo>
                      <a:lnTo>
                        <a:pt x="108690" y="83769"/>
                      </a:lnTo>
                      <a:close/>
                      <a:moveTo>
                        <a:pt x="101183" y="87973"/>
                      </a:moveTo>
                      <a:lnTo>
                        <a:pt x="101183" y="85871"/>
                      </a:lnTo>
                      <a:lnTo>
                        <a:pt x="97280" y="87973"/>
                      </a:lnTo>
                      <a:lnTo>
                        <a:pt x="97280" y="90074"/>
                      </a:lnTo>
                      <a:lnTo>
                        <a:pt x="101183" y="87973"/>
                      </a:lnTo>
                      <a:lnTo>
                        <a:pt x="101183" y="87973"/>
                      </a:lnTo>
                      <a:close/>
                      <a:moveTo>
                        <a:pt x="93677" y="92176"/>
                      </a:moveTo>
                      <a:lnTo>
                        <a:pt x="93677" y="90074"/>
                      </a:lnTo>
                      <a:lnTo>
                        <a:pt x="89774" y="92176"/>
                      </a:lnTo>
                      <a:lnTo>
                        <a:pt x="89774" y="94278"/>
                      </a:lnTo>
                      <a:lnTo>
                        <a:pt x="93677" y="92176"/>
                      </a:lnTo>
                      <a:lnTo>
                        <a:pt x="93677" y="92176"/>
                      </a:lnTo>
                      <a:close/>
                      <a:moveTo>
                        <a:pt x="86171" y="96680"/>
                      </a:moveTo>
                      <a:lnTo>
                        <a:pt x="86171" y="94578"/>
                      </a:lnTo>
                      <a:lnTo>
                        <a:pt x="82568" y="96680"/>
                      </a:lnTo>
                      <a:lnTo>
                        <a:pt x="82568" y="98782"/>
                      </a:lnTo>
                      <a:lnTo>
                        <a:pt x="86171" y="96680"/>
                      </a:lnTo>
                      <a:lnTo>
                        <a:pt x="86171" y="96680"/>
                      </a:lnTo>
                      <a:close/>
                      <a:moveTo>
                        <a:pt x="78665" y="100883"/>
                      </a:moveTo>
                      <a:lnTo>
                        <a:pt x="78665" y="98782"/>
                      </a:lnTo>
                      <a:lnTo>
                        <a:pt x="75062" y="100883"/>
                      </a:lnTo>
                      <a:lnTo>
                        <a:pt x="75062" y="102985"/>
                      </a:lnTo>
                      <a:lnTo>
                        <a:pt x="78665" y="100883"/>
                      </a:lnTo>
                      <a:lnTo>
                        <a:pt x="78665" y="100883"/>
                      </a:lnTo>
                      <a:close/>
                      <a:moveTo>
                        <a:pt x="69657" y="104186"/>
                      </a:moveTo>
                      <a:lnTo>
                        <a:pt x="67556" y="105387"/>
                      </a:lnTo>
                      <a:lnTo>
                        <a:pt x="67556" y="107489"/>
                      </a:lnTo>
                      <a:lnTo>
                        <a:pt x="69657" y="106288"/>
                      </a:lnTo>
                      <a:lnTo>
                        <a:pt x="71459" y="105387"/>
                      </a:lnTo>
                      <a:lnTo>
                        <a:pt x="71459" y="105387"/>
                      </a:lnTo>
                      <a:lnTo>
                        <a:pt x="71459" y="101184"/>
                      </a:lnTo>
                      <a:lnTo>
                        <a:pt x="69657" y="102084"/>
                      </a:lnTo>
                      <a:lnTo>
                        <a:pt x="69657" y="104186"/>
                      </a:lnTo>
                      <a:lnTo>
                        <a:pt x="69657" y="104186"/>
                      </a:lnTo>
                      <a:close/>
                      <a:moveTo>
                        <a:pt x="63652" y="109590"/>
                      </a:moveTo>
                      <a:lnTo>
                        <a:pt x="63652" y="107489"/>
                      </a:lnTo>
                      <a:lnTo>
                        <a:pt x="59749" y="109590"/>
                      </a:lnTo>
                      <a:lnTo>
                        <a:pt x="59749" y="111692"/>
                      </a:lnTo>
                      <a:lnTo>
                        <a:pt x="63652" y="109590"/>
                      </a:lnTo>
                      <a:lnTo>
                        <a:pt x="63652" y="109590"/>
                      </a:lnTo>
                      <a:close/>
                      <a:moveTo>
                        <a:pt x="56146" y="114094"/>
                      </a:moveTo>
                      <a:lnTo>
                        <a:pt x="56146" y="111992"/>
                      </a:lnTo>
                      <a:lnTo>
                        <a:pt x="52543" y="114094"/>
                      </a:lnTo>
                      <a:lnTo>
                        <a:pt x="52543" y="116196"/>
                      </a:lnTo>
                      <a:lnTo>
                        <a:pt x="56146" y="114094"/>
                      </a:lnTo>
                      <a:lnTo>
                        <a:pt x="56146" y="114094"/>
                      </a:lnTo>
                      <a:close/>
                      <a:moveTo>
                        <a:pt x="48640" y="116196"/>
                      </a:moveTo>
                      <a:lnTo>
                        <a:pt x="46238" y="117697"/>
                      </a:lnTo>
                      <a:lnTo>
                        <a:pt x="46238" y="115295"/>
                      </a:lnTo>
                      <a:lnTo>
                        <a:pt x="44437" y="116196"/>
                      </a:lnTo>
                      <a:lnTo>
                        <a:pt x="44437" y="120399"/>
                      </a:lnTo>
                      <a:lnTo>
                        <a:pt x="45037" y="120099"/>
                      </a:lnTo>
                      <a:lnTo>
                        <a:pt x="46238" y="119198"/>
                      </a:lnTo>
                      <a:lnTo>
                        <a:pt x="48640" y="117697"/>
                      </a:lnTo>
                      <a:lnTo>
                        <a:pt x="48640" y="116196"/>
                      </a:lnTo>
                      <a:lnTo>
                        <a:pt x="48640" y="116196"/>
                      </a:lnTo>
                      <a:close/>
                      <a:moveTo>
                        <a:pt x="41134" y="122501"/>
                      </a:moveTo>
                      <a:lnTo>
                        <a:pt x="41134" y="120399"/>
                      </a:lnTo>
                      <a:lnTo>
                        <a:pt x="37230" y="122501"/>
                      </a:lnTo>
                      <a:lnTo>
                        <a:pt x="37230" y="124603"/>
                      </a:lnTo>
                      <a:lnTo>
                        <a:pt x="41134" y="122501"/>
                      </a:lnTo>
                      <a:lnTo>
                        <a:pt x="41134" y="122501"/>
                      </a:lnTo>
                      <a:close/>
                      <a:moveTo>
                        <a:pt x="33628" y="127005"/>
                      </a:moveTo>
                      <a:lnTo>
                        <a:pt x="33628" y="124903"/>
                      </a:lnTo>
                      <a:lnTo>
                        <a:pt x="30025" y="127005"/>
                      </a:lnTo>
                      <a:lnTo>
                        <a:pt x="30025" y="129107"/>
                      </a:lnTo>
                      <a:lnTo>
                        <a:pt x="33628" y="127005"/>
                      </a:lnTo>
                      <a:lnTo>
                        <a:pt x="33628" y="127005"/>
                      </a:lnTo>
                      <a:close/>
                      <a:moveTo>
                        <a:pt x="26422" y="131208"/>
                      </a:moveTo>
                      <a:lnTo>
                        <a:pt x="26422" y="129107"/>
                      </a:lnTo>
                      <a:lnTo>
                        <a:pt x="22519" y="131208"/>
                      </a:lnTo>
                      <a:lnTo>
                        <a:pt x="22519" y="133310"/>
                      </a:lnTo>
                      <a:lnTo>
                        <a:pt x="26422" y="131208"/>
                      </a:lnTo>
                      <a:lnTo>
                        <a:pt x="26422" y="131208"/>
                      </a:lnTo>
                      <a:close/>
                      <a:moveTo>
                        <a:pt x="18916" y="135412"/>
                      </a:moveTo>
                      <a:lnTo>
                        <a:pt x="18916" y="133310"/>
                      </a:lnTo>
                      <a:lnTo>
                        <a:pt x="15313" y="135412"/>
                      </a:lnTo>
                      <a:lnTo>
                        <a:pt x="15313" y="137513"/>
                      </a:lnTo>
                      <a:lnTo>
                        <a:pt x="18916" y="135412"/>
                      </a:lnTo>
                      <a:lnTo>
                        <a:pt x="18916" y="135412"/>
                      </a:lnTo>
                      <a:close/>
                      <a:moveTo>
                        <a:pt x="11410" y="139915"/>
                      </a:moveTo>
                      <a:lnTo>
                        <a:pt x="11410" y="137814"/>
                      </a:lnTo>
                      <a:lnTo>
                        <a:pt x="7807" y="139915"/>
                      </a:lnTo>
                      <a:lnTo>
                        <a:pt x="7807" y="142017"/>
                      </a:lnTo>
                      <a:lnTo>
                        <a:pt x="11410" y="139915"/>
                      </a:lnTo>
                      <a:lnTo>
                        <a:pt x="11410" y="139915"/>
                      </a:lnTo>
                      <a:close/>
                      <a:moveTo>
                        <a:pt x="3903" y="142017"/>
                      </a:moveTo>
                      <a:lnTo>
                        <a:pt x="0" y="144119"/>
                      </a:lnTo>
                      <a:lnTo>
                        <a:pt x="0" y="146221"/>
                      </a:lnTo>
                      <a:lnTo>
                        <a:pt x="3903" y="144119"/>
                      </a:lnTo>
                      <a:lnTo>
                        <a:pt x="3903" y="142017"/>
                      </a:lnTo>
                      <a:lnTo>
                        <a:pt x="3903" y="142017"/>
                      </a:lnTo>
                      <a:close/>
                      <a:moveTo>
                        <a:pt x="190958" y="7506"/>
                      </a:moveTo>
                      <a:lnTo>
                        <a:pt x="190958" y="5404"/>
                      </a:lnTo>
                      <a:lnTo>
                        <a:pt x="187354" y="7506"/>
                      </a:lnTo>
                      <a:lnTo>
                        <a:pt x="187354" y="9608"/>
                      </a:lnTo>
                      <a:lnTo>
                        <a:pt x="190958" y="7506"/>
                      </a:lnTo>
                      <a:lnTo>
                        <a:pt x="190958" y="7506"/>
                      </a:lnTo>
                      <a:close/>
                      <a:moveTo>
                        <a:pt x="183452" y="11710"/>
                      </a:moveTo>
                      <a:lnTo>
                        <a:pt x="183452" y="9608"/>
                      </a:lnTo>
                      <a:lnTo>
                        <a:pt x="179848" y="11710"/>
                      </a:lnTo>
                      <a:lnTo>
                        <a:pt x="179848" y="13811"/>
                      </a:lnTo>
                      <a:lnTo>
                        <a:pt x="183452" y="11710"/>
                      </a:lnTo>
                      <a:lnTo>
                        <a:pt x="183452" y="11710"/>
                      </a:lnTo>
                      <a:close/>
                      <a:moveTo>
                        <a:pt x="175945" y="15913"/>
                      </a:moveTo>
                      <a:lnTo>
                        <a:pt x="175945" y="13811"/>
                      </a:lnTo>
                      <a:lnTo>
                        <a:pt x="172042" y="15913"/>
                      </a:lnTo>
                      <a:lnTo>
                        <a:pt x="172042" y="18015"/>
                      </a:lnTo>
                      <a:lnTo>
                        <a:pt x="175945" y="15913"/>
                      </a:lnTo>
                      <a:lnTo>
                        <a:pt x="175945" y="15913"/>
                      </a:lnTo>
                      <a:close/>
                      <a:moveTo>
                        <a:pt x="168439" y="20417"/>
                      </a:moveTo>
                      <a:lnTo>
                        <a:pt x="168439" y="18315"/>
                      </a:lnTo>
                      <a:lnTo>
                        <a:pt x="164536" y="20417"/>
                      </a:lnTo>
                      <a:lnTo>
                        <a:pt x="164536" y="22519"/>
                      </a:lnTo>
                      <a:lnTo>
                        <a:pt x="168439" y="20417"/>
                      </a:lnTo>
                      <a:lnTo>
                        <a:pt x="168439" y="20417"/>
                      </a:lnTo>
                      <a:close/>
                      <a:moveTo>
                        <a:pt x="160933" y="24620"/>
                      </a:moveTo>
                      <a:lnTo>
                        <a:pt x="160933" y="22519"/>
                      </a:lnTo>
                      <a:lnTo>
                        <a:pt x="157030" y="24620"/>
                      </a:lnTo>
                      <a:lnTo>
                        <a:pt x="157030" y="26722"/>
                      </a:lnTo>
                      <a:lnTo>
                        <a:pt x="160933" y="24620"/>
                      </a:lnTo>
                      <a:lnTo>
                        <a:pt x="160933" y="24620"/>
                      </a:lnTo>
                      <a:close/>
                      <a:moveTo>
                        <a:pt x="153427" y="29124"/>
                      </a:moveTo>
                      <a:lnTo>
                        <a:pt x="153427" y="27022"/>
                      </a:lnTo>
                      <a:lnTo>
                        <a:pt x="149823" y="29124"/>
                      </a:lnTo>
                      <a:lnTo>
                        <a:pt x="149823" y="31226"/>
                      </a:lnTo>
                      <a:lnTo>
                        <a:pt x="153427" y="29124"/>
                      </a:lnTo>
                      <a:lnTo>
                        <a:pt x="153427" y="29124"/>
                      </a:lnTo>
                      <a:close/>
                      <a:moveTo>
                        <a:pt x="145921" y="31826"/>
                      </a:moveTo>
                      <a:lnTo>
                        <a:pt x="145921" y="31226"/>
                      </a:lnTo>
                      <a:lnTo>
                        <a:pt x="142017" y="33328"/>
                      </a:lnTo>
                      <a:lnTo>
                        <a:pt x="142017" y="35429"/>
                      </a:lnTo>
                      <a:lnTo>
                        <a:pt x="144119" y="34228"/>
                      </a:lnTo>
                      <a:lnTo>
                        <a:pt x="144119" y="36930"/>
                      </a:lnTo>
                      <a:lnTo>
                        <a:pt x="145921" y="35730"/>
                      </a:lnTo>
                      <a:lnTo>
                        <a:pt x="145921" y="31826"/>
                      </a:lnTo>
                      <a:lnTo>
                        <a:pt x="145921" y="31826"/>
                      </a:lnTo>
                      <a:lnTo>
                        <a:pt x="145921" y="31826"/>
                      </a:lnTo>
                      <a:close/>
                      <a:moveTo>
                        <a:pt x="138415" y="37531"/>
                      </a:moveTo>
                      <a:lnTo>
                        <a:pt x="138415" y="35429"/>
                      </a:lnTo>
                      <a:lnTo>
                        <a:pt x="134511" y="37531"/>
                      </a:lnTo>
                      <a:lnTo>
                        <a:pt x="134511" y="39633"/>
                      </a:lnTo>
                      <a:lnTo>
                        <a:pt x="138415" y="37531"/>
                      </a:lnTo>
                      <a:lnTo>
                        <a:pt x="138415" y="37531"/>
                      </a:lnTo>
                      <a:close/>
                      <a:moveTo>
                        <a:pt x="130908" y="42035"/>
                      </a:moveTo>
                      <a:lnTo>
                        <a:pt x="130908" y="39933"/>
                      </a:lnTo>
                      <a:lnTo>
                        <a:pt x="127005" y="42035"/>
                      </a:lnTo>
                      <a:lnTo>
                        <a:pt x="127005" y="44136"/>
                      </a:lnTo>
                      <a:lnTo>
                        <a:pt x="130908" y="42035"/>
                      </a:lnTo>
                      <a:lnTo>
                        <a:pt x="130908" y="42035"/>
                      </a:lnTo>
                      <a:close/>
                      <a:moveTo>
                        <a:pt x="123402" y="46238"/>
                      </a:moveTo>
                      <a:lnTo>
                        <a:pt x="123402" y="44136"/>
                      </a:lnTo>
                      <a:lnTo>
                        <a:pt x="119799" y="46238"/>
                      </a:lnTo>
                      <a:lnTo>
                        <a:pt x="119799" y="46839"/>
                      </a:lnTo>
                      <a:lnTo>
                        <a:pt x="119499" y="47139"/>
                      </a:lnTo>
                      <a:lnTo>
                        <a:pt x="119499" y="51342"/>
                      </a:lnTo>
                      <a:lnTo>
                        <a:pt x="121300" y="50442"/>
                      </a:lnTo>
                      <a:lnTo>
                        <a:pt x="121300" y="47739"/>
                      </a:lnTo>
                      <a:lnTo>
                        <a:pt x="123402" y="46238"/>
                      </a:lnTo>
                      <a:lnTo>
                        <a:pt x="123402" y="46238"/>
                      </a:lnTo>
                      <a:close/>
                      <a:moveTo>
                        <a:pt x="116196" y="50442"/>
                      </a:moveTo>
                      <a:lnTo>
                        <a:pt x="116196" y="48340"/>
                      </a:lnTo>
                      <a:lnTo>
                        <a:pt x="112593" y="50442"/>
                      </a:lnTo>
                      <a:lnTo>
                        <a:pt x="112593" y="52543"/>
                      </a:lnTo>
                      <a:lnTo>
                        <a:pt x="116196" y="50442"/>
                      </a:lnTo>
                      <a:lnTo>
                        <a:pt x="116196" y="50442"/>
                      </a:lnTo>
                      <a:close/>
                      <a:moveTo>
                        <a:pt x="108690" y="54945"/>
                      </a:moveTo>
                      <a:lnTo>
                        <a:pt x="108690" y="52844"/>
                      </a:lnTo>
                      <a:lnTo>
                        <a:pt x="104786" y="54945"/>
                      </a:lnTo>
                      <a:lnTo>
                        <a:pt x="104786" y="57047"/>
                      </a:lnTo>
                      <a:lnTo>
                        <a:pt x="108690" y="54945"/>
                      </a:lnTo>
                      <a:lnTo>
                        <a:pt x="108690" y="54945"/>
                      </a:lnTo>
                      <a:close/>
                      <a:moveTo>
                        <a:pt x="101183" y="59149"/>
                      </a:moveTo>
                      <a:lnTo>
                        <a:pt x="101183" y="57047"/>
                      </a:lnTo>
                      <a:lnTo>
                        <a:pt x="97280" y="59149"/>
                      </a:lnTo>
                      <a:lnTo>
                        <a:pt x="97280" y="61251"/>
                      </a:lnTo>
                      <a:lnTo>
                        <a:pt x="101183" y="59149"/>
                      </a:lnTo>
                      <a:lnTo>
                        <a:pt x="101183" y="59149"/>
                      </a:lnTo>
                      <a:close/>
                      <a:moveTo>
                        <a:pt x="93677" y="63653"/>
                      </a:moveTo>
                      <a:lnTo>
                        <a:pt x="93677" y="61551"/>
                      </a:lnTo>
                      <a:lnTo>
                        <a:pt x="89774" y="63653"/>
                      </a:lnTo>
                      <a:lnTo>
                        <a:pt x="89774" y="65754"/>
                      </a:lnTo>
                      <a:lnTo>
                        <a:pt x="93677" y="63653"/>
                      </a:lnTo>
                      <a:lnTo>
                        <a:pt x="93677" y="63653"/>
                      </a:lnTo>
                      <a:close/>
                      <a:moveTo>
                        <a:pt x="86171" y="67856"/>
                      </a:moveTo>
                      <a:lnTo>
                        <a:pt x="86171" y="65754"/>
                      </a:lnTo>
                      <a:lnTo>
                        <a:pt x="82568" y="67856"/>
                      </a:lnTo>
                      <a:lnTo>
                        <a:pt x="82568" y="69958"/>
                      </a:lnTo>
                      <a:lnTo>
                        <a:pt x="86171" y="67856"/>
                      </a:lnTo>
                      <a:lnTo>
                        <a:pt x="86171" y="67856"/>
                      </a:lnTo>
                      <a:close/>
                      <a:moveTo>
                        <a:pt x="78665" y="72360"/>
                      </a:moveTo>
                      <a:lnTo>
                        <a:pt x="78665" y="70258"/>
                      </a:lnTo>
                      <a:lnTo>
                        <a:pt x="75062" y="72360"/>
                      </a:lnTo>
                      <a:lnTo>
                        <a:pt x="75062" y="74461"/>
                      </a:lnTo>
                      <a:lnTo>
                        <a:pt x="78665" y="72360"/>
                      </a:lnTo>
                      <a:lnTo>
                        <a:pt x="78665" y="72360"/>
                      </a:lnTo>
                      <a:close/>
                      <a:moveTo>
                        <a:pt x="71159" y="75062"/>
                      </a:moveTo>
                      <a:lnTo>
                        <a:pt x="71159" y="74461"/>
                      </a:lnTo>
                      <a:lnTo>
                        <a:pt x="67255" y="76563"/>
                      </a:lnTo>
                      <a:lnTo>
                        <a:pt x="67255" y="78665"/>
                      </a:lnTo>
                      <a:lnTo>
                        <a:pt x="69358" y="77464"/>
                      </a:lnTo>
                      <a:lnTo>
                        <a:pt x="69358" y="80166"/>
                      </a:lnTo>
                      <a:lnTo>
                        <a:pt x="71159" y="79265"/>
                      </a:lnTo>
                      <a:lnTo>
                        <a:pt x="71159" y="75062"/>
                      </a:lnTo>
                      <a:lnTo>
                        <a:pt x="71159" y="75062"/>
                      </a:lnTo>
                      <a:lnTo>
                        <a:pt x="71159" y="75062"/>
                      </a:lnTo>
                      <a:close/>
                      <a:moveTo>
                        <a:pt x="63652" y="80767"/>
                      </a:moveTo>
                      <a:lnTo>
                        <a:pt x="63652" y="78665"/>
                      </a:lnTo>
                      <a:lnTo>
                        <a:pt x="59749" y="80767"/>
                      </a:lnTo>
                      <a:lnTo>
                        <a:pt x="59749" y="82868"/>
                      </a:lnTo>
                      <a:lnTo>
                        <a:pt x="63652" y="80767"/>
                      </a:lnTo>
                      <a:lnTo>
                        <a:pt x="63652" y="80767"/>
                      </a:lnTo>
                      <a:close/>
                      <a:moveTo>
                        <a:pt x="56146" y="85270"/>
                      </a:moveTo>
                      <a:lnTo>
                        <a:pt x="56146" y="83169"/>
                      </a:lnTo>
                      <a:lnTo>
                        <a:pt x="52543" y="85270"/>
                      </a:lnTo>
                      <a:lnTo>
                        <a:pt x="52543" y="87372"/>
                      </a:lnTo>
                      <a:lnTo>
                        <a:pt x="56146" y="85270"/>
                      </a:lnTo>
                      <a:lnTo>
                        <a:pt x="56146" y="85270"/>
                      </a:lnTo>
                      <a:close/>
                      <a:moveTo>
                        <a:pt x="41134" y="93677"/>
                      </a:moveTo>
                      <a:lnTo>
                        <a:pt x="41134" y="91576"/>
                      </a:lnTo>
                      <a:lnTo>
                        <a:pt x="37230" y="93677"/>
                      </a:lnTo>
                      <a:lnTo>
                        <a:pt x="37230" y="95779"/>
                      </a:lnTo>
                      <a:lnTo>
                        <a:pt x="41134" y="93677"/>
                      </a:lnTo>
                      <a:lnTo>
                        <a:pt x="41134" y="93677"/>
                      </a:lnTo>
                      <a:close/>
                      <a:moveTo>
                        <a:pt x="33628" y="98181"/>
                      </a:moveTo>
                      <a:lnTo>
                        <a:pt x="33628" y="96079"/>
                      </a:lnTo>
                      <a:lnTo>
                        <a:pt x="30025" y="98181"/>
                      </a:lnTo>
                      <a:lnTo>
                        <a:pt x="30025" y="100283"/>
                      </a:lnTo>
                      <a:lnTo>
                        <a:pt x="33628" y="98181"/>
                      </a:lnTo>
                      <a:lnTo>
                        <a:pt x="33628" y="98181"/>
                      </a:lnTo>
                      <a:close/>
                      <a:moveTo>
                        <a:pt x="26422" y="102385"/>
                      </a:moveTo>
                      <a:lnTo>
                        <a:pt x="26422" y="100283"/>
                      </a:lnTo>
                      <a:lnTo>
                        <a:pt x="22519" y="102385"/>
                      </a:lnTo>
                      <a:lnTo>
                        <a:pt x="22519" y="104486"/>
                      </a:lnTo>
                      <a:lnTo>
                        <a:pt x="26422" y="102385"/>
                      </a:lnTo>
                      <a:lnTo>
                        <a:pt x="26422" y="102385"/>
                      </a:lnTo>
                      <a:close/>
                      <a:moveTo>
                        <a:pt x="18615" y="106888"/>
                      </a:moveTo>
                      <a:lnTo>
                        <a:pt x="18615" y="104787"/>
                      </a:lnTo>
                      <a:lnTo>
                        <a:pt x="15012" y="106888"/>
                      </a:lnTo>
                      <a:lnTo>
                        <a:pt x="15012" y="108990"/>
                      </a:lnTo>
                      <a:lnTo>
                        <a:pt x="18615" y="106888"/>
                      </a:lnTo>
                      <a:lnTo>
                        <a:pt x="18615" y="106888"/>
                      </a:lnTo>
                      <a:close/>
                      <a:moveTo>
                        <a:pt x="11109" y="111092"/>
                      </a:moveTo>
                      <a:lnTo>
                        <a:pt x="11109" y="108990"/>
                      </a:lnTo>
                      <a:lnTo>
                        <a:pt x="7506" y="111092"/>
                      </a:lnTo>
                      <a:lnTo>
                        <a:pt x="7506" y="113193"/>
                      </a:lnTo>
                      <a:lnTo>
                        <a:pt x="11109" y="111092"/>
                      </a:lnTo>
                      <a:close/>
                    </a:path>
                  </a:pathLst>
                </a:custGeom>
                <a:solidFill>
                  <a:srgbClr val="C5D7D9"/>
                </a:solidFill>
                <a:ln w="30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grpSp>
              <p:nvGrpSpPr>
                <p:cNvPr id="137" name="Graphic 2">
                  <a:extLst>
                    <a:ext uri="{FF2B5EF4-FFF2-40B4-BE49-F238E27FC236}">
                      <a16:creationId xmlns:a16="http://schemas.microsoft.com/office/drawing/2014/main" id="{BE4CCBA2-704C-1B98-0525-30E19F422C39}"/>
                    </a:ext>
                  </a:extLst>
                </p:cNvPr>
                <p:cNvGrpSpPr/>
                <p:nvPr/>
              </p:nvGrpSpPr>
              <p:grpSpPr>
                <a:xfrm>
                  <a:off x="9245047" y="1438075"/>
                  <a:ext cx="239297" cy="160332"/>
                  <a:chOff x="9245047" y="1438075"/>
                  <a:chExt cx="239297" cy="160332"/>
                </a:xfrm>
              </p:grpSpPr>
              <p:sp>
                <p:nvSpPr>
                  <p:cNvPr id="138" name="Freeform: Shape 137">
                    <a:extLst>
                      <a:ext uri="{FF2B5EF4-FFF2-40B4-BE49-F238E27FC236}">
                        <a16:creationId xmlns:a16="http://schemas.microsoft.com/office/drawing/2014/main" id="{03A5C61B-BD3D-BFF1-56D8-104270DB2CB5}"/>
                      </a:ext>
                    </a:extLst>
                  </p:cNvPr>
                  <p:cNvSpPr/>
                  <p:nvPr/>
                </p:nvSpPr>
                <p:spPr>
                  <a:xfrm>
                    <a:off x="9245047" y="1563879"/>
                    <a:ext cx="21317" cy="34528"/>
                  </a:xfrm>
                  <a:custGeom>
                    <a:avLst/>
                    <a:gdLst>
                      <a:gd name="connsiteX0" fmla="*/ 21317 w 21317"/>
                      <a:gd name="connsiteY0" fmla="*/ 12310 h 34528"/>
                      <a:gd name="connsiteX1" fmla="*/ 0 w 21317"/>
                      <a:gd name="connsiteY1" fmla="*/ 0 h 34528"/>
                      <a:gd name="connsiteX2" fmla="*/ 0 w 21317"/>
                      <a:gd name="connsiteY2" fmla="*/ 22218 h 34528"/>
                      <a:gd name="connsiteX3" fmla="*/ 21317 w 21317"/>
                      <a:gd name="connsiteY3" fmla="*/ 34528 h 34528"/>
                    </a:gdLst>
                    <a:ahLst/>
                    <a:cxnLst>
                      <a:cxn ang="0">
                        <a:pos x="connsiteX0" y="connsiteY0"/>
                      </a:cxn>
                      <a:cxn ang="0">
                        <a:pos x="connsiteX1" y="connsiteY1"/>
                      </a:cxn>
                      <a:cxn ang="0">
                        <a:pos x="connsiteX2" y="connsiteY2"/>
                      </a:cxn>
                      <a:cxn ang="0">
                        <a:pos x="connsiteX3" y="connsiteY3"/>
                      </a:cxn>
                    </a:cxnLst>
                    <a:rect l="l" t="t" r="r" b="b"/>
                    <a:pathLst>
                      <a:path w="21317" h="34528">
                        <a:moveTo>
                          <a:pt x="21317" y="12310"/>
                        </a:moveTo>
                        <a:lnTo>
                          <a:pt x="0" y="0"/>
                        </a:lnTo>
                        <a:lnTo>
                          <a:pt x="0" y="22218"/>
                        </a:lnTo>
                        <a:lnTo>
                          <a:pt x="21317" y="34528"/>
                        </a:lnTo>
                        <a:close/>
                      </a:path>
                    </a:pathLst>
                  </a:custGeom>
                  <a:solidFill>
                    <a:srgbClr val="05345E"/>
                  </a:solidFill>
                  <a:ln w="30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sp>
                <p:nvSpPr>
                  <p:cNvPr id="139" name="Freeform: Shape 138">
                    <a:extLst>
                      <a:ext uri="{FF2B5EF4-FFF2-40B4-BE49-F238E27FC236}">
                        <a16:creationId xmlns:a16="http://schemas.microsoft.com/office/drawing/2014/main" id="{5EB1D4A8-1B14-8390-B3E9-B7D09487E905}"/>
                      </a:ext>
                    </a:extLst>
                  </p:cNvPr>
                  <p:cNvSpPr/>
                  <p:nvPr/>
                </p:nvSpPr>
                <p:spPr>
                  <a:xfrm>
                    <a:off x="9245047" y="1438075"/>
                    <a:ext cx="239297" cy="138113"/>
                  </a:xfrm>
                  <a:custGeom>
                    <a:avLst/>
                    <a:gdLst>
                      <a:gd name="connsiteX0" fmla="*/ 239297 w 239297"/>
                      <a:gd name="connsiteY0" fmla="*/ 12310 h 138113"/>
                      <a:gd name="connsiteX1" fmla="*/ 217979 w 239297"/>
                      <a:gd name="connsiteY1" fmla="*/ 0 h 138113"/>
                      <a:gd name="connsiteX2" fmla="*/ 0 w 239297"/>
                      <a:gd name="connsiteY2" fmla="*/ 125804 h 138113"/>
                      <a:gd name="connsiteX3" fmla="*/ 21317 w 239297"/>
                      <a:gd name="connsiteY3" fmla="*/ 138114 h 138113"/>
                    </a:gdLst>
                    <a:ahLst/>
                    <a:cxnLst>
                      <a:cxn ang="0">
                        <a:pos x="connsiteX0" y="connsiteY0"/>
                      </a:cxn>
                      <a:cxn ang="0">
                        <a:pos x="connsiteX1" y="connsiteY1"/>
                      </a:cxn>
                      <a:cxn ang="0">
                        <a:pos x="connsiteX2" y="connsiteY2"/>
                      </a:cxn>
                      <a:cxn ang="0">
                        <a:pos x="connsiteX3" y="connsiteY3"/>
                      </a:cxn>
                    </a:cxnLst>
                    <a:rect l="l" t="t" r="r" b="b"/>
                    <a:pathLst>
                      <a:path w="239297" h="138113">
                        <a:moveTo>
                          <a:pt x="239297" y="12310"/>
                        </a:moveTo>
                        <a:lnTo>
                          <a:pt x="217979" y="0"/>
                        </a:lnTo>
                        <a:lnTo>
                          <a:pt x="0" y="125804"/>
                        </a:lnTo>
                        <a:lnTo>
                          <a:pt x="21317" y="138114"/>
                        </a:lnTo>
                        <a:close/>
                      </a:path>
                    </a:pathLst>
                  </a:custGeom>
                  <a:solidFill>
                    <a:srgbClr val="032747"/>
                  </a:solidFill>
                  <a:ln w="30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sp>
                <p:nvSpPr>
                  <p:cNvPr id="140" name="Freeform: Shape 139">
                    <a:extLst>
                      <a:ext uri="{FF2B5EF4-FFF2-40B4-BE49-F238E27FC236}">
                        <a16:creationId xmlns:a16="http://schemas.microsoft.com/office/drawing/2014/main" id="{76F6423B-934F-6C86-1CDD-3BA1FFD2533F}"/>
                      </a:ext>
                    </a:extLst>
                  </p:cNvPr>
                  <p:cNvSpPr/>
                  <p:nvPr/>
                </p:nvSpPr>
                <p:spPr>
                  <a:xfrm>
                    <a:off x="9266364" y="1450385"/>
                    <a:ext cx="217980" cy="148022"/>
                  </a:xfrm>
                  <a:custGeom>
                    <a:avLst/>
                    <a:gdLst>
                      <a:gd name="connsiteX0" fmla="*/ 0 w 217980"/>
                      <a:gd name="connsiteY0" fmla="*/ 125804 h 148022"/>
                      <a:gd name="connsiteX1" fmla="*/ 0 w 217980"/>
                      <a:gd name="connsiteY1" fmla="*/ 148022 h 148022"/>
                      <a:gd name="connsiteX2" fmla="*/ 217980 w 217980"/>
                      <a:gd name="connsiteY2" fmla="*/ 22218 h 148022"/>
                      <a:gd name="connsiteX3" fmla="*/ 217980 w 217980"/>
                      <a:gd name="connsiteY3" fmla="*/ 0 h 148022"/>
                    </a:gdLst>
                    <a:ahLst/>
                    <a:cxnLst>
                      <a:cxn ang="0">
                        <a:pos x="connsiteX0" y="connsiteY0"/>
                      </a:cxn>
                      <a:cxn ang="0">
                        <a:pos x="connsiteX1" y="connsiteY1"/>
                      </a:cxn>
                      <a:cxn ang="0">
                        <a:pos x="connsiteX2" y="connsiteY2"/>
                      </a:cxn>
                      <a:cxn ang="0">
                        <a:pos x="connsiteX3" y="connsiteY3"/>
                      </a:cxn>
                    </a:cxnLst>
                    <a:rect l="l" t="t" r="r" b="b"/>
                    <a:pathLst>
                      <a:path w="217980" h="148022">
                        <a:moveTo>
                          <a:pt x="0" y="125804"/>
                        </a:moveTo>
                        <a:lnTo>
                          <a:pt x="0" y="148022"/>
                        </a:lnTo>
                        <a:lnTo>
                          <a:pt x="217980" y="22218"/>
                        </a:lnTo>
                        <a:lnTo>
                          <a:pt x="217980" y="0"/>
                        </a:lnTo>
                        <a:close/>
                      </a:path>
                    </a:pathLst>
                  </a:custGeom>
                  <a:solidFill>
                    <a:srgbClr val="084478"/>
                  </a:solidFill>
                  <a:ln w="30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grpSp>
          </p:grpSp>
          <p:sp>
            <p:nvSpPr>
              <p:cNvPr id="106" name="Freeform: Shape 105">
                <a:extLst>
                  <a:ext uri="{FF2B5EF4-FFF2-40B4-BE49-F238E27FC236}">
                    <a16:creationId xmlns:a16="http://schemas.microsoft.com/office/drawing/2014/main" id="{91A6A395-6554-CECF-8E20-D6931B47163B}"/>
                  </a:ext>
                </a:extLst>
              </p:cNvPr>
              <p:cNvSpPr/>
              <p:nvPr/>
            </p:nvSpPr>
            <p:spPr>
              <a:xfrm>
                <a:off x="9459721" y="1553892"/>
                <a:ext cx="24323" cy="53522"/>
              </a:xfrm>
              <a:custGeom>
                <a:avLst/>
                <a:gdLst>
                  <a:gd name="connsiteX0" fmla="*/ 21321 w 24323"/>
                  <a:gd name="connsiteY0" fmla="*/ 23197 h 53522"/>
                  <a:gd name="connsiteX1" fmla="*/ 9311 w 24323"/>
                  <a:gd name="connsiteY1" fmla="*/ 8785 h 53522"/>
                  <a:gd name="connsiteX2" fmla="*/ 6609 w 24323"/>
                  <a:gd name="connsiteY2" fmla="*/ 1279 h 53522"/>
                  <a:gd name="connsiteX3" fmla="*/ 3607 w 24323"/>
                  <a:gd name="connsiteY3" fmla="*/ 78 h 53522"/>
                  <a:gd name="connsiteX4" fmla="*/ 1204 w 24323"/>
                  <a:gd name="connsiteY4" fmla="*/ 12689 h 53522"/>
                  <a:gd name="connsiteX5" fmla="*/ 5708 w 24323"/>
                  <a:gd name="connsiteY5" fmla="*/ 23497 h 53522"/>
                  <a:gd name="connsiteX6" fmla="*/ 13214 w 24323"/>
                  <a:gd name="connsiteY6" fmla="*/ 53522 h 53522"/>
                  <a:gd name="connsiteX7" fmla="*/ 24323 w 24323"/>
                  <a:gd name="connsiteY7" fmla="*/ 49319 h 53522"/>
                  <a:gd name="connsiteX8" fmla="*/ 24323 w 24323"/>
                  <a:gd name="connsiteY8" fmla="*/ 32205 h 53522"/>
                  <a:gd name="connsiteX9" fmla="*/ 21321 w 24323"/>
                  <a:gd name="connsiteY9" fmla="*/ 23197 h 53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323" h="53522">
                    <a:moveTo>
                      <a:pt x="21321" y="23197"/>
                    </a:moveTo>
                    <a:cubicBezTo>
                      <a:pt x="15916" y="21996"/>
                      <a:pt x="11113" y="15691"/>
                      <a:pt x="9311" y="8785"/>
                    </a:cubicBezTo>
                    <a:cubicBezTo>
                      <a:pt x="8410" y="5783"/>
                      <a:pt x="7810" y="2780"/>
                      <a:pt x="6609" y="1279"/>
                    </a:cubicBezTo>
                    <a:cubicBezTo>
                      <a:pt x="5708" y="378"/>
                      <a:pt x="4807" y="-222"/>
                      <a:pt x="3607" y="78"/>
                    </a:cubicBezTo>
                    <a:cubicBezTo>
                      <a:pt x="1505" y="378"/>
                      <a:pt x="-1798" y="5783"/>
                      <a:pt x="1204" y="12689"/>
                    </a:cubicBezTo>
                    <a:lnTo>
                      <a:pt x="5708" y="23497"/>
                    </a:lnTo>
                    <a:cubicBezTo>
                      <a:pt x="2105" y="37609"/>
                      <a:pt x="2706" y="42713"/>
                      <a:pt x="13214" y="53522"/>
                    </a:cubicBezTo>
                    <a:lnTo>
                      <a:pt x="24323" y="49319"/>
                    </a:lnTo>
                    <a:lnTo>
                      <a:pt x="24323" y="32205"/>
                    </a:lnTo>
                    <a:lnTo>
                      <a:pt x="21321" y="23197"/>
                    </a:lnTo>
                    <a:close/>
                  </a:path>
                </a:pathLst>
              </a:custGeom>
              <a:solidFill>
                <a:srgbClr val="FFDBA7"/>
              </a:solidFill>
              <a:ln w="30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grpSp>
            <p:nvGrpSpPr>
              <p:cNvPr id="107" name="Graphic 2">
                <a:extLst>
                  <a:ext uri="{FF2B5EF4-FFF2-40B4-BE49-F238E27FC236}">
                    <a16:creationId xmlns:a16="http://schemas.microsoft.com/office/drawing/2014/main" id="{764AA383-5D48-1CB1-6EA9-B8933993A3E8}"/>
                  </a:ext>
                </a:extLst>
              </p:cNvPr>
              <p:cNvGrpSpPr/>
              <p:nvPr/>
            </p:nvGrpSpPr>
            <p:grpSpPr>
              <a:xfrm>
                <a:off x="9400275" y="1487522"/>
                <a:ext cx="219297" cy="672726"/>
                <a:chOff x="9400275" y="1487522"/>
                <a:chExt cx="219297" cy="672726"/>
              </a:xfrm>
            </p:grpSpPr>
            <p:sp>
              <p:nvSpPr>
                <p:cNvPr id="108" name="Freeform: Shape 107">
                  <a:extLst>
                    <a:ext uri="{FF2B5EF4-FFF2-40B4-BE49-F238E27FC236}">
                      <a16:creationId xmlns:a16="http://schemas.microsoft.com/office/drawing/2014/main" id="{61F0459E-6B7E-56F1-A835-115F2736423B}"/>
                    </a:ext>
                  </a:extLst>
                </p:cNvPr>
                <p:cNvSpPr/>
                <p:nvPr/>
              </p:nvSpPr>
              <p:spPr>
                <a:xfrm>
                  <a:off x="9528749" y="1592596"/>
                  <a:ext cx="90137" cy="52455"/>
                </a:xfrm>
                <a:custGeom>
                  <a:avLst/>
                  <a:gdLst>
                    <a:gd name="connsiteX0" fmla="*/ 58880 w 90137"/>
                    <a:gd name="connsiteY0" fmla="*/ 18121 h 52455"/>
                    <a:gd name="connsiteX1" fmla="*/ 88004 w 90137"/>
                    <a:gd name="connsiteY1" fmla="*/ 51148 h 52455"/>
                    <a:gd name="connsiteX2" fmla="*/ 31258 w 90137"/>
                    <a:gd name="connsiteY2" fmla="*/ 34334 h 52455"/>
                    <a:gd name="connsiteX3" fmla="*/ 2134 w 90137"/>
                    <a:gd name="connsiteY3" fmla="*/ 1307 h 52455"/>
                    <a:gd name="connsiteX4" fmla="*/ 58880 w 90137"/>
                    <a:gd name="connsiteY4" fmla="*/ 18121 h 524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137" h="52455">
                      <a:moveTo>
                        <a:pt x="58880" y="18121"/>
                      </a:moveTo>
                      <a:cubicBezTo>
                        <a:pt x="82600" y="31932"/>
                        <a:pt x="95510" y="46644"/>
                        <a:pt x="88004" y="51148"/>
                      </a:cubicBezTo>
                      <a:cubicBezTo>
                        <a:pt x="80198" y="55652"/>
                        <a:pt x="54977" y="48146"/>
                        <a:pt x="31258" y="34334"/>
                      </a:cubicBezTo>
                      <a:cubicBezTo>
                        <a:pt x="7538" y="20523"/>
                        <a:pt x="-5373" y="5811"/>
                        <a:pt x="2134" y="1307"/>
                      </a:cubicBezTo>
                      <a:cubicBezTo>
                        <a:pt x="9640" y="-3197"/>
                        <a:pt x="35161" y="4310"/>
                        <a:pt x="58880" y="18121"/>
                      </a:cubicBezTo>
                      <a:close/>
                    </a:path>
                  </a:pathLst>
                </a:custGeom>
                <a:solidFill>
                  <a:srgbClr val="C6DEF2"/>
                </a:solidFill>
                <a:ln w="30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grpSp>
              <p:nvGrpSpPr>
                <p:cNvPr id="109" name="Graphic 2">
                  <a:extLst>
                    <a:ext uri="{FF2B5EF4-FFF2-40B4-BE49-F238E27FC236}">
                      <a16:creationId xmlns:a16="http://schemas.microsoft.com/office/drawing/2014/main" id="{137EF2B1-A884-85A2-A710-B73C0C3BD82E}"/>
                    </a:ext>
                  </a:extLst>
                </p:cNvPr>
                <p:cNvGrpSpPr/>
                <p:nvPr/>
              </p:nvGrpSpPr>
              <p:grpSpPr>
                <a:xfrm>
                  <a:off x="9483355" y="1890139"/>
                  <a:ext cx="127093" cy="222688"/>
                  <a:chOff x="9483355" y="1890139"/>
                  <a:chExt cx="127093" cy="222688"/>
                </a:xfrm>
              </p:grpSpPr>
              <p:grpSp>
                <p:nvGrpSpPr>
                  <p:cNvPr id="126" name="Graphic 2">
                    <a:extLst>
                      <a:ext uri="{FF2B5EF4-FFF2-40B4-BE49-F238E27FC236}">
                        <a16:creationId xmlns:a16="http://schemas.microsoft.com/office/drawing/2014/main" id="{F15DA9D2-9BE7-36DC-044B-735D21AF4E04}"/>
                      </a:ext>
                    </a:extLst>
                  </p:cNvPr>
                  <p:cNvGrpSpPr/>
                  <p:nvPr/>
                </p:nvGrpSpPr>
                <p:grpSpPr>
                  <a:xfrm>
                    <a:off x="9546796" y="1999838"/>
                    <a:ext cx="63652" cy="112989"/>
                    <a:chOff x="9546796" y="1999838"/>
                    <a:chExt cx="63652" cy="112989"/>
                  </a:xfrm>
                </p:grpSpPr>
                <p:sp>
                  <p:nvSpPr>
                    <p:cNvPr id="128" name="Freeform: Shape 127">
                      <a:extLst>
                        <a:ext uri="{FF2B5EF4-FFF2-40B4-BE49-F238E27FC236}">
                          <a16:creationId xmlns:a16="http://schemas.microsoft.com/office/drawing/2014/main" id="{F313D4AE-AF01-ECD0-3456-4DD665D7BC45}"/>
                        </a:ext>
                      </a:extLst>
                    </p:cNvPr>
                    <p:cNvSpPr/>
                    <p:nvPr/>
                  </p:nvSpPr>
                  <p:spPr>
                    <a:xfrm>
                      <a:off x="9546796" y="1999838"/>
                      <a:ext cx="54344" cy="103285"/>
                    </a:xfrm>
                    <a:custGeom>
                      <a:avLst/>
                      <a:gdLst>
                        <a:gd name="connsiteX0" fmla="*/ 0 w 54344"/>
                        <a:gd name="connsiteY0" fmla="*/ 18015 h 103285"/>
                        <a:gd name="connsiteX1" fmla="*/ 22218 w 54344"/>
                        <a:gd name="connsiteY1" fmla="*/ 83469 h 103285"/>
                        <a:gd name="connsiteX2" fmla="*/ 23119 w 54344"/>
                        <a:gd name="connsiteY2" fmla="*/ 103285 h 103285"/>
                        <a:gd name="connsiteX3" fmla="*/ 37531 w 54344"/>
                        <a:gd name="connsiteY3" fmla="*/ 102084 h 103285"/>
                        <a:gd name="connsiteX4" fmla="*/ 54344 w 54344"/>
                        <a:gd name="connsiteY4" fmla="*/ 87672 h 103285"/>
                        <a:gd name="connsiteX5" fmla="*/ 46838 w 54344"/>
                        <a:gd name="connsiteY5" fmla="*/ 52543 h 103285"/>
                        <a:gd name="connsiteX6" fmla="*/ 30025 w 54344"/>
                        <a:gd name="connsiteY6" fmla="*/ 21318 h 103285"/>
                        <a:gd name="connsiteX7" fmla="*/ 15012 w 54344"/>
                        <a:gd name="connsiteY7" fmla="*/ 0 h 103285"/>
                        <a:gd name="connsiteX8" fmla="*/ 0 w 54344"/>
                        <a:gd name="connsiteY8" fmla="*/ 18015 h 103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344" h="103285">
                          <a:moveTo>
                            <a:pt x="0" y="18015"/>
                          </a:moveTo>
                          <a:cubicBezTo>
                            <a:pt x="5404" y="30325"/>
                            <a:pt x="21017" y="72360"/>
                            <a:pt x="22218" y="83469"/>
                          </a:cubicBezTo>
                          <a:cubicBezTo>
                            <a:pt x="22818" y="88573"/>
                            <a:pt x="23719" y="94278"/>
                            <a:pt x="23119" y="103285"/>
                          </a:cubicBezTo>
                          <a:cubicBezTo>
                            <a:pt x="23119" y="103285"/>
                            <a:pt x="36330" y="102385"/>
                            <a:pt x="37531" y="102084"/>
                          </a:cubicBezTo>
                          <a:cubicBezTo>
                            <a:pt x="39032" y="101484"/>
                            <a:pt x="54344" y="87672"/>
                            <a:pt x="54344" y="87672"/>
                          </a:cubicBezTo>
                          <a:cubicBezTo>
                            <a:pt x="54344" y="87672"/>
                            <a:pt x="47739" y="54045"/>
                            <a:pt x="46838" y="52543"/>
                          </a:cubicBezTo>
                          <a:cubicBezTo>
                            <a:pt x="36930" y="33328"/>
                            <a:pt x="48339" y="30025"/>
                            <a:pt x="30025" y="21318"/>
                          </a:cubicBezTo>
                          <a:cubicBezTo>
                            <a:pt x="21918" y="17414"/>
                            <a:pt x="18615" y="7806"/>
                            <a:pt x="15012" y="0"/>
                          </a:cubicBezTo>
                          <a:lnTo>
                            <a:pt x="0" y="18015"/>
                          </a:lnTo>
                          <a:close/>
                        </a:path>
                      </a:pathLst>
                    </a:custGeom>
                    <a:solidFill>
                      <a:srgbClr val="F0C17D"/>
                    </a:solidFill>
                    <a:ln w="30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sp>
                  <p:nvSpPr>
                    <p:cNvPr id="129" name="Freeform: Shape 128">
                      <a:extLst>
                        <a:ext uri="{FF2B5EF4-FFF2-40B4-BE49-F238E27FC236}">
                          <a16:creationId xmlns:a16="http://schemas.microsoft.com/office/drawing/2014/main" id="{7609DE1A-1CC8-83FA-45FA-5690E6A1BD56}"/>
                        </a:ext>
                      </a:extLst>
                    </p:cNvPr>
                    <p:cNvSpPr/>
                    <p:nvPr/>
                  </p:nvSpPr>
                  <p:spPr>
                    <a:xfrm>
                      <a:off x="9568969" y="2020856"/>
                      <a:ext cx="41479" cy="91971"/>
                    </a:xfrm>
                    <a:custGeom>
                      <a:avLst/>
                      <a:gdLst>
                        <a:gd name="connsiteX0" fmla="*/ 946 w 41479"/>
                        <a:gd name="connsiteY0" fmla="*/ 73260 h 91971"/>
                        <a:gd name="connsiteX1" fmla="*/ 946 w 41479"/>
                        <a:gd name="connsiteY1" fmla="*/ 89774 h 91971"/>
                        <a:gd name="connsiteX2" fmla="*/ 18961 w 41479"/>
                        <a:gd name="connsiteY2" fmla="*/ 87672 h 91971"/>
                        <a:gd name="connsiteX3" fmla="*/ 33373 w 41479"/>
                        <a:gd name="connsiteY3" fmla="*/ 67556 h 91971"/>
                        <a:gd name="connsiteX4" fmla="*/ 24966 w 41479"/>
                        <a:gd name="connsiteY4" fmla="*/ 30625 h 91971"/>
                        <a:gd name="connsiteX5" fmla="*/ 39077 w 41479"/>
                        <a:gd name="connsiteY5" fmla="*/ 58548 h 91971"/>
                        <a:gd name="connsiteX6" fmla="*/ 41480 w 41479"/>
                        <a:gd name="connsiteY6" fmla="*/ 57047 h 91971"/>
                        <a:gd name="connsiteX7" fmla="*/ 30371 w 41479"/>
                        <a:gd name="connsiteY7" fmla="*/ 24620 h 91971"/>
                        <a:gd name="connsiteX8" fmla="*/ 28569 w 41479"/>
                        <a:gd name="connsiteY8" fmla="*/ 14712 h 91971"/>
                        <a:gd name="connsiteX9" fmla="*/ 8452 w 41479"/>
                        <a:gd name="connsiteY9" fmla="*/ 0 h 91971"/>
                        <a:gd name="connsiteX10" fmla="*/ 16258 w 41479"/>
                        <a:gd name="connsiteY10" fmla="*/ 67556 h 91971"/>
                        <a:gd name="connsiteX11" fmla="*/ 946 w 41479"/>
                        <a:gd name="connsiteY11" fmla="*/ 73260 h 91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479" h="91971">
                          <a:moveTo>
                            <a:pt x="946" y="73260"/>
                          </a:moveTo>
                          <a:cubicBezTo>
                            <a:pt x="1546" y="82268"/>
                            <a:pt x="-1456" y="85871"/>
                            <a:pt x="946" y="89774"/>
                          </a:cubicBezTo>
                          <a:cubicBezTo>
                            <a:pt x="4248" y="94878"/>
                            <a:pt x="15358" y="89774"/>
                            <a:pt x="18961" y="87672"/>
                          </a:cubicBezTo>
                          <a:cubicBezTo>
                            <a:pt x="24065" y="84670"/>
                            <a:pt x="31872" y="75062"/>
                            <a:pt x="33373" y="67556"/>
                          </a:cubicBezTo>
                          <a:cubicBezTo>
                            <a:pt x="29169" y="55246"/>
                            <a:pt x="27668" y="43536"/>
                            <a:pt x="24966" y="30625"/>
                          </a:cubicBezTo>
                          <a:lnTo>
                            <a:pt x="39077" y="58548"/>
                          </a:lnTo>
                          <a:lnTo>
                            <a:pt x="41480" y="57047"/>
                          </a:lnTo>
                          <a:cubicBezTo>
                            <a:pt x="36976" y="46538"/>
                            <a:pt x="32772" y="33928"/>
                            <a:pt x="30371" y="24620"/>
                          </a:cubicBezTo>
                          <a:cubicBezTo>
                            <a:pt x="29470" y="20717"/>
                            <a:pt x="29169" y="16814"/>
                            <a:pt x="28569" y="14712"/>
                          </a:cubicBezTo>
                          <a:cubicBezTo>
                            <a:pt x="25266" y="6005"/>
                            <a:pt x="16258" y="3603"/>
                            <a:pt x="8452" y="0"/>
                          </a:cubicBezTo>
                          <a:cubicBezTo>
                            <a:pt x="12956" y="16814"/>
                            <a:pt x="27668" y="52844"/>
                            <a:pt x="16258" y="67556"/>
                          </a:cubicBezTo>
                          <a:cubicBezTo>
                            <a:pt x="12356" y="72360"/>
                            <a:pt x="4549" y="74161"/>
                            <a:pt x="946" y="73260"/>
                          </a:cubicBezTo>
                          <a:close/>
                        </a:path>
                      </a:pathLst>
                    </a:custGeom>
                    <a:solidFill>
                      <a:srgbClr val="1C3347"/>
                    </a:solidFill>
                    <a:ln w="30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grpSp>
              <p:sp>
                <p:nvSpPr>
                  <p:cNvPr id="127" name="Freeform: Shape 126">
                    <a:extLst>
                      <a:ext uri="{FF2B5EF4-FFF2-40B4-BE49-F238E27FC236}">
                        <a16:creationId xmlns:a16="http://schemas.microsoft.com/office/drawing/2014/main" id="{29DFF502-5B58-B800-923C-2FDA6374CE5D}"/>
                      </a:ext>
                    </a:extLst>
                  </p:cNvPr>
                  <p:cNvSpPr/>
                  <p:nvPr/>
                </p:nvSpPr>
                <p:spPr>
                  <a:xfrm>
                    <a:off x="9483355" y="1890139"/>
                    <a:ext cx="89962" cy="154436"/>
                  </a:xfrm>
                  <a:custGeom>
                    <a:avLst/>
                    <a:gdLst>
                      <a:gd name="connsiteX0" fmla="*/ 89 w 89962"/>
                      <a:gd name="connsiteY0" fmla="*/ 14821 h 154436"/>
                      <a:gd name="connsiteX1" fmla="*/ 67344 w 89962"/>
                      <a:gd name="connsiteY1" fmla="*/ 153536 h 154436"/>
                      <a:gd name="connsiteX2" fmla="*/ 67344 w 89962"/>
                      <a:gd name="connsiteY2" fmla="*/ 153536 h 154436"/>
                      <a:gd name="connsiteX3" fmla="*/ 69146 w 89962"/>
                      <a:gd name="connsiteY3" fmla="*/ 154436 h 154436"/>
                      <a:gd name="connsiteX4" fmla="*/ 85059 w 89962"/>
                      <a:gd name="connsiteY4" fmla="*/ 135821 h 154436"/>
                      <a:gd name="connsiteX5" fmla="*/ 89563 w 89962"/>
                      <a:gd name="connsiteY5" fmla="*/ 118707 h 154436"/>
                      <a:gd name="connsiteX6" fmla="*/ 54133 w 89962"/>
                      <a:gd name="connsiteY6" fmla="*/ 27732 h 154436"/>
                      <a:gd name="connsiteX7" fmla="*/ 39721 w 89962"/>
                      <a:gd name="connsiteY7" fmla="*/ 12119 h 154436"/>
                      <a:gd name="connsiteX8" fmla="*/ 89 w 89962"/>
                      <a:gd name="connsiteY8" fmla="*/ 14821 h 154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962" h="154436">
                        <a:moveTo>
                          <a:pt x="89" y="14821"/>
                        </a:moveTo>
                        <a:lnTo>
                          <a:pt x="67344" y="153536"/>
                        </a:lnTo>
                        <a:lnTo>
                          <a:pt x="67344" y="153536"/>
                        </a:lnTo>
                        <a:cubicBezTo>
                          <a:pt x="67644" y="154136"/>
                          <a:pt x="68245" y="154436"/>
                          <a:pt x="69146" y="154436"/>
                        </a:cubicBezTo>
                        <a:cubicBezTo>
                          <a:pt x="72748" y="154136"/>
                          <a:pt x="79955" y="146029"/>
                          <a:pt x="85059" y="135821"/>
                        </a:cubicBezTo>
                        <a:cubicBezTo>
                          <a:pt x="89262" y="127714"/>
                          <a:pt x="90763" y="121109"/>
                          <a:pt x="89563" y="118707"/>
                        </a:cubicBezTo>
                        <a:cubicBezTo>
                          <a:pt x="81155" y="88682"/>
                          <a:pt x="71548" y="54154"/>
                          <a:pt x="54133" y="27732"/>
                        </a:cubicBezTo>
                        <a:cubicBezTo>
                          <a:pt x="48128" y="18424"/>
                          <a:pt x="45726" y="19625"/>
                          <a:pt x="39721" y="12119"/>
                        </a:cubicBezTo>
                        <a:cubicBezTo>
                          <a:pt x="24409" y="-7097"/>
                          <a:pt x="-1713" y="-1392"/>
                          <a:pt x="89" y="14821"/>
                        </a:cubicBezTo>
                        <a:close/>
                      </a:path>
                    </a:pathLst>
                  </a:custGeom>
                  <a:solidFill>
                    <a:srgbClr val="365A78"/>
                  </a:solidFill>
                  <a:ln w="30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grpSp>
            <p:grpSp>
              <p:nvGrpSpPr>
                <p:cNvPr id="110" name="Graphic 2">
                  <a:extLst>
                    <a:ext uri="{FF2B5EF4-FFF2-40B4-BE49-F238E27FC236}">
                      <a16:creationId xmlns:a16="http://schemas.microsoft.com/office/drawing/2014/main" id="{AB70469A-2635-E784-3083-391456C3752C}"/>
                    </a:ext>
                  </a:extLst>
                </p:cNvPr>
                <p:cNvGrpSpPr/>
                <p:nvPr/>
              </p:nvGrpSpPr>
              <p:grpSpPr>
                <a:xfrm>
                  <a:off x="9526964" y="2051481"/>
                  <a:ext cx="58342" cy="108767"/>
                  <a:chOff x="9526964" y="2051481"/>
                  <a:chExt cx="58342" cy="108767"/>
                </a:xfrm>
              </p:grpSpPr>
              <p:sp>
                <p:nvSpPr>
                  <p:cNvPr id="124" name="Freeform: Shape 123">
                    <a:extLst>
                      <a:ext uri="{FF2B5EF4-FFF2-40B4-BE49-F238E27FC236}">
                        <a16:creationId xmlns:a16="http://schemas.microsoft.com/office/drawing/2014/main" id="{64C3A43E-95D9-779F-C5D5-ECBDE61CAC4D}"/>
                      </a:ext>
                    </a:extLst>
                  </p:cNvPr>
                  <p:cNvSpPr/>
                  <p:nvPr/>
                </p:nvSpPr>
                <p:spPr>
                  <a:xfrm>
                    <a:off x="9529982" y="2051481"/>
                    <a:ext cx="48496" cy="101795"/>
                  </a:xfrm>
                  <a:custGeom>
                    <a:avLst/>
                    <a:gdLst>
                      <a:gd name="connsiteX0" fmla="*/ 17415 w 48496"/>
                      <a:gd name="connsiteY0" fmla="*/ 9308 h 101795"/>
                      <a:gd name="connsiteX1" fmla="*/ 8107 w 48496"/>
                      <a:gd name="connsiteY1" fmla="*/ 78064 h 101795"/>
                      <a:gd name="connsiteX2" fmla="*/ 0 w 48496"/>
                      <a:gd name="connsiteY2" fmla="*/ 96380 h 101795"/>
                      <a:gd name="connsiteX3" fmla="*/ 13511 w 48496"/>
                      <a:gd name="connsiteY3" fmla="*/ 101784 h 101795"/>
                      <a:gd name="connsiteX4" fmla="*/ 34829 w 48496"/>
                      <a:gd name="connsiteY4" fmla="*/ 96380 h 101795"/>
                      <a:gd name="connsiteX5" fmla="*/ 43836 w 48496"/>
                      <a:gd name="connsiteY5" fmla="*/ 61551 h 101795"/>
                      <a:gd name="connsiteX6" fmla="*/ 42635 w 48496"/>
                      <a:gd name="connsiteY6" fmla="*/ 25821 h 101795"/>
                      <a:gd name="connsiteX7" fmla="*/ 38732 w 48496"/>
                      <a:gd name="connsiteY7" fmla="*/ 0 h 101795"/>
                      <a:gd name="connsiteX8" fmla="*/ 17415 w 48496"/>
                      <a:gd name="connsiteY8" fmla="*/ 9308 h 101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496" h="101795">
                        <a:moveTo>
                          <a:pt x="17415" y="9308"/>
                        </a:moveTo>
                        <a:cubicBezTo>
                          <a:pt x="16814" y="22819"/>
                          <a:pt x="11709" y="67255"/>
                          <a:pt x="8107" y="78064"/>
                        </a:cubicBezTo>
                        <a:cubicBezTo>
                          <a:pt x="6305" y="82868"/>
                          <a:pt x="4504" y="88273"/>
                          <a:pt x="0" y="96380"/>
                        </a:cubicBezTo>
                        <a:cubicBezTo>
                          <a:pt x="0" y="96380"/>
                          <a:pt x="12010" y="101484"/>
                          <a:pt x="13511" y="101784"/>
                        </a:cubicBezTo>
                        <a:cubicBezTo>
                          <a:pt x="15012" y="102084"/>
                          <a:pt x="34829" y="96380"/>
                          <a:pt x="34829" y="96380"/>
                        </a:cubicBezTo>
                        <a:cubicBezTo>
                          <a:pt x="34829" y="96380"/>
                          <a:pt x="43836" y="63352"/>
                          <a:pt x="43836" y="61551"/>
                        </a:cubicBezTo>
                        <a:cubicBezTo>
                          <a:pt x="43536" y="39933"/>
                          <a:pt x="55245" y="42035"/>
                          <a:pt x="42635" y="25821"/>
                        </a:cubicBezTo>
                        <a:cubicBezTo>
                          <a:pt x="36931" y="18615"/>
                          <a:pt x="38432" y="8707"/>
                          <a:pt x="38732" y="0"/>
                        </a:cubicBezTo>
                        <a:lnTo>
                          <a:pt x="17415" y="9308"/>
                        </a:lnTo>
                        <a:close/>
                      </a:path>
                    </a:pathLst>
                  </a:custGeom>
                  <a:solidFill>
                    <a:srgbClr val="FFDBA7"/>
                  </a:solidFill>
                  <a:ln w="30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sp>
                <p:nvSpPr>
                  <p:cNvPr id="125" name="Freeform: Shape 124">
                    <a:extLst>
                      <a:ext uri="{FF2B5EF4-FFF2-40B4-BE49-F238E27FC236}">
                        <a16:creationId xmlns:a16="http://schemas.microsoft.com/office/drawing/2014/main" id="{C28A0ADC-EE70-8655-1AFC-7D23FA7B1AA7}"/>
                      </a:ext>
                    </a:extLst>
                  </p:cNvPr>
                  <p:cNvSpPr/>
                  <p:nvPr/>
                </p:nvSpPr>
                <p:spPr>
                  <a:xfrm>
                    <a:off x="9526964" y="2077002"/>
                    <a:ext cx="58342" cy="83245"/>
                  </a:xfrm>
                  <a:custGeom>
                    <a:avLst/>
                    <a:gdLst>
                      <a:gd name="connsiteX0" fmla="*/ 7221 w 58342"/>
                      <a:gd name="connsiteY0" fmla="*/ 62452 h 83245"/>
                      <a:gd name="connsiteX1" fmla="*/ 15 w 58342"/>
                      <a:gd name="connsiteY1" fmla="*/ 77164 h 83245"/>
                      <a:gd name="connsiteX2" fmla="*/ 17129 w 58342"/>
                      <a:gd name="connsiteY2" fmla="*/ 83169 h 83245"/>
                      <a:gd name="connsiteX3" fmla="*/ 39047 w 58342"/>
                      <a:gd name="connsiteY3" fmla="*/ 71459 h 83245"/>
                      <a:gd name="connsiteX4" fmla="*/ 48055 w 58342"/>
                      <a:gd name="connsiteY4" fmla="*/ 34528 h 83245"/>
                      <a:gd name="connsiteX5" fmla="*/ 48355 w 58342"/>
                      <a:gd name="connsiteY5" fmla="*/ 65754 h 83245"/>
                      <a:gd name="connsiteX6" fmla="*/ 51057 w 58342"/>
                      <a:gd name="connsiteY6" fmla="*/ 65454 h 83245"/>
                      <a:gd name="connsiteX7" fmla="*/ 55561 w 58342"/>
                      <a:gd name="connsiteY7" fmla="*/ 31526 h 83245"/>
                      <a:gd name="connsiteX8" fmla="*/ 58263 w 58342"/>
                      <a:gd name="connsiteY8" fmla="*/ 21918 h 83245"/>
                      <a:gd name="connsiteX9" fmla="*/ 46854 w 58342"/>
                      <a:gd name="connsiteY9" fmla="*/ 0 h 83245"/>
                      <a:gd name="connsiteX10" fmla="*/ 23735 w 58342"/>
                      <a:gd name="connsiteY10" fmla="*/ 63953 h 83245"/>
                      <a:gd name="connsiteX11" fmla="*/ 7221 w 58342"/>
                      <a:gd name="connsiteY11" fmla="*/ 62452 h 83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8342" h="83245">
                        <a:moveTo>
                          <a:pt x="7221" y="62452"/>
                        </a:moveTo>
                        <a:cubicBezTo>
                          <a:pt x="3919" y="70558"/>
                          <a:pt x="-285" y="72660"/>
                          <a:pt x="15" y="77164"/>
                        </a:cubicBezTo>
                        <a:cubicBezTo>
                          <a:pt x="616" y="83169"/>
                          <a:pt x="12926" y="83469"/>
                          <a:pt x="17129" y="83169"/>
                        </a:cubicBezTo>
                        <a:cubicBezTo>
                          <a:pt x="23134" y="82868"/>
                          <a:pt x="34243" y="77464"/>
                          <a:pt x="39047" y="71459"/>
                        </a:cubicBezTo>
                        <a:cubicBezTo>
                          <a:pt x="40849" y="58548"/>
                          <a:pt x="44752" y="47439"/>
                          <a:pt x="48055" y="34528"/>
                        </a:cubicBezTo>
                        <a:lnTo>
                          <a:pt x="48355" y="65754"/>
                        </a:lnTo>
                        <a:lnTo>
                          <a:pt x="51057" y="65454"/>
                        </a:lnTo>
                        <a:cubicBezTo>
                          <a:pt x="51658" y="54345"/>
                          <a:pt x="53459" y="41134"/>
                          <a:pt x="55561" y="31526"/>
                        </a:cubicBezTo>
                        <a:cubicBezTo>
                          <a:pt x="56462" y="27623"/>
                          <a:pt x="57963" y="24020"/>
                          <a:pt x="58263" y="21918"/>
                        </a:cubicBezTo>
                        <a:cubicBezTo>
                          <a:pt x="59164" y="12610"/>
                          <a:pt x="52258" y="6605"/>
                          <a:pt x="46854" y="0"/>
                        </a:cubicBezTo>
                        <a:cubicBezTo>
                          <a:pt x="43551" y="17114"/>
                          <a:pt x="40549" y="55846"/>
                          <a:pt x="23735" y="63953"/>
                        </a:cubicBezTo>
                        <a:cubicBezTo>
                          <a:pt x="18030" y="66955"/>
                          <a:pt x="10223" y="65154"/>
                          <a:pt x="7221" y="62452"/>
                        </a:cubicBezTo>
                        <a:close/>
                      </a:path>
                    </a:pathLst>
                  </a:custGeom>
                  <a:solidFill>
                    <a:srgbClr val="234159"/>
                  </a:solidFill>
                  <a:ln w="30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grpSp>
            <p:sp>
              <p:nvSpPr>
                <p:cNvPr id="111" name="Freeform: Shape 110">
                  <a:extLst>
                    <a:ext uri="{FF2B5EF4-FFF2-40B4-BE49-F238E27FC236}">
                      <a16:creationId xmlns:a16="http://schemas.microsoft.com/office/drawing/2014/main" id="{6E2CAE8F-9A77-F422-FD8E-CC1DE8E0AE89}"/>
                    </a:ext>
                  </a:extLst>
                </p:cNvPr>
                <p:cNvSpPr/>
                <p:nvPr/>
              </p:nvSpPr>
              <p:spPr>
                <a:xfrm>
                  <a:off x="9483301" y="1728715"/>
                  <a:ext cx="115437" cy="189844"/>
                </a:xfrm>
                <a:custGeom>
                  <a:avLst/>
                  <a:gdLst>
                    <a:gd name="connsiteX0" fmla="*/ 444 w 115437"/>
                    <a:gd name="connsiteY0" fmla="*/ 171141 h 189844"/>
                    <a:gd name="connsiteX1" fmla="*/ 41877 w 115437"/>
                    <a:gd name="connsiteY1" fmla="*/ 180149 h 189844"/>
                    <a:gd name="connsiteX2" fmla="*/ 115438 w 115437"/>
                    <a:gd name="connsiteY2" fmla="*/ 52844 h 189844"/>
                    <a:gd name="connsiteX3" fmla="*/ 43980 w 115437"/>
                    <a:gd name="connsiteY3" fmla="*/ 0 h 189844"/>
                    <a:gd name="connsiteX4" fmla="*/ 25664 w 115437"/>
                    <a:gd name="connsiteY4" fmla="*/ 57347 h 189844"/>
                    <a:gd name="connsiteX5" fmla="*/ 444 w 115437"/>
                    <a:gd name="connsiteY5" fmla="*/ 171141 h 189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437" h="189844">
                      <a:moveTo>
                        <a:pt x="444" y="171141"/>
                      </a:moveTo>
                      <a:cubicBezTo>
                        <a:pt x="-4060" y="185553"/>
                        <a:pt x="26865" y="199965"/>
                        <a:pt x="41877" y="180149"/>
                      </a:cubicBezTo>
                      <a:lnTo>
                        <a:pt x="115438" y="52844"/>
                      </a:lnTo>
                      <a:lnTo>
                        <a:pt x="43980" y="0"/>
                      </a:lnTo>
                      <a:cubicBezTo>
                        <a:pt x="35572" y="25221"/>
                        <a:pt x="32570" y="30625"/>
                        <a:pt x="25664" y="57347"/>
                      </a:cubicBezTo>
                      <a:cubicBezTo>
                        <a:pt x="16356" y="94278"/>
                        <a:pt x="6748" y="139915"/>
                        <a:pt x="444" y="171141"/>
                      </a:cubicBezTo>
                      <a:close/>
                    </a:path>
                  </a:pathLst>
                </a:custGeom>
                <a:solidFill>
                  <a:srgbClr val="365A78"/>
                </a:solidFill>
                <a:ln w="30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sp>
              <p:nvSpPr>
                <p:cNvPr id="112" name="Freeform: Shape 111">
                  <a:extLst>
                    <a:ext uri="{FF2B5EF4-FFF2-40B4-BE49-F238E27FC236}">
                      <a16:creationId xmlns:a16="http://schemas.microsoft.com/office/drawing/2014/main" id="{012900D5-DE2B-4082-8082-1C52BD340A4B}"/>
                    </a:ext>
                  </a:extLst>
                </p:cNvPr>
                <p:cNvSpPr/>
                <p:nvPr/>
              </p:nvSpPr>
              <p:spPr>
                <a:xfrm>
                  <a:off x="9538181" y="1752434"/>
                  <a:ext cx="77760" cy="194049"/>
                </a:xfrm>
                <a:custGeom>
                  <a:avLst/>
                  <a:gdLst>
                    <a:gd name="connsiteX0" fmla="*/ 20625 w 77760"/>
                    <a:gd name="connsiteY0" fmla="*/ 3002 h 194049"/>
                    <a:gd name="connsiteX1" fmla="*/ 15221 w 77760"/>
                    <a:gd name="connsiteY1" fmla="*/ 2702 h 194049"/>
                    <a:gd name="connsiteX2" fmla="*/ 11317 w 77760"/>
                    <a:gd name="connsiteY2" fmla="*/ 32127 h 194049"/>
                    <a:gd name="connsiteX3" fmla="*/ 208 w 77760"/>
                    <a:gd name="connsiteY3" fmla="*/ 166037 h 194049"/>
                    <a:gd name="connsiteX4" fmla="*/ 208 w 77760"/>
                    <a:gd name="connsiteY4" fmla="*/ 178647 h 194049"/>
                    <a:gd name="connsiteX5" fmla="*/ 41942 w 77760"/>
                    <a:gd name="connsiteY5" fmla="*/ 181350 h 194049"/>
                    <a:gd name="connsiteX6" fmla="*/ 59357 w 77760"/>
                    <a:gd name="connsiteY6" fmla="*/ 121300 h 194049"/>
                    <a:gd name="connsiteX7" fmla="*/ 51250 w 77760"/>
                    <a:gd name="connsiteY7" fmla="*/ 0 h 194049"/>
                    <a:gd name="connsiteX8" fmla="*/ 20625 w 77760"/>
                    <a:gd name="connsiteY8" fmla="*/ 3002 h 19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760" h="194049">
                      <a:moveTo>
                        <a:pt x="20625" y="3002"/>
                      </a:moveTo>
                      <a:lnTo>
                        <a:pt x="15221" y="2702"/>
                      </a:lnTo>
                      <a:lnTo>
                        <a:pt x="11317" y="32127"/>
                      </a:lnTo>
                      <a:cubicBezTo>
                        <a:pt x="-1594" y="63953"/>
                        <a:pt x="-92" y="136312"/>
                        <a:pt x="208" y="166037"/>
                      </a:cubicBezTo>
                      <a:cubicBezTo>
                        <a:pt x="208" y="170541"/>
                        <a:pt x="208" y="175044"/>
                        <a:pt x="208" y="178647"/>
                      </a:cubicBezTo>
                      <a:cubicBezTo>
                        <a:pt x="-92" y="202968"/>
                        <a:pt x="37139" y="194260"/>
                        <a:pt x="41942" y="181350"/>
                      </a:cubicBezTo>
                      <a:cubicBezTo>
                        <a:pt x="50049" y="158531"/>
                        <a:pt x="52451" y="147722"/>
                        <a:pt x="59357" y="121300"/>
                      </a:cubicBezTo>
                      <a:cubicBezTo>
                        <a:pt x="71367" y="76263"/>
                        <a:pt x="97789" y="40233"/>
                        <a:pt x="51250" y="0"/>
                      </a:cubicBezTo>
                      <a:lnTo>
                        <a:pt x="20625" y="3002"/>
                      </a:lnTo>
                      <a:close/>
                    </a:path>
                  </a:pathLst>
                </a:custGeom>
                <a:solidFill>
                  <a:srgbClr val="406A8C"/>
                </a:solidFill>
                <a:ln w="30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sp>
              <p:nvSpPr>
                <p:cNvPr id="113" name="Freeform: Shape 112">
                  <a:extLst>
                    <a:ext uri="{FF2B5EF4-FFF2-40B4-BE49-F238E27FC236}">
                      <a16:creationId xmlns:a16="http://schemas.microsoft.com/office/drawing/2014/main" id="{89318A85-AD0B-1817-23A2-2193B64D48C6}"/>
                    </a:ext>
                  </a:extLst>
                </p:cNvPr>
                <p:cNvSpPr/>
                <p:nvPr/>
              </p:nvSpPr>
              <p:spPr>
                <a:xfrm>
                  <a:off x="9538990" y="1905031"/>
                  <a:ext cx="46307" cy="183683"/>
                </a:xfrm>
                <a:custGeom>
                  <a:avLst/>
                  <a:gdLst>
                    <a:gd name="connsiteX0" fmla="*/ 0 w 46307"/>
                    <a:gd name="connsiteY0" fmla="*/ 27552 h 183683"/>
                    <a:gd name="connsiteX1" fmla="*/ 1802 w 46307"/>
                    <a:gd name="connsiteY1" fmla="*/ 181879 h 183683"/>
                    <a:gd name="connsiteX2" fmla="*/ 1802 w 46307"/>
                    <a:gd name="connsiteY2" fmla="*/ 181879 h 183683"/>
                    <a:gd name="connsiteX3" fmla="*/ 3002 w 46307"/>
                    <a:gd name="connsiteY3" fmla="*/ 183380 h 183683"/>
                    <a:gd name="connsiteX4" fmla="*/ 25521 w 46307"/>
                    <a:gd name="connsiteY4" fmla="*/ 173772 h 183683"/>
                    <a:gd name="connsiteX5" fmla="*/ 36931 w 46307"/>
                    <a:gd name="connsiteY5" fmla="*/ 160261 h 183683"/>
                    <a:gd name="connsiteX6" fmla="*/ 46238 w 46307"/>
                    <a:gd name="connsiteY6" fmla="*/ 76492 h 183683"/>
                    <a:gd name="connsiteX7" fmla="*/ 42335 w 46307"/>
                    <a:gd name="connsiteY7" fmla="*/ 26651 h 183683"/>
                    <a:gd name="connsiteX8" fmla="*/ 0 w 46307"/>
                    <a:gd name="connsiteY8" fmla="*/ 27552 h 183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307" h="183683">
                      <a:moveTo>
                        <a:pt x="0" y="27552"/>
                      </a:moveTo>
                      <a:lnTo>
                        <a:pt x="1802" y="181879"/>
                      </a:lnTo>
                      <a:lnTo>
                        <a:pt x="1802" y="181879"/>
                      </a:lnTo>
                      <a:cubicBezTo>
                        <a:pt x="1802" y="182480"/>
                        <a:pt x="2102" y="183080"/>
                        <a:pt x="3002" y="183380"/>
                      </a:cubicBezTo>
                      <a:cubicBezTo>
                        <a:pt x="6305" y="184882"/>
                        <a:pt x="16514" y="180678"/>
                        <a:pt x="25521" y="173772"/>
                      </a:cubicBezTo>
                      <a:cubicBezTo>
                        <a:pt x="32727" y="168368"/>
                        <a:pt x="37230" y="162963"/>
                        <a:pt x="36931" y="160261"/>
                      </a:cubicBezTo>
                      <a:cubicBezTo>
                        <a:pt x="43536" y="124232"/>
                        <a:pt x="46839" y="102914"/>
                        <a:pt x="46238" y="76492"/>
                      </a:cubicBezTo>
                      <a:cubicBezTo>
                        <a:pt x="45338" y="50971"/>
                        <a:pt x="42035" y="37460"/>
                        <a:pt x="42335" y="26651"/>
                      </a:cubicBezTo>
                      <a:cubicBezTo>
                        <a:pt x="42635" y="2331"/>
                        <a:pt x="301" y="-18987"/>
                        <a:pt x="0" y="27552"/>
                      </a:cubicBezTo>
                      <a:close/>
                    </a:path>
                  </a:pathLst>
                </a:custGeom>
                <a:solidFill>
                  <a:srgbClr val="406A8C"/>
                </a:solidFill>
                <a:ln w="30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sp>
              <p:nvSpPr>
                <p:cNvPr id="114" name="Freeform: Shape 113">
                  <a:extLst>
                    <a:ext uri="{FF2B5EF4-FFF2-40B4-BE49-F238E27FC236}">
                      <a16:creationId xmlns:a16="http://schemas.microsoft.com/office/drawing/2014/main" id="{9A676204-BC19-65CE-C2B0-0A6D2634C9EF}"/>
                    </a:ext>
                  </a:extLst>
                </p:cNvPr>
                <p:cNvSpPr/>
                <p:nvPr/>
              </p:nvSpPr>
              <p:spPr>
                <a:xfrm>
                  <a:off x="9521876" y="1491200"/>
                  <a:ext cx="66654" cy="102703"/>
                </a:xfrm>
                <a:custGeom>
                  <a:avLst/>
                  <a:gdLst>
                    <a:gd name="connsiteX0" fmla="*/ 47739 w 66654"/>
                    <a:gd name="connsiteY0" fmla="*/ 319 h 102703"/>
                    <a:gd name="connsiteX1" fmla="*/ 16813 w 66654"/>
                    <a:gd name="connsiteY1" fmla="*/ 8125 h 102703"/>
                    <a:gd name="connsiteX2" fmla="*/ 0 w 66654"/>
                    <a:gd name="connsiteY2" fmla="*/ 99101 h 102703"/>
                    <a:gd name="connsiteX3" fmla="*/ 30325 w 66654"/>
                    <a:gd name="connsiteY3" fmla="*/ 102704 h 102703"/>
                    <a:gd name="connsiteX4" fmla="*/ 66655 w 66654"/>
                    <a:gd name="connsiteY4" fmla="*/ 45957 h 102703"/>
                    <a:gd name="connsiteX5" fmla="*/ 47739 w 66654"/>
                    <a:gd name="connsiteY5" fmla="*/ 319 h 102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654" h="102703">
                      <a:moveTo>
                        <a:pt x="47739" y="319"/>
                      </a:moveTo>
                      <a:cubicBezTo>
                        <a:pt x="32727" y="-882"/>
                        <a:pt x="21918" y="1220"/>
                        <a:pt x="16813" y="8125"/>
                      </a:cubicBezTo>
                      <a:cubicBezTo>
                        <a:pt x="-5405" y="38150"/>
                        <a:pt x="18015" y="74780"/>
                        <a:pt x="0" y="99101"/>
                      </a:cubicBezTo>
                      <a:lnTo>
                        <a:pt x="30325" y="102704"/>
                      </a:lnTo>
                      <a:lnTo>
                        <a:pt x="66655" y="45957"/>
                      </a:lnTo>
                      <a:lnTo>
                        <a:pt x="47739" y="319"/>
                      </a:lnTo>
                      <a:close/>
                    </a:path>
                  </a:pathLst>
                </a:custGeom>
                <a:solidFill>
                  <a:srgbClr val="632404"/>
                </a:solidFill>
                <a:ln w="30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sp>
              <p:nvSpPr>
                <p:cNvPr id="115" name="Freeform: Shape 114">
                  <a:extLst>
                    <a:ext uri="{FF2B5EF4-FFF2-40B4-BE49-F238E27FC236}">
                      <a16:creationId xmlns:a16="http://schemas.microsoft.com/office/drawing/2014/main" id="{B3DFCEEA-5F12-68E5-19D6-DB9C5CC23554}"/>
                    </a:ext>
                  </a:extLst>
                </p:cNvPr>
                <p:cNvSpPr/>
                <p:nvPr/>
              </p:nvSpPr>
              <p:spPr>
                <a:xfrm>
                  <a:off x="9489519" y="1600208"/>
                  <a:ext cx="66884" cy="113786"/>
                </a:xfrm>
                <a:custGeom>
                  <a:avLst/>
                  <a:gdLst>
                    <a:gd name="connsiteX0" fmla="*/ 37460 w 66884"/>
                    <a:gd name="connsiteY0" fmla="*/ 6005 h 113786"/>
                    <a:gd name="connsiteX1" fmla="*/ 530 w 66884"/>
                    <a:gd name="connsiteY1" fmla="*/ 90976 h 113786"/>
                    <a:gd name="connsiteX2" fmla="*/ 25450 w 66884"/>
                    <a:gd name="connsiteY2" fmla="*/ 107789 h 113786"/>
                    <a:gd name="connsiteX3" fmla="*/ 66885 w 66884"/>
                    <a:gd name="connsiteY3" fmla="*/ 22219 h 113786"/>
                    <a:gd name="connsiteX4" fmla="*/ 37460 w 66884"/>
                    <a:gd name="connsiteY4" fmla="*/ 6005 h 1137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884" h="113786">
                      <a:moveTo>
                        <a:pt x="37460" y="6005"/>
                      </a:moveTo>
                      <a:cubicBezTo>
                        <a:pt x="24850" y="24020"/>
                        <a:pt x="6835" y="63353"/>
                        <a:pt x="530" y="90976"/>
                      </a:cubicBezTo>
                      <a:cubicBezTo>
                        <a:pt x="-3374" y="108990"/>
                        <a:pt x="15242" y="121901"/>
                        <a:pt x="25450" y="107789"/>
                      </a:cubicBezTo>
                      <a:cubicBezTo>
                        <a:pt x="41964" y="84370"/>
                        <a:pt x="66885" y="46239"/>
                        <a:pt x="66885" y="22219"/>
                      </a:cubicBezTo>
                      <a:cubicBezTo>
                        <a:pt x="66885" y="901"/>
                        <a:pt x="46167" y="-6305"/>
                        <a:pt x="37460" y="6005"/>
                      </a:cubicBezTo>
                      <a:close/>
                    </a:path>
                  </a:pathLst>
                </a:custGeom>
                <a:solidFill>
                  <a:srgbClr val="A9CCE8"/>
                </a:solidFill>
                <a:ln w="30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sp>
              <p:nvSpPr>
                <p:cNvPr id="116" name="Freeform: Shape 115">
                  <a:extLst>
                    <a:ext uri="{FF2B5EF4-FFF2-40B4-BE49-F238E27FC236}">
                      <a16:creationId xmlns:a16="http://schemas.microsoft.com/office/drawing/2014/main" id="{924CC9FB-81DB-74C3-A240-E0ADCDFF9A24}"/>
                    </a:ext>
                  </a:extLst>
                </p:cNvPr>
                <p:cNvSpPr/>
                <p:nvPr/>
              </p:nvSpPr>
              <p:spPr>
                <a:xfrm>
                  <a:off x="9544994" y="1559675"/>
                  <a:ext cx="38131" cy="61550"/>
                </a:xfrm>
                <a:custGeom>
                  <a:avLst/>
                  <a:gdLst>
                    <a:gd name="connsiteX0" fmla="*/ 38131 w 38131"/>
                    <a:gd name="connsiteY0" fmla="*/ 0 h 61550"/>
                    <a:gd name="connsiteX1" fmla="*/ 38131 w 38131"/>
                    <a:gd name="connsiteY1" fmla="*/ 42035 h 61550"/>
                    <a:gd name="connsiteX2" fmla="*/ 12310 w 38131"/>
                    <a:gd name="connsiteY2" fmla="*/ 61551 h 61550"/>
                    <a:gd name="connsiteX3" fmla="*/ 0 w 38131"/>
                    <a:gd name="connsiteY3" fmla="*/ 50141 h 61550"/>
                    <a:gd name="connsiteX4" fmla="*/ 901 w 38131"/>
                    <a:gd name="connsiteY4" fmla="*/ 11409 h 61550"/>
                    <a:gd name="connsiteX5" fmla="*/ 38131 w 38131"/>
                    <a:gd name="connsiteY5" fmla="*/ 0 h 61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131" h="61550">
                      <a:moveTo>
                        <a:pt x="38131" y="0"/>
                      </a:moveTo>
                      <a:cubicBezTo>
                        <a:pt x="36931" y="7206"/>
                        <a:pt x="30625" y="23720"/>
                        <a:pt x="38131" y="42035"/>
                      </a:cubicBezTo>
                      <a:lnTo>
                        <a:pt x="12310" y="61551"/>
                      </a:lnTo>
                      <a:lnTo>
                        <a:pt x="0" y="50141"/>
                      </a:lnTo>
                      <a:cubicBezTo>
                        <a:pt x="3303" y="34528"/>
                        <a:pt x="3903" y="25221"/>
                        <a:pt x="901" y="11409"/>
                      </a:cubicBezTo>
                      <a:lnTo>
                        <a:pt x="38131" y="0"/>
                      </a:lnTo>
                      <a:close/>
                    </a:path>
                  </a:pathLst>
                </a:custGeom>
                <a:solidFill>
                  <a:srgbClr val="F0C17D"/>
                </a:solidFill>
                <a:ln w="30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sp>
              <p:nvSpPr>
                <p:cNvPr id="117" name="Freeform: Shape 116">
                  <a:extLst>
                    <a:ext uri="{FF2B5EF4-FFF2-40B4-BE49-F238E27FC236}">
                      <a16:creationId xmlns:a16="http://schemas.microsoft.com/office/drawing/2014/main" id="{D99AB8D6-4550-10F8-BE70-F99BF85A9BAB}"/>
                    </a:ext>
                  </a:extLst>
                </p:cNvPr>
                <p:cNvSpPr/>
                <p:nvPr/>
              </p:nvSpPr>
              <p:spPr>
                <a:xfrm>
                  <a:off x="9504436" y="1593968"/>
                  <a:ext cx="113402" cy="223019"/>
                </a:xfrm>
                <a:custGeom>
                  <a:avLst/>
                  <a:gdLst>
                    <a:gd name="connsiteX0" fmla="*/ 78390 w 113402"/>
                    <a:gd name="connsiteY0" fmla="*/ 2638 h 223019"/>
                    <a:gd name="connsiteX1" fmla="*/ 102709 w 113402"/>
                    <a:gd name="connsiteY1" fmla="*/ 29360 h 223019"/>
                    <a:gd name="connsiteX2" fmla="*/ 98806 w 113402"/>
                    <a:gd name="connsiteY2" fmla="*/ 105323 h 223019"/>
                    <a:gd name="connsiteX3" fmla="*/ 92201 w 113402"/>
                    <a:gd name="connsiteY3" fmla="*/ 139551 h 223019"/>
                    <a:gd name="connsiteX4" fmla="*/ 94903 w 113402"/>
                    <a:gd name="connsiteY4" fmla="*/ 155764 h 223019"/>
                    <a:gd name="connsiteX5" fmla="*/ 110516 w 113402"/>
                    <a:gd name="connsiteY5" fmla="*/ 223020 h 223019"/>
                    <a:gd name="connsiteX6" fmla="*/ 9333 w 113402"/>
                    <a:gd name="connsiteY6" fmla="*/ 171677 h 223019"/>
                    <a:gd name="connsiteX7" fmla="*/ 18340 w 113402"/>
                    <a:gd name="connsiteY7" fmla="*/ 130543 h 223019"/>
                    <a:gd name="connsiteX8" fmla="*/ 9333 w 113402"/>
                    <a:gd name="connsiteY8" fmla="*/ 84305 h 223019"/>
                    <a:gd name="connsiteX9" fmla="*/ 25 w 113402"/>
                    <a:gd name="connsiteY9" fmla="*/ 54881 h 223019"/>
                    <a:gd name="connsiteX10" fmla="*/ 25245 w 113402"/>
                    <a:gd name="connsiteY10" fmla="*/ 2037 h 223019"/>
                    <a:gd name="connsiteX11" fmla="*/ 42660 w 113402"/>
                    <a:gd name="connsiteY11" fmla="*/ 2638 h 223019"/>
                    <a:gd name="connsiteX12" fmla="*/ 78390 w 113402"/>
                    <a:gd name="connsiteY12" fmla="*/ 2638 h 223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3402" h="223019">
                      <a:moveTo>
                        <a:pt x="78390" y="2638"/>
                      </a:moveTo>
                      <a:cubicBezTo>
                        <a:pt x="84395" y="15549"/>
                        <a:pt x="91300" y="22454"/>
                        <a:pt x="102709" y="29360"/>
                      </a:cubicBezTo>
                      <a:cubicBezTo>
                        <a:pt x="123727" y="41670"/>
                        <a:pt x="109015" y="80102"/>
                        <a:pt x="98806" y="105323"/>
                      </a:cubicBezTo>
                      <a:cubicBezTo>
                        <a:pt x="93102" y="119735"/>
                        <a:pt x="92201" y="130844"/>
                        <a:pt x="92201" y="139551"/>
                      </a:cubicBezTo>
                      <a:cubicBezTo>
                        <a:pt x="92201" y="145556"/>
                        <a:pt x="91901" y="150360"/>
                        <a:pt x="94903" y="155764"/>
                      </a:cubicBezTo>
                      <a:cubicBezTo>
                        <a:pt x="106613" y="177983"/>
                        <a:pt x="115620" y="205605"/>
                        <a:pt x="110516" y="223020"/>
                      </a:cubicBezTo>
                      <a:cubicBezTo>
                        <a:pt x="81692" y="213712"/>
                        <a:pt x="39057" y="192995"/>
                        <a:pt x="9333" y="171677"/>
                      </a:cubicBezTo>
                      <a:cubicBezTo>
                        <a:pt x="13536" y="158466"/>
                        <a:pt x="18940" y="136849"/>
                        <a:pt x="18340" y="130543"/>
                      </a:cubicBezTo>
                      <a:cubicBezTo>
                        <a:pt x="17739" y="124839"/>
                        <a:pt x="14136" y="97816"/>
                        <a:pt x="9333" y="84305"/>
                      </a:cubicBezTo>
                      <a:cubicBezTo>
                        <a:pt x="2126" y="74397"/>
                        <a:pt x="-276" y="63588"/>
                        <a:pt x="25" y="54881"/>
                      </a:cubicBezTo>
                      <a:cubicBezTo>
                        <a:pt x="325" y="45874"/>
                        <a:pt x="18340" y="11045"/>
                        <a:pt x="25245" y="2037"/>
                      </a:cubicBezTo>
                      <a:cubicBezTo>
                        <a:pt x="28248" y="-1566"/>
                        <a:pt x="36655" y="236"/>
                        <a:pt x="42660" y="2638"/>
                      </a:cubicBezTo>
                      <a:cubicBezTo>
                        <a:pt x="39958" y="12846"/>
                        <a:pt x="65779" y="22154"/>
                        <a:pt x="78390" y="2638"/>
                      </a:cubicBezTo>
                      <a:close/>
                    </a:path>
                  </a:pathLst>
                </a:custGeom>
                <a:solidFill>
                  <a:srgbClr val="C6DEF2"/>
                </a:solidFill>
                <a:ln w="30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sp>
              <p:nvSpPr>
                <p:cNvPr id="118" name="Freeform: Shape 117">
                  <a:extLst>
                    <a:ext uri="{FF2B5EF4-FFF2-40B4-BE49-F238E27FC236}">
                      <a16:creationId xmlns:a16="http://schemas.microsoft.com/office/drawing/2014/main" id="{AFD352EB-9031-208F-49F6-B701FFEC1033}"/>
                    </a:ext>
                  </a:extLst>
                </p:cNvPr>
                <p:cNvSpPr/>
                <p:nvPr/>
              </p:nvSpPr>
              <p:spPr>
                <a:xfrm>
                  <a:off x="9530854" y="1624649"/>
                  <a:ext cx="88719" cy="98940"/>
                </a:xfrm>
                <a:custGeom>
                  <a:avLst/>
                  <a:gdLst>
                    <a:gd name="connsiteX0" fmla="*/ 63982 w 88719"/>
                    <a:gd name="connsiteY0" fmla="*/ 2882 h 98940"/>
                    <a:gd name="connsiteX1" fmla="*/ 3032 w 88719"/>
                    <a:gd name="connsiteY1" fmla="*/ 72239 h 98940"/>
                    <a:gd name="connsiteX2" fmla="*/ 21647 w 88719"/>
                    <a:gd name="connsiteY2" fmla="*/ 95959 h 98940"/>
                    <a:gd name="connsiteX3" fmla="*/ 87401 w 88719"/>
                    <a:gd name="connsiteY3" fmla="*/ 27202 h 98940"/>
                    <a:gd name="connsiteX4" fmla="*/ 63982 w 88719"/>
                    <a:gd name="connsiteY4" fmla="*/ 2882 h 98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719" h="98940">
                      <a:moveTo>
                        <a:pt x="63982" y="2882"/>
                      </a:moveTo>
                      <a:cubicBezTo>
                        <a:pt x="46568" y="16093"/>
                        <a:pt x="17143" y="48219"/>
                        <a:pt x="3032" y="72239"/>
                      </a:cubicBezTo>
                      <a:cubicBezTo>
                        <a:pt x="-6276" y="88152"/>
                        <a:pt x="7535" y="106167"/>
                        <a:pt x="21647" y="95959"/>
                      </a:cubicBezTo>
                      <a:cubicBezTo>
                        <a:pt x="44766" y="78845"/>
                        <a:pt x="79895" y="50321"/>
                        <a:pt x="87401" y="27202"/>
                      </a:cubicBezTo>
                      <a:cubicBezTo>
                        <a:pt x="93706" y="7085"/>
                        <a:pt x="75992" y="-6126"/>
                        <a:pt x="63982" y="2882"/>
                      </a:cubicBezTo>
                      <a:close/>
                    </a:path>
                  </a:pathLst>
                </a:custGeom>
                <a:solidFill>
                  <a:srgbClr val="D8ECFC"/>
                </a:solidFill>
                <a:ln w="30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sp>
              <p:nvSpPr>
                <p:cNvPr id="119" name="Freeform: Shape 118">
                  <a:extLst>
                    <a:ext uri="{FF2B5EF4-FFF2-40B4-BE49-F238E27FC236}">
                      <a16:creationId xmlns:a16="http://schemas.microsoft.com/office/drawing/2014/main" id="{C7F22034-EA7F-891A-CADE-DC1116653679}"/>
                    </a:ext>
                  </a:extLst>
                </p:cNvPr>
                <p:cNvSpPr/>
                <p:nvPr/>
              </p:nvSpPr>
              <p:spPr>
                <a:xfrm>
                  <a:off x="9400275" y="1638608"/>
                  <a:ext cx="78965" cy="38764"/>
                </a:xfrm>
                <a:custGeom>
                  <a:avLst/>
                  <a:gdLst>
                    <a:gd name="connsiteX0" fmla="*/ 75662 w 78965"/>
                    <a:gd name="connsiteY0" fmla="*/ 38765 h 38764"/>
                    <a:gd name="connsiteX1" fmla="*/ 59149 w 78965"/>
                    <a:gd name="connsiteY1" fmla="*/ 31258 h 38764"/>
                    <a:gd name="connsiteX2" fmla="*/ 27923 w 78965"/>
                    <a:gd name="connsiteY2" fmla="*/ 22251 h 38764"/>
                    <a:gd name="connsiteX3" fmla="*/ 8707 w 78965"/>
                    <a:gd name="connsiteY3" fmla="*/ 20750 h 38764"/>
                    <a:gd name="connsiteX4" fmla="*/ 0 w 78965"/>
                    <a:gd name="connsiteY4" fmla="*/ 10541 h 38764"/>
                    <a:gd name="connsiteX5" fmla="*/ 46538 w 78965"/>
                    <a:gd name="connsiteY5" fmla="*/ 633 h 38764"/>
                    <a:gd name="connsiteX6" fmla="*/ 78965 w 78965"/>
                    <a:gd name="connsiteY6" fmla="*/ 28256 h 38764"/>
                    <a:gd name="connsiteX7" fmla="*/ 75662 w 78965"/>
                    <a:gd name="connsiteY7" fmla="*/ 38765 h 38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965" h="38764">
                      <a:moveTo>
                        <a:pt x="75662" y="38765"/>
                      </a:moveTo>
                      <a:lnTo>
                        <a:pt x="59149" y="31258"/>
                      </a:lnTo>
                      <a:cubicBezTo>
                        <a:pt x="42334" y="34261"/>
                        <a:pt x="40533" y="25554"/>
                        <a:pt x="27923" y="22251"/>
                      </a:cubicBezTo>
                      <a:cubicBezTo>
                        <a:pt x="24020" y="21350"/>
                        <a:pt x="12911" y="21650"/>
                        <a:pt x="8707" y="20750"/>
                      </a:cubicBezTo>
                      <a:cubicBezTo>
                        <a:pt x="5104" y="19849"/>
                        <a:pt x="2102" y="17447"/>
                        <a:pt x="0" y="10541"/>
                      </a:cubicBezTo>
                      <a:cubicBezTo>
                        <a:pt x="5405" y="6038"/>
                        <a:pt x="22519" y="-2369"/>
                        <a:pt x="46538" y="633"/>
                      </a:cubicBezTo>
                      <a:cubicBezTo>
                        <a:pt x="58848" y="10241"/>
                        <a:pt x="68156" y="16846"/>
                        <a:pt x="78965" y="28256"/>
                      </a:cubicBezTo>
                      <a:lnTo>
                        <a:pt x="75662" y="38765"/>
                      </a:lnTo>
                      <a:close/>
                    </a:path>
                  </a:pathLst>
                </a:custGeom>
                <a:solidFill>
                  <a:srgbClr val="FFDBA7"/>
                </a:solidFill>
                <a:ln w="30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sp>
              <p:nvSpPr>
                <p:cNvPr id="120" name="Freeform: Shape 119">
                  <a:extLst>
                    <a:ext uri="{FF2B5EF4-FFF2-40B4-BE49-F238E27FC236}">
                      <a16:creationId xmlns:a16="http://schemas.microsoft.com/office/drawing/2014/main" id="{FA448926-9FBE-4F1F-AAF2-E43A933A3A5F}"/>
                    </a:ext>
                  </a:extLst>
                </p:cNvPr>
                <p:cNvSpPr/>
                <p:nvPr/>
              </p:nvSpPr>
              <p:spPr>
                <a:xfrm>
                  <a:off x="9458823" y="1651851"/>
                  <a:ext cx="102985" cy="71514"/>
                </a:xfrm>
                <a:custGeom>
                  <a:avLst/>
                  <a:gdLst>
                    <a:gd name="connsiteX0" fmla="*/ 7206 w 102985"/>
                    <a:gd name="connsiteY0" fmla="*/ 0 h 71514"/>
                    <a:gd name="connsiteX1" fmla="*/ 83168 w 102985"/>
                    <a:gd name="connsiteY1" fmla="*/ 35729 h 71514"/>
                    <a:gd name="connsiteX2" fmla="*/ 102985 w 102985"/>
                    <a:gd name="connsiteY2" fmla="*/ 50742 h 71514"/>
                    <a:gd name="connsiteX3" fmla="*/ 73260 w 102985"/>
                    <a:gd name="connsiteY3" fmla="*/ 68757 h 71514"/>
                    <a:gd name="connsiteX4" fmla="*/ 0 w 102985"/>
                    <a:gd name="connsiteY4" fmla="*/ 19816 h 71514"/>
                    <a:gd name="connsiteX5" fmla="*/ 7206 w 102985"/>
                    <a:gd name="connsiteY5" fmla="*/ 0 h 71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985" h="71514">
                      <a:moveTo>
                        <a:pt x="7206" y="0"/>
                      </a:moveTo>
                      <a:cubicBezTo>
                        <a:pt x="28524" y="11710"/>
                        <a:pt x="61851" y="24620"/>
                        <a:pt x="83168" y="35729"/>
                      </a:cubicBezTo>
                      <a:cubicBezTo>
                        <a:pt x="91875" y="40233"/>
                        <a:pt x="94278" y="44737"/>
                        <a:pt x="102985" y="50742"/>
                      </a:cubicBezTo>
                      <a:cubicBezTo>
                        <a:pt x="96980" y="71159"/>
                        <a:pt x="86472" y="75062"/>
                        <a:pt x="73260" y="68757"/>
                      </a:cubicBezTo>
                      <a:cubicBezTo>
                        <a:pt x="54645" y="60050"/>
                        <a:pt x="15613" y="32727"/>
                        <a:pt x="0" y="19816"/>
                      </a:cubicBezTo>
                      <a:lnTo>
                        <a:pt x="7206" y="0"/>
                      </a:lnTo>
                      <a:close/>
                    </a:path>
                  </a:pathLst>
                </a:custGeom>
                <a:solidFill>
                  <a:srgbClr val="D8ECFC"/>
                </a:solidFill>
                <a:ln w="30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sp>
              <p:nvSpPr>
                <p:cNvPr id="121" name="Freeform: Shape 120">
                  <a:extLst>
                    <a:ext uri="{FF2B5EF4-FFF2-40B4-BE49-F238E27FC236}">
                      <a16:creationId xmlns:a16="http://schemas.microsoft.com/office/drawing/2014/main" id="{15FDC30B-3D33-0359-FE4F-000481EBD931}"/>
                    </a:ext>
                  </a:extLst>
                </p:cNvPr>
                <p:cNvSpPr/>
                <p:nvPr/>
              </p:nvSpPr>
              <p:spPr>
                <a:xfrm>
                  <a:off x="9532663" y="1500526"/>
                  <a:ext cx="72380" cy="87991"/>
                </a:xfrm>
                <a:custGeom>
                  <a:avLst/>
                  <a:gdLst>
                    <a:gd name="connsiteX0" fmla="*/ 10830 w 72380"/>
                    <a:gd name="connsiteY0" fmla="*/ 0 h 87991"/>
                    <a:gd name="connsiteX1" fmla="*/ 321 w 72380"/>
                    <a:gd name="connsiteY1" fmla="*/ 52844 h 87991"/>
                    <a:gd name="connsiteX2" fmla="*/ 3624 w 72380"/>
                    <a:gd name="connsiteY2" fmla="*/ 74762 h 87991"/>
                    <a:gd name="connsiteX3" fmla="*/ 14433 w 72380"/>
                    <a:gd name="connsiteY3" fmla="*/ 87672 h 87991"/>
                    <a:gd name="connsiteX4" fmla="*/ 61571 w 72380"/>
                    <a:gd name="connsiteY4" fmla="*/ 63953 h 87991"/>
                    <a:gd name="connsiteX5" fmla="*/ 72381 w 72380"/>
                    <a:gd name="connsiteY5" fmla="*/ 18916 h 87991"/>
                    <a:gd name="connsiteX6" fmla="*/ 10830 w 72380"/>
                    <a:gd name="connsiteY6" fmla="*/ 0 h 87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380" h="87991">
                      <a:moveTo>
                        <a:pt x="10830" y="0"/>
                      </a:moveTo>
                      <a:cubicBezTo>
                        <a:pt x="-3882" y="21017"/>
                        <a:pt x="2423" y="35729"/>
                        <a:pt x="321" y="52844"/>
                      </a:cubicBezTo>
                      <a:cubicBezTo>
                        <a:pt x="-879" y="61851"/>
                        <a:pt x="1522" y="69357"/>
                        <a:pt x="3624" y="74762"/>
                      </a:cubicBezTo>
                      <a:cubicBezTo>
                        <a:pt x="6627" y="82268"/>
                        <a:pt x="9929" y="86171"/>
                        <a:pt x="14433" y="87672"/>
                      </a:cubicBezTo>
                      <a:cubicBezTo>
                        <a:pt x="22840" y="90375"/>
                        <a:pt x="58569" y="75362"/>
                        <a:pt x="61571" y="63953"/>
                      </a:cubicBezTo>
                      <a:lnTo>
                        <a:pt x="72381" y="18916"/>
                      </a:lnTo>
                      <a:lnTo>
                        <a:pt x="10830" y="0"/>
                      </a:lnTo>
                      <a:close/>
                    </a:path>
                  </a:pathLst>
                </a:custGeom>
                <a:solidFill>
                  <a:srgbClr val="FFDBA7"/>
                </a:solidFill>
                <a:ln w="30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sp>
              <p:nvSpPr>
                <p:cNvPr id="122" name="Freeform: Shape 121">
                  <a:extLst>
                    <a:ext uri="{FF2B5EF4-FFF2-40B4-BE49-F238E27FC236}">
                      <a16:creationId xmlns:a16="http://schemas.microsoft.com/office/drawing/2014/main" id="{E30C6F20-D09D-9CAB-5125-3FCCEF1BC1ED}"/>
                    </a:ext>
                  </a:extLst>
                </p:cNvPr>
                <p:cNvSpPr/>
                <p:nvPr/>
              </p:nvSpPr>
              <p:spPr>
                <a:xfrm>
                  <a:off x="9537114" y="1487522"/>
                  <a:ext cx="77005" cy="115389"/>
                </a:xfrm>
                <a:custGeom>
                  <a:avLst/>
                  <a:gdLst>
                    <a:gd name="connsiteX0" fmla="*/ 43911 w 77005"/>
                    <a:gd name="connsiteY0" fmla="*/ 70652 h 115389"/>
                    <a:gd name="connsiteX1" fmla="*/ 52617 w 77005"/>
                    <a:gd name="connsiteY1" fmla="*/ 60444 h 115389"/>
                    <a:gd name="connsiteX2" fmla="*/ 46612 w 77005"/>
                    <a:gd name="connsiteY2" fmla="*/ 84164 h 115389"/>
                    <a:gd name="connsiteX3" fmla="*/ 28898 w 77005"/>
                    <a:gd name="connsiteY3" fmla="*/ 115389 h 115389"/>
                    <a:gd name="connsiteX4" fmla="*/ 76938 w 77005"/>
                    <a:gd name="connsiteY4" fmla="*/ 50836 h 115389"/>
                    <a:gd name="connsiteX5" fmla="*/ 25896 w 77005"/>
                    <a:gd name="connsiteY5" fmla="*/ 695 h 115389"/>
                    <a:gd name="connsiteX6" fmla="*/ 1275 w 77005"/>
                    <a:gd name="connsiteY6" fmla="*/ 17509 h 115389"/>
                    <a:gd name="connsiteX7" fmla="*/ 43911 w 77005"/>
                    <a:gd name="connsiteY7" fmla="*/ 70652 h 115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005" h="115389">
                      <a:moveTo>
                        <a:pt x="43911" y="70652"/>
                      </a:moveTo>
                      <a:cubicBezTo>
                        <a:pt x="44811" y="60744"/>
                        <a:pt x="50216" y="59843"/>
                        <a:pt x="52617" y="60444"/>
                      </a:cubicBezTo>
                      <a:cubicBezTo>
                        <a:pt x="62226" y="63146"/>
                        <a:pt x="51116" y="77558"/>
                        <a:pt x="46612" y="84164"/>
                      </a:cubicBezTo>
                      <a:cubicBezTo>
                        <a:pt x="38206" y="91369"/>
                        <a:pt x="34303" y="106982"/>
                        <a:pt x="28898" y="115389"/>
                      </a:cubicBezTo>
                      <a:cubicBezTo>
                        <a:pt x="63427" y="109384"/>
                        <a:pt x="75136" y="103079"/>
                        <a:pt x="76938" y="50836"/>
                      </a:cubicBezTo>
                      <a:cubicBezTo>
                        <a:pt x="78138" y="22312"/>
                        <a:pt x="63427" y="-4710"/>
                        <a:pt x="25896" y="695"/>
                      </a:cubicBezTo>
                      <a:cubicBezTo>
                        <a:pt x="17489" y="1295"/>
                        <a:pt x="6079" y="5198"/>
                        <a:pt x="1275" y="17509"/>
                      </a:cubicBezTo>
                      <a:cubicBezTo>
                        <a:pt x="-8032" y="43030"/>
                        <a:pt x="36404" y="49635"/>
                        <a:pt x="43911" y="70652"/>
                      </a:cubicBezTo>
                      <a:close/>
                    </a:path>
                  </a:pathLst>
                </a:custGeom>
                <a:solidFill>
                  <a:srgbClr val="632404"/>
                </a:solidFill>
                <a:ln w="30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sp>
              <p:nvSpPr>
                <p:cNvPr id="123" name="Freeform: Shape 122">
                  <a:extLst>
                    <a:ext uri="{FF2B5EF4-FFF2-40B4-BE49-F238E27FC236}">
                      <a16:creationId xmlns:a16="http://schemas.microsoft.com/office/drawing/2014/main" id="{A35C2366-AF04-5C07-394A-619FD1A1A9A2}"/>
                    </a:ext>
                  </a:extLst>
                </p:cNvPr>
                <p:cNvSpPr/>
                <p:nvPr/>
              </p:nvSpPr>
              <p:spPr>
                <a:xfrm>
                  <a:off x="9513364" y="1761292"/>
                  <a:ext cx="101693" cy="58688"/>
                </a:xfrm>
                <a:custGeom>
                  <a:avLst/>
                  <a:gdLst>
                    <a:gd name="connsiteX0" fmla="*/ 66460 w 101693"/>
                    <a:gd name="connsiteY0" fmla="*/ 20266 h 58688"/>
                    <a:gd name="connsiteX1" fmla="*/ 99187 w 101693"/>
                    <a:gd name="connsiteY1" fmla="*/ 57197 h 58688"/>
                    <a:gd name="connsiteX2" fmla="*/ 35234 w 101693"/>
                    <a:gd name="connsiteY2" fmla="*/ 38281 h 58688"/>
                    <a:gd name="connsiteX3" fmla="*/ 2507 w 101693"/>
                    <a:gd name="connsiteY3" fmla="*/ 1351 h 58688"/>
                    <a:gd name="connsiteX4" fmla="*/ 66460 w 101693"/>
                    <a:gd name="connsiteY4" fmla="*/ 20266 h 58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693" h="58688">
                      <a:moveTo>
                        <a:pt x="66460" y="20266"/>
                      </a:moveTo>
                      <a:cubicBezTo>
                        <a:pt x="93182" y="35579"/>
                        <a:pt x="107893" y="52393"/>
                        <a:pt x="99187" y="57197"/>
                      </a:cubicBezTo>
                      <a:cubicBezTo>
                        <a:pt x="90480" y="62301"/>
                        <a:pt x="61956" y="53894"/>
                        <a:pt x="35234" y="38281"/>
                      </a:cubicBezTo>
                      <a:cubicBezTo>
                        <a:pt x="8512" y="22969"/>
                        <a:pt x="-6201" y="6455"/>
                        <a:pt x="2507" y="1351"/>
                      </a:cubicBezTo>
                      <a:cubicBezTo>
                        <a:pt x="10914" y="-3453"/>
                        <a:pt x="39737" y="4954"/>
                        <a:pt x="66460" y="20266"/>
                      </a:cubicBezTo>
                      <a:close/>
                    </a:path>
                  </a:pathLst>
                </a:custGeom>
                <a:solidFill>
                  <a:srgbClr val="C6DEF2"/>
                </a:solidFill>
                <a:ln w="30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grpSp>
        </p:grpSp>
      </p:grpSp>
      <p:grpSp>
        <p:nvGrpSpPr>
          <p:cNvPr id="159" name="Graphic 2">
            <a:extLst>
              <a:ext uri="{FF2B5EF4-FFF2-40B4-BE49-F238E27FC236}">
                <a16:creationId xmlns:a16="http://schemas.microsoft.com/office/drawing/2014/main" id="{5C89F462-2C9A-F264-DC9B-57114ABC147B}"/>
              </a:ext>
            </a:extLst>
          </p:cNvPr>
          <p:cNvGrpSpPr/>
          <p:nvPr userDrawn="1"/>
        </p:nvGrpSpPr>
        <p:grpSpPr>
          <a:xfrm>
            <a:off x="9222590" y="1239262"/>
            <a:ext cx="595091" cy="625249"/>
            <a:chOff x="9565411" y="1161713"/>
            <a:chExt cx="595091" cy="625249"/>
          </a:xfrm>
        </p:grpSpPr>
        <p:sp>
          <p:nvSpPr>
            <p:cNvPr id="160" name="Freeform: Shape 159">
              <a:extLst>
                <a:ext uri="{FF2B5EF4-FFF2-40B4-BE49-F238E27FC236}">
                  <a16:creationId xmlns:a16="http://schemas.microsoft.com/office/drawing/2014/main" id="{01126185-B52E-0237-1525-54EA7D089A6C}"/>
                </a:ext>
              </a:extLst>
            </p:cNvPr>
            <p:cNvSpPr/>
            <p:nvPr/>
          </p:nvSpPr>
          <p:spPr>
            <a:xfrm>
              <a:off x="9565411" y="1677673"/>
              <a:ext cx="595091" cy="109290"/>
            </a:xfrm>
            <a:custGeom>
              <a:avLst/>
              <a:gdLst>
                <a:gd name="connsiteX0" fmla="*/ 595091 w 595091"/>
                <a:gd name="connsiteY0" fmla="*/ 54645 h 109290"/>
                <a:gd name="connsiteX1" fmla="*/ 297545 w 595091"/>
                <a:gd name="connsiteY1" fmla="*/ 109290 h 109290"/>
                <a:gd name="connsiteX2" fmla="*/ -1 w 595091"/>
                <a:gd name="connsiteY2" fmla="*/ 54645 h 109290"/>
                <a:gd name="connsiteX3" fmla="*/ 297545 w 595091"/>
                <a:gd name="connsiteY3" fmla="*/ 0 h 109290"/>
                <a:gd name="connsiteX4" fmla="*/ 595091 w 595091"/>
                <a:gd name="connsiteY4" fmla="*/ 54645 h 109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5091" h="109290">
                  <a:moveTo>
                    <a:pt x="595091" y="54645"/>
                  </a:moveTo>
                  <a:cubicBezTo>
                    <a:pt x="595091" y="84825"/>
                    <a:pt x="461875" y="109290"/>
                    <a:pt x="297545" y="109290"/>
                  </a:cubicBezTo>
                  <a:cubicBezTo>
                    <a:pt x="133215" y="109290"/>
                    <a:pt x="-1" y="84825"/>
                    <a:pt x="-1" y="54645"/>
                  </a:cubicBezTo>
                  <a:cubicBezTo>
                    <a:pt x="-1" y="24465"/>
                    <a:pt x="133215" y="0"/>
                    <a:pt x="297545" y="0"/>
                  </a:cubicBezTo>
                  <a:cubicBezTo>
                    <a:pt x="461875" y="0"/>
                    <a:pt x="595091" y="24465"/>
                    <a:pt x="595091" y="54645"/>
                  </a:cubicBezTo>
                  <a:close/>
                </a:path>
              </a:pathLst>
            </a:custGeom>
            <a:solidFill>
              <a:srgbClr val="4D4D4D"/>
            </a:solidFill>
            <a:ln w="30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grpSp>
          <p:nvGrpSpPr>
            <p:cNvPr id="161" name="Graphic 2">
              <a:extLst>
                <a:ext uri="{FF2B5EF4-FFF2-40B4-BE49-F238E27FC236}">
                  <a16:creationId xmlns:a16="http://schemas.microsoft.com/office/drawing/2014/main" id="{68B0501B-3B23-3B59-AF00-8FCE17A2CC0E}"/>
                </a:ext>
              </a:extLst>
            </p:cNvPr>
            <p:cNvGrpSpPr/>
            <p:nvPr/>
          </p:nvGrpSpPr>
          <p:grpSpPr>
            <a:xfrm>
              <a:off x="9770214" y="1161713"/>
              <a:ext cx="137217" cy="579836"/>
              <a:chOff x="9770214" y="1161713"/>
              <a:chExt cx="137217" cy="579836"/>
            </a:xfrm>
          </p:grpSpPr>
          <p:grpSp>
            <p:nvGrpSpPr>
              <p:cNvPr id="162" name="Graphic 2">
                <a:extLst>
                  <a:ext uri="{FF2B5EF4-FFF2-40B4-BE49-F238E27FC236}">
                    <a16:creationId xmlns:a16="http://schemas.microsoft.com/office/drawing/2014/main" id="{9A675FCD-7551-522F-61B7-E661304493CF}"/>
                  </a:ext>
                </a:extLst>
              </p:cNvPr>
              <p:cNvGrpSpPr/>
              <p:nvPr/>
            </p:nvGrpSpPr>
            <p:grpSpPr>
              <a:xfrm>
                <a:off x="9787595" y="1236909"/>
                <a:ext cx="45037" cy="226987"/>
                <a:chOff x="9787595" y="1236909"/>
                <a:chExt cx="45037" cy="226987"/>
              </a:xfrm>
            </p:grpSpPr>
            <p:sp>
              <p:nvSpPr>
                <p:cNvPr id="189" name="Freeform: Shape 188">
                  <a:extLst>
                    <a:ext uri="{FF2B5EF4-FFF2-40B4-BE49-F238E27FC236}">
                      <a16:creationId xmlns:a16="http://schemas.microsoft.com/office/drawing/2014/main" id="{1D8495E7-71F1-CFBC-3426-B1C08DFADDF6}"/>
                    </a:ext>
                  </a:extLst>
                </p:cNvPr>
                <p:cNvSpPr/>
                <p:nvPr/>
              </p:nvSpPr>
              <p:spPr>
                <a:xfrm>
                  <a:off x="9788066" y="1403246"/>
                  <a:ext cx="24449" cy="60650"/>
                </a:xfrm>
                <a:custGeom>
                  <a:avLst/>
                  <a:gdLst>
                    <a:gd name="connsiteX0" fmla="*/ 3432 w 24449"/>
                    <a:gd name="connsiteY0" fmla="*/ 6305 h 60650"/>
                    <a:gd name="connsiteX1" fmla="*/ 2531 w 24449"/>
                    <a:gd name="connsiteY1" fmla="*/ 10208 h 60650"/>
                    <a:gd name="connsiteX2" fmla="*/ 1030 w 24449"/>
                    <a:gd name="connsiteY2" fmla="*/ 34528 h 60650"/>
                    <a:gd name="connsiteX3" fmla="*/ 11838 w 24449"/>
                    <a:gd name="connsiteY3" fmla="*/ 60650 h 60650"/>
                    <a:gd name="connsiteX4" fmla="*/ 21146 w 24449"/>
                    <a:gd name="connsiteY4" fmla="*/ 59149 h 60650"/>
                    <a:gd name="connsiteX5" fmla="*/ 24449 w 24449"/>
                    <a:gd name="connsiteY5" fmla="*/ 18916 h 60650"/>
                    <a:gd name="connsiteX6" fmla="*/ 19645 w 24449"/>
                    <a:gd name="connsiteY6" fmla="*/ 4504 h 60650"/>
                    <a:gd name="connsiteX7" fmla="*/ 15742 w 24449"/>
                    <a:gd name="connsiteY7" fmla="*/ 0 h 60650"/>
                    <a:gd name="connsiteX8" fmla="*/ 3432 w 24449"/>
                    <a:gd name="connsiteY8" fmla="*/ 6305 h 60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449" h="60650">
                      <a:moveTo>
                        <a:pt x="3432" y="6305"/>
                      </a:moveTo>
                      <a:cubicBezTo>
                        <a:pt x="3132" y="8107"/>
                        <a:pt x="2831" y="9007"/>
                        <a:pt x="2531" y="10208"/>
                      </a:cubicBezTo>
                      <a:cubicBezTo>
                        <a:pt x="-171" y="20117"/>
                        <a:pt x="-772" y="22218"/>
                        <a:pt x="1030" y="34528"/>
                      </a:cubicBezTo>
                      <a:lnTo>
                        <a:pt x="11838" y="60650"/>
                      </a:lnTo>
                      <a:lnTo>
                        <a:pt x="21146" y="59149"/>
                      </a:lnTo>
                      <a:lnTo>
                        <a:pt x="24449" y="18916"/>
                      </a:lnTo>
                      <a:cubicBezTo>
                        <a:pt x="24449" y="18916"/>
                        <a:pt x="19946" y="5404"/>
                        <a:pt x="19645" y="4504"/>
                      </a:cubicBezTo>
                      <a:cubicBezTo>
                        <a:pt x="19345" y="3603"/>
                        <a:pt x="15742" y="0"/>
                        <a:pt x="15742" y="0"/>
                      </a:cubicBezTo>
                      <a:lnTo>
                        <a:pt x="3432" y="6305"/>
                      </a:lnTo>
                      <a:close/>
                    </a:path>
                  </a:pathLst>
                </a:custGeom>
                <a:solidFill>
                  <a:srgbClr val="F0C17D"/>
                </a:solidFill>
                <a:ln w="30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sp>
              <p:nvSpPr>
                <p:cNvPr id="190" name="Freeform: Shape 189">
                  <a:extLst>
                    <a:ext uri="{FF2B5EF4-FFF2-40B4-BE49-F238E27FC236}">
                      <a16:creationId xmlns:a16="http://schemas.microsoft.com/office/drawing/2014/main" id="{43BA6BDC-3AA4-1055-6429-6C7DDD4B275A}"/>
                    </a:ext>
                  </a:extLst>
                </p:cNvPr>
                <p:cNvSpPr/>
                <p:nvPr/>
              </p:nvSpPr>
              <p:spPr>
                <a:xfrm>
                  <a:off x="9787595" y="1236909"/>
                  <a:ext cx="45037" cy="176545"/>
                </a:xfrm>
                <a:custGeom>
                  <a:avLst/>
                  <a:gdLst>
                    <a:gd name="connsiteX0" fmla="*/ 15312 w 45037"/>
                    <a:gd name="connsiteY0" fmla="*/ 0 h 176545"/>
                    <a:gd name="connsiteX1" fmla="*/ 1801 w 45037"/>
                    <a:gd name="connsiteY1" fmla="*/ 37231 h 176545"/>
                    <a:gd name="connsiteX2" fmla="*/ 0 w 45037"/>
                    <a:gd name="connsiteY2" fmla="*/ 176546 h 176545"/>
                    <a:gd name="connsiteX3" fmla="*/ 28823 w 45037"/>
                    <a:gd name="connsiteY3" fmla="*/ 168739 h 176545"/>
                    <a:gd name="connsiteX4" fmla="*/ 45037 w 45037"/>
                    <a:gd name="connsiteY4" fmla="*/ 19516 h 176545"/>
                    <a:gd name="connsiteX5" fmla="*/ 15312 w 45037"/>
                    <a:gd name="connsiteY5" fmla="*/ 0 h 176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037" h="176545">
                      <a:moveTo>
                        <a:pt x="15312" y="0"/>
                      </a:moveTo>
                      <a:cubicBezTo>
                        <a:pt x="6605" y="3303"/>
                        <a:pt x="2102" y="20417"/>
                        <a:pt x="1801" y="37231"/>
                      </a:cubicBezTo>
                      <a:lnTo>
                        <a:pt x="0" y="176546"/>
                      </a:lnTo>
                      <a:cubicBezTo>
                        <a:pt x="8707" y="175345"/>
                        <a:pt x="21017" y="172042"/>
                        <a:pt x="28823" y="168739"/>
                      </a:cubicBezTo>
                      <a:lnTo>
                        <a:pt x="45037" y="19516"/>
                      </a:lnTo>
                      <a:lnTo>
                        <a:pt x="15312" y="0"/>
                      </a:lnTo>
                      <a:close/>
                    </a:path>
                  </a:pathLst>
                </a:custGeom>
                <a:solidFill>
                  <a:srgbClr val="29343D"/>
                </a:solidFill>
                <a:ln w="30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grpSp>
          <p:sp>
            <p:nvSpPr>
              <p:cNvPr id="163" name="Freeform: Shape 162">
                <a:extLst>
                  <a:ext uri="{FF2B5EF4-FFF2-40B4-BE49-F238E27FC236}">
                    <a16:creationId xmlns:a16="http://schemas.microsoft.com/office/drawing/2014/main" id="{6768C759-A80A-B5C8-56E1-A2833C272C45}"/>
                  </a:ext>
                </a:extLst>
              </p:cNvPr>
              <p:cNvSpPr/>
              <p:nvPr/>
            </p:nvSpPr>
            <p:spPr>
              <a:xfrm>
                <a:off x="9782354" y="1656055"/>
                <a:ext cx="71895" cy="55503"/>
              </a:xfrm>
              <a:custGeom>
                <a:avLst/>
                <a:gdLst>
                  <a:gd name="connsiteX0" fmla="*/ 40670 w 71895"/>
                  <a:gd name="connsiteY0" fmla="*/ 6005 h 55503"/>
                  <a:gd name="connsiteX1" fmla="*/ 26858 w 71895"/>
                  <a:gd name="connsiteY1" fmla="*/ 22819 h 55503"/>
                  <a:gd name="connsiteX2" fmla="*/ 13046 w 71895"/>
                  <a:gd name="connsiteY2" fmla="*/ 35729 h 55503"/>
                  <a:gd name="connsiteX3" fmla="*/ 737 w 71895"/>
                  <a:gd name="connsiteY3" fmla="*/ 44437 h 55503"/>
                  <a:gd name="connsiteX4" fmla="*/ 4340 w 71895"/>
                  <a:gd name="connsiteY4" fmla="*/ 53144 h 55503"/>
                  <a:gd name="connsiteX5" fmla="*/ 24456 w 71895"/>
                  <a:gd name="connsiteY5" fmla="*/ 54645 h 55503"/>
                  <a:gd name="connsiteX6" fmla="*/ 58084 w 71895"/>
                  <a:gd name="connsiteY6" fmla="*/ 35729 h 55503"/>
                  <a:gd name="connsiteX7" fmla="*/ 58985 w 71895"/>
                  <a:gd name="connsiteY7" fmla="*/ 37831 h 55503"/>
                  <a:gd name="connsiteX8" fmla="*/ 70394 w 71895"/>
                  <a:gd name="connsiteY8" fmla="*/ 28824 h 55503"/>
                  <a:gd name="connsiteX9" fmla="*/ 71895 w 71895"/>
                  <a:gd name="connsiteY9" fmla="*/ 18615 h 55503"/>
                  <a:gd name="connsiteX10" fmla="*/ 66491 w 71895"/>
                  <a:gd name="connsiteY10" fmla="*/ 0 h 55503"/>
                  <a:gd name="connsiteX11" fmla="*/ 55382 w 71895"/>
                  <a:gd name="connsiteY11" fmla="*/ 3603 h 55503"/>
                  <a:gd name="connsiteX12" fmla="*/ 40670 w 71895"/>
                  <a:gd name="connsiteY12" fmla="*/ 6005 h 55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895" h="55503">
                    <a:moveTo>
                      <a:pt x="40670" y="6005"/>
                    </a:moveTo>
                    <a:cubicBezTo>
                      <a:pt x="35866" y="12310"/>
                      <a:pt x="31962" y="17715"/>
                      <a:pt x="26858" y="22819"/>
                    </a:cubicBezTo>
                    <a:cubicBezTo>
                      <a:pt x="22955" y="27022"/>
                      <a:pt x="17851" y="31226"/>
                      <a:pt x="13046" y="35729"/>
                    </a:cubicBezTo>
                    <a:cubicBezTo>
                      <a:pt x="9444" y="39332"/>
                      <a:pt x="2838" y="40533"/>
                      <a:pt x="737" y="44437"/>
                    </a:cubicBezTo>
                    <a:cubicBezTo>
                      <a:pt x="-764" y="47139"/>
                      <a:pt x="-164" y="50442"/>
                      <a:pt x="4340" y="53144"/>
                    </a:cubicBezTo>
                    <a:cubicBezTo>
                      <a:pt x="9144" y="56146"/>
                      <a:pt x="18151" y="55846"/>
                      <a:pt x="24456" y="54645"/>
                    </a:cubicBezTo>
                    <a:cubicBezTo>
                      <a:pt x="37667" y="52543"/>
                      <a:pt x="47876" y="43836"/>
                      <a:pt x="58084" y="35729"/>
                    </a:cubicBezTo>
                    <a:lnTo>
                      <a:pt x="58985" y="37831"/>
                    </a:lnTo>
                    <a:cubicBezTo>
                      <a:pt x="65590" y="35129"/>
                      <a:pt x="68293" y="33328"/>
                      <a:pt x="70394" y="28824"/>
                    </a:cubicBezTo>
                    <a:lnTo>
                      <a:pt x="71895" y="18615"/>
                    </a:lnTo>
                    <a:cubicBezTo>
                      <a:pt x="71895" y="9308"/>
                      <a:pt x="70394" y="8407"/>
                      <a:pt x="66491" y="0"/>
                    </a:cubicBezTo>
                    <a:lnTo>
                      <a:pt x="55382" y="3603"/>
                    </a:lnTo>
                    <a:lnTo>
                      <a:pt x="40670" y="6005"/>
                    </a:lnTo>
                    <a:close/>
                  </a:path>
                </a:pathLst>
              </a:custGeom>
              <a:solidFill>
                <a:srgbClr val="151717"/>
              </a:solidFill>
              <a:ln w="30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sp>
            <p:nvSpPr>
              <p:cNvPr id="164" name="Freeform: Shape 163">
                <a:extLst>
                  <a:ext uri="{FF2B5EF4-FFF2-40B4-BE49-F238E27FC236}">
                    <a16:creationId xmlns:a16="http://schemas.microsoft.com/office/drawing/2014/main" id="{00E64396-BECD-90EE-A7A6-F4EAB68C8278}"/>
                  </a:ext>
                </a:extLst>
              </p:cNvPr>
              <p:cNvSpPr/>
              <p:nvPr/>
            </p:nvSpPr>
            <p:spPr>
              <a:xfrm>
                <a:off x="9796281" y="1409551"/>
                <a:ext cx="55878" cy="270824"/>
              </a:xfrm>
              <a:custGeom>
                <a:avLst/>
                <a:gdLst>
                  <a:gd name="connsiteX0" fmla="*/ 3924 w 55878"/>
                  <a:gd name="connsiteY0" fmla="*/ 0 h 270824"/>
                  <a:gd name="connsiteX1" fmla="*/ 21 w 55878"/>
                  <a:gd name="connsiteY1" fmla="*/ 40233 h 270824"/>
                  <a:gd name="connsiteX2" fmla="*/ 9028 w 55878"/>
                  <a:gd name="connsiteY2" fmla="*/ 161834 h 270824"/>
                  <a:gd name="connsiteX3" fmla="*/ 13532 w 55878"/>
                  <a:gd name="connsiteY3" fmla="*/ 268121 h 270824"/>
                  <a:gd name="connsiteX4" fmla="*/ 14433 w 55878"/>
                  <a:gd name="connsiteY4" fmla="*/ 270223 h 270824"/>
                  <a:gd name="connsiteX5" fmla="*/ 41155 w 55878"/>
                  <a:gd name="connsiteY5" fmla="*/ 262417 h 270824"/>
                  <a:gd name="connsiteX6" fmla="*/ 55867 w 55878"/>
                  <a:gd name="connsiteY6" fmla="*/ 248305 h 270824"/>
                  <a:gd name="connsiteX7" fmla="*/ 51364 w 55878"/>
                  <a:gd name="connsiteY7" fmla="*/ 59749 h 270824"/>
                  <a:gd name="connsiteX8" fmla="*/ 48661 w 55878"/>
                  <a:gd name="connsiteY8" fmla="*/ 12010 h 270824"/>
                  <a:gd name="connsiteX9" fmla="*/ 29145 w 55878"/>
                  <a:gd name="connsiteY9" fmla="*/ 6605 h 270824"/>
                  <a:gd name="connsiteX10" fmla="*/ 3924 w 55878"/>
                  <a:gd name="connsiteY10" fmla="*/ 0 h 270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878" h="270824">
                    <a:moveTo>
                      <a:pt x="3924" y="0"/>
                    </a:moveTo>
                    <a:cubicBezTo>
                      <a:pt x="2724" y="13511"/>
                      <a:pt x="-279" y="26722"/>
                      <a:pt x="21" y="40233"/>
                    </a:cubicBezTo>
                    <a:cubicBezTo>
                      <a:pt x="1222" y="80767"/>
                      <a:pt x="7527" y="121300"/>
                      <a:pt x="9028" y="161834"/>
                    </a:cubicBezTo>
                    <a:lnTo>
                      <a:pt x="13532" y="268121"/>
                    </a:lnTo>
                    <a:cubicBezTo>
                      <a:pt x="13532" y="269022"/>
                      <a:pt x="13833" y="269623"/>
                      <a:pt x="14433" y="270223"/>
                    </a:cubicBezTo>
                    <a:cubicBezTo>
                      <a:pt x="18036" y="272325"/>
                      <a:pt x="30046" y="268722"/>
                      <a:pt x="41155" y="262417"/>
                    </a:cubicBezTo>
                    <a:cubicBezTo>
                      <a:pt x="50463" y="257012"/>
                      <a:pt x="56167" y="251307"/>
                      <a:pt x="55867" y="248305"/>
                    </a:cubicBezTo>
                    <a:lnTo>
                      <a:pt x="51364" y="59749"/>
                    </a:lnTo>
                    <a:lnTo>
                      <a:pt x="48661" y="12010"/>
                    </a:lnTo>
                    <a:lnTo>
                      <a:pt x="29145" y="6605"/>
                    </a:lnTo>
                    <a:lnTo>
                      <a:pt x="3924" y="0"/>
                    </a:lnTo>
                    <a:close/>
                  </a:path>
                </a:pathLst>
              </a:custGeom>
              <a:solidFill>
                <a:srgbClr val="29343D"/>
              </a:solidFill>
              <a:ln w="30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sp>
            <p:nvSpPr>
              <p:cNvPr id="165" name="Freeform: Shape 164">
                <a:extLst>
                  <a:ext uri="{FF2B5EF4-FFF2-40B4-BE49-F238E27FC236}">
                    <a16:creationId xmlns:a16="http://schemas.microsoft.com/office/drawing/2014/main" id="{E4F5824A-495A-412C-5547-7BDF824DAF43}"/>
                  </a:ext>
                </a:extLst>
              </p:cNvPr>
              <p:cNvSpPr/>
              <p:nvPr/>
            </p:nvSpPr>
            <p:spPr>
              <a:xfrm>
                <a:off x="9800352" y="1233689"/>
                <a:ext cx="105472" cy="63227"/>
              </a:xfrm>
              <a:custGeom>
                <a:avLst/>
                <a:gdLst>
                  <a:gd name="connsiteX0" fmla="*/ 62604 w 105472"/>
                  <a:gd name="connsiteY0" fmla="*/ 13428 h 63227"/>
                  <a:gd name="connsiteX1" fmla="*/ 103438 w 105472"/>
                  <a:gd name="connsiteY1" fmla="*/ 61768 h 63227"/>
                  <a:gd name="connsiteX2" fmla="*/ 36783 w 105472"/>
                  <a:gd name="connsiteY2" fmla="*/ 42252 h 63227"/>
                  <a:gd name="connsiteX3" fmla="*/ 2555 w 105472"/>
                  <a:gd name="connsiteY3" fmla="*/ 3520 h 63227"/>
                  <a:gd name="connsiteX4" fmla="*/ 62604 w 105472"/>
                  <a:gd name="connsiteY4" fmla="*/ 13428 h 632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472" h="63227">
                    <a:moveTo>
                      <a:pt x="62604" y="13428"/>
                    </a:moveTo>
                    <a:cubicBezTo>
                      <a:pt x="90228" y="29341"/>
                      <a:pt x="112446" y="56664"/>
                      <a:pt x="103438" y="61768"/>
                    </a:cubicBezTo>
                    <a:cubicBezTo>
                      <a:pt x="94431" y="66872"/>
                      <a:pt x="64707" y="58165"/>
                      <a:pt x="36783" y="42252"/>
                    </a:cubicBezTo>
                    <a:cubicBezTo>
                      <a:pt x="9161" y="26339"/>
                      <a:pt x="-6453" y="8925"/>
                      <a:pt x="2555" y="3520"/>
                    </a:cubicBezTo>
                    <a:cubicBezTo>
                      <a:pt x="11863" y="-1884"/>
                      <a:pt x="34982" y="-2785"/>
                      <a:pt x="62604" y="13428"/>
                    </a:cubicBezTo>
                    <a:close/>
                  </a:path>
                </a:pathLst>
              </a:custGeom>
              <a:solidFill>
                <a:srgbClr val="44515C"/>
              </a:solidFill>
              <a:ln w="30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sp>
            <p:nvSpPr>
              <p:cNvPr id="166" name="Freeform: Shape 165">
                <a:extLst>
                  <a:ext uri="{FF2B5EF4-FFF2-40B4-BE49-F238E27FC236}">
                    <a16:creationId xmlns:a16="http://schemas.microsoft.com/office/drawing/2014/main" id="{A77F25F0-B7FE-195A-D1BE-13CAC9D5D640}"/>
                  </a:ext>
                </a:extLst>
              </p:cNvPr>
              <p:cNvSpPr/>
              <p:nvPr/>
            </p:nvSpPr>
            <p:spPr>
              <a:xfrm>
                <a:off x="9825426" y="1221896"/>
                <a:ext cx="33027" cy="37831"/>
              </a:xfrm>
              <a:custGeom>
                <a:avLst/>
                <a:gdLst>
                  <a:gd name="connsiteX0" fmla="*/ 32727 w 33027"/>
                  <a:gd name="connsiteY0" fmla="*/ 0 h 37831"/>
                  <a:gd name="connsiteX1" fmla="*/ 33027 w 33027"/>
                  <a:gd name="connsiteY1" fmla="*/ 29725 h 37831"/>
                  <a:gd name="connsiteX2" fmla="*/ 13211 w 33027"/>
                  <a:gd name="connsiteY2" fmla="*/ 37831 h 37831"/>
                  <a:gd name="connsiteX3" fmla="*/ 10509 w 33027"/>
                  <a:gd name="connsiteY3" fmla="*/ 37231 h 37831"/>
                  <a:gd name="connsiteX4" fmla="*/ 1802 w 33027"/>
                  <a:gd name="connsiteY4" fmla="*/ 35729 h 37831"/>
                  <a:gd name="connsiteX5" fmla="*/ 0 w 33027"/>
                  <a:gd name="connsiteY5" fmla="*/ 13211 h 37831"/>
                  <a:gd name="connsiteX6" fmla="*/ 32727 w 33027"/>
                  <a:gd name="connsiteY6" fmla="*/ 0 h 3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27" h="37831">
                    <a:moveTo>
                      <a:pt x="32727" y="0"/>
                    </a:moveTo>
                    <a:cubicBezTo>
                      <a:pt x="31226" y="11710"/>
                      <a:pt x="31526" y="18015"/>
                      <a:pt x="33027" y="29725"/>
                    </a:cubicBezTo>
                    <a:lnTo>
                      <a:pt x="13211" y="37831"/>
                    </a:lnTo>
                    <a:lnTo>
                      <a:pt x="10509" y="37231"/>
                    </a:lnTo>
                    <a:lnTo>
                      <a:pt x="1802" y="35729"/>
                    </a:lnTo>
                    <a:cubicBezTo>
                      <a:pt x="1201" y="28223"/>
                      <a:pt x="901" y="20717"/>
                      <a:pt x="0" y="13211"/>
                    </a:cubicBezTo>
                    <a:lnTo>
                      <a:pt x="32727" y="0"/>
                    </a:lnTo>
                    <a:close/>
                  </a:path>
                </a:pathLst>
              </a:custGeom>
              <a:solidFill>
                <a:srgbClr val="F0C17D"/>
              </a:solidFill>
              <a:ln w="30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sp>
            <p:nvSpPr>
              <p:cNvPr id="167" name="Freeform: Shape 166">
                <a:extLst>
                  <a:ext uri="{FF2B5EF4-FFF2-40B4-BE49-F238E27FC236}">
                    <a16:creationId xmlns:a16="http://schemas.microsoft.com/office/drawing/2014/main" id="{A9F3AA33-3C44-EF5A-CB02-63D2A11D0331}"/>
                  </a:ext>
                </a:extLst>
              </p:cNvPr>
              <p:cNvSpPr/>
              <p:nvPr/>
            </p:nvSpPr>
            <p:spPr>
              <a:xfrm>
                <a:off x="9835188" y="1688482"/>
                <a:ext cx="72242" cy="53068"/>
              </a:xfrm>
              <a:custGeom>
                <a:avLst/>
                <a:gdLst>
                  <a:gd name="connsiteX0" fmla="*/ 41280 w 72242"/>
                  <a:gd name="connsiteY0" fmla="*/ 4203 h 53068"/>
                  <a:gd name="connsiteX1" fmla="*/ 27168 w 72242"/>
                  <a:gd name="connsiteY1" fmla="*/ 20717 h 53068"/>
                  <a:gd name="connsiteX2" fmla="*/ 13057 w 72242"/>
                  <a:gd name="connsiteY2" fmla="*/ 33327 h 53068"/>
                  <a:gd name="connsiteX3" fmla="*/ 746 w 72242"/>
                  <a:gd name="connsiteY3" fmla="*/ 41734 h 53068"/>
                  <a:gd name="connsiteX4" fmla="*/ 4049 w 72242"/>
                  <a:gd name="connsiteY4" fmla="*/ 50442 h 53068"/>
                  <a:gd name="connsiteX5" fmla="*/ 24166 w 72242"/>
                  <a:gd name="connsiteY5" fmla="*/ 52543 h 53068"/>
                  <a:gd name="connsiteX6" fmla="*/ 58394 w 72242"/>
                  <a:gd name="connsiteY6" fmla="*/ 34528 h 53068"/>
                  <a:gd name="connsiteX7" fmla="*/ 58694 w 72242"/>
                  <a:gd name="connsiteY7" fmla="*/ 36330 h 53068"/>
                  <a:gd name="connsiteX8" fmla="*/ 70704 w 72242"/>
                  <a:gd name="connsiteY8" fmla="*/ 29124 h 53068"/>
                  <a:gd name="connsiteX9" fmla="*/ 72205 w 72242"/>
                  <a:gd name="connsiteY9" fmla="*/ 18615 h 53068"/>
                  <a:gd name="connsiteX10" fmla="*/ 67402 w 72242"/>
                  <a:gd name="connsiteY10" fmla="*/ 0 h 53068"/>
                  <a:gd name="connsiteX11" fmla="*/ 56292 w 72242"/>
                  <a:gd name="connsiteY11" fmla="*/ 2402 h 53068"/>
                  <a:gd name="connsiteX12" fmla="*/ 41280 w 72242"/>
                  <a:gd name="connsiteY12" fmla="*/ 4203 h 53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242" h="53068">
                    <a:moveTo>
                      <a:pt x="41280" y="4203"/>
                    </a:moveTo>
                    <a:cubicBezTo>
                      <a:pt x="36176" y="10509"/>
                      <a:pt x="32272" y="15613"/>
                      <a:pt x="27168" y="20717"/>
                    </a:cubicBezTo>
                    <a:cubicBezTo>
                      <a:pt x="22965" y="24921"/>
                      <a:pt x="17861" y="28824"/>
                      <a:pt x="13057" y="33327"/>
                    </a:cubicBezTo>
                    <a:cubicBezTo>
                      <a:pt x="9454" y="36630"/>
                      <a:pt x="2849" y="37831"/>
                      <a:pt x="746" y="41734"/>
                    </a:cubicBezTo>
                    <a:cubicBezTo>
                      <a:pt x="-755" y="44437"/>
                      <a:pt x="-154" y="47739"/>
                      <a:pt x="4049" y="50442"/>
                    </a:cubicBezTo>
                    <a:cubicBezTo>
                      <a:pt x="8853" y="53444"/>
                      <a:pt x="17861" y="53444"/>
                      <a:pt x="24166" y="52543"/>
                    </a:cubicBezTo>
                    <a:cubicBezTo>
                      <a:pt x="37377" y="50742"/>
                      <a:pt x="47585" y="42335"/>
                      <a:pt x="58394" y="34528"/>
                    </a:cubicBezTo>
                    <a:cubicBezTo>
                      <a:pt x="58694" y="35429"/>
                      <a:pt x="58694" y="35429"/>
                      <a:pt x="58694" y="36330"/>
                    </a:cubicBezTo>
                    <a:cubicBezTo>
                      <a:pt x="63198" y="35129"/>
                      <a:pt x="69203" y="33027"/>
                      <a:pt x="70704" y="29124"/>
                    </a:cubicBezTo>
                    <a:lnTo>
                      <a:pt x="72205" y="18615"/>
                    </a:lnTo>
                    <a:cubicBezTo>
                      <a:pt x="72506" y="9308"/>
                      <a:pt x="71005" y="8407"/>
                      <a:pt x="67402" y="0"/>
                    </a:cubicBezTo>
                    <a:lnTo>
                      <a:pt x="56292" y="2402"/>
                    </a:lnTo>
                    <a:lnTo>
                      <a:pt x="41280" y="4203"/>
                    </a:lnTo>
                    <a:close/>
                  </a:path>
                </a:pathLst>
              </a:custGeom>
              <a:solidFill>
                <a:srgbClr val="151717"/>
              </a:solidFill>
              <a:ln w="30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sp>
            <p:nvSpPr>
              <p:cNvPr id="168" name="Freeform: Shape 167">
                <a:extLst>
                  <a:ext uri="{FF2B5EF4-FFF2-40B4-BE49-F238E27FC236}">
                    <a16:creationId xmlns:a16="http://schemas.microsoft.com/office/drawing/2014/main" id="{CF87965B-EFC5-1934-4A2F-7403A43958A9}"/>
                  </a:ext>
                </a:extLst>
              </p:cNvPr>
              <p:cNvSpPr/>
              <p:nvPr/>
            </p:nvSpPr>
            <p:spPr>
              <a:xfrm>
                <a:off x="9829329" y="1412554"/>
                <a:ext cx="76191" cy="297357"/>
              </a:xfrm>
              <a:custGeom>
                <a:avLst/>
                <a:gdLst>
                  <a:gd name="connsiteX0" fmla="*/ 63052 w 76191"/>
                  <a:gd name="connsiteY0" fmla="*/ 27923 h 297357"/>
                  <a:gd name="connsiteX1" fmla="*/ 75963 w 76191"/>
                  <a:gd name="connsiteY1" fmla="*/ 274126 h 297357"/>
                  <a:gd name="connsiteX2" fmla="*/ 61551 w 76191"/>
                  <a:gd name="connsiteY2" fmla="*/ 288838 h 297357"/>
                  <a:gd name="connsiteX3" fmla="*/ 39333 w 76191"/>
                  <a:gd name="connsiteY3" fmla="*/ 297245 h 297357"/>
                  <a:gd name="connsiteX4" fmla="*/ 33628 w 76191"/>
                  <a:gd name="connsiteY4" fmla="*/ 296345 h 297357"/>
                  <a:gd name="connsiteX5" fmla="*/ 0 w 76191"/>
                  <a:gd name="connsiteY5" fmla="*/ 0 h 297357"/>
                  <a:gd name="connsiteX6" fmla="*/ 63052 w 76191"/>
                  <a:gd name="connsiteY6" fmla="*/ 27923 h 297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191" h="297357">
                    <a:moveTo>
                      <a:pt x="63052" y="27923"/>
                    </a:moveTo>
                    <a:cubicBezTo>
                      <a:pt x="68757" y="119799"/>
                      <a:pt x="72360" y="186454"/>
                      <a:pt x="75963" y="274126"/>
                    </a:cubicBezTo>
                    <a:cubicBezTo>
                      <a:pt x="77464" y="276828"/>
                      <a:pt x="71459" y="283134"/>
                      <a:pt x="61551" y="288838"/>
                    </a:cubicBezTo>
                    <a:cubicBezTo>
                      <a:pt x="53444" y="293642"/>
                      <a:pt x="44737" y="296645"/>
                      <a:pt x="39333" y="297245"/>
                    </a:cubicBezTo>
                    <a:cubicBezTo>
                      <a:pt x="35730" y="297546"/>
                      <a:pt x="34829" y="297245"/>
                      <a:pt x="33628" y="296345"/>
                    </a:cubicBezTo>
                    <a:cubicBezTo>
                      <a:pt x="27022" y="194561"/>
                      <a:pt x="6906" y="101784"/>
                      <a:pt x="0" y="0"/>
                    </a:cubicBezTo>
                    <a:lnTo>
                      <a:pt x="63052" y="27923"/>
                    </a:lnTo>
                    <a:close/>
                  </a:path>
                </a:pathLst>
              </a:custGeom>
              <a:solidFill>
                <a:srgbClr val="333D45"/>
              </a:solidFill>
              <a:ln w="30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sp>
            <p:nvSpPr>
              <p:cNvPr id="169" name="Freeform: Shape 168">
                <a:extLst>
                  <a:ext uri="{FF2B5EF4-FFF2-40B4-BE49-F238E27FC236}">
                    <a16:creationId xmlns:a16="http://schemas.microsoft.com/office/drawing/2014/main" id="{AA9A5872-1ABE-79BE-57D9-9DAD63844FCA}"/>
                  </a:ext>
                </a:extLst>
              </p:cNvPr>
              <p:cNvSpPr/>
              <p:nvPr/>
            </p:nvSpPr>
            <p:spPr>
              <a:xfrm>
                <a:off x="9800506" y="1243815"/>
                <a:ext cx="69356" cy="189156"/>
              </a:xfrm>
              <a:custGeom>
                <a:avLst/>
                <a:gdLst>
                  <a:gd name="connsiteX0" fmla="*/ 25521 w 69356"/>
                  <a:gd name="connsiteY0" fmla="*/ 0 h 189156"/>
                  <a:gd name="connsiteX1" fmla="*/ 3603 w 69356"/>
                  <a:gd name="connsiteY1" fmla="*/ 76863 h 189156"/>
                  <a:gd name="connsiteX2" fmla="*/ 0 w 69356"/>
                  <a:gd name="connsiteY2" fmla="*/ 162434 h 189156"/>
                  <a:gd name="connsiteX3" fmla="*/ 69357 w 69356"/>
                  <a:gd name="connsiteY3" fmla="*/ 189156 h 189156"/>
                  <a:gd name="connsiteX4" fmla="*/ 63052 w 69356"/>
                  <a:gd name="connsiteY4" fmla="*/ 9608 h 189156"/>
                  <a:gd name="connsiteX5" fmla="*/ 59448 w 69356"/>
                  <a:gd name="connsiteY5" fmla="*/ 4504 h 189156"/>
                  <a:gd name="connsiteX6" fmla="*/ 35729 w 69356"/>
                  <a:gd name="connsiteY6" fmla="*/ 15913 h 189156"/>
                  <a:gd name="connsiteX7" fmla="*/ 30925 w 69356"/>
                  <a:gd name="connsiteY7" fmla="*/ 11409 h 189156"/>
                  <a:gd name="connsiteX8" fmla="*/ 25521 w 69356"/>
                  <a:gd name="connsiteY8" fmla="*/ 0 h 189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356" h="189156">
                    <a:moveTo>
                      <a:pt x="25521" y="0"/>
                    </a:moveTo>
                    <a:cubicBezTo>
                      <a:pt x="9608" y="12010"/>
                      <a:pt x="7506" y="56747"/>
                      <a:pt x="3603" y="76863"/>
                    </a:cubicBezTo>
                    <a:lnTo>
                      <a:pt x="0" y="162434"/>
                    </a:lnTo>
                    <a:cubicBezTo>
                      <a:pt x="18015" y="181950"/>
                      <a:pt x="46238" y="188556"/>
                      <a:pt x="69357" y="189156"/>
                    </a:cubicBezTo>
                    <a:lnTo>
                      <a:pt x="63052" y="9608"/>
                    </a:lnTo>
                    <a:lnTo>
                      <a:pt x="59448" y="4504"/>
                    </a:lnTo>
                    <a:lnTo>
                      <a:pt x="35729" y="15913"/>
                    </a:lnTo>
                    <a:lnTo>
                      <a:pt x="30925" y="11409"/>
                    </a:lnTo>
                    <a:lnTo>
                      <a:pt x="25521" y="0"/>
                    </a:lnTo>
                    <a:close/>
                  </a:path>
                </a:pathLst>
              </a:custGeom>
              <a:solidFill>
                <a:srgbClr val="139EAB"/>
              </a:solidFill>
              <a:ln w="30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sp>
            <p:nvSpPr>
              <p:cNvPr id="170" name="Freeform: Shape 169">
                <a:extLst>
                  <a:ext uri="{FF2B5EF4-FFF2-40B4-BE49-F238E27FC236}">
                    <a16:creationId xmlns:a16="http://schemas.microsoft.com/office/drawing/2014/main" id="{0AF159DC-E56F-8FDD-BA2A-5DF0B68AE279}"/>
                  </a:ext>
                </a:extLst>
              </p:cNvPr>
              <p:cNvSpPr/>
              <p:nvPr/>
            </p:nvSpPr>
            <p:spPr>
              <a:xfrm>
                <a:off x="9790463" y="1235899"/>
                <a:ext cx="34962" cy="229798"/>
              </a:xfrm>
              <a:custGeom>
                <a:avLst/>
                <a:gdLst>
                  <a:gd name="connsiteX0" fmla="*/ 34962 w 34962"/>
                  <a:gd name="connsiteY0" fmla="*/ 7915 h 229798"/>
                  <a:gd name="connsiteX1" fmla="*/ 10642 w 34962"/>
                  <a:gd name="connsiteY1" fmla="*/ 2211 h 229798"/>
                  <a:gd name="connsiteX2" fmla="*/ 5838 w 34962"/>
                  <a:gd name="connsiteY2" fmla="*/ 140325 h 229798"/>
                  <a:gd name="connsiteX3" fmla="*/ 4037 w 34962"/>
                  <a:gd name="connsiteY3" fmla="*/ 203377 h 229798"/>
                  <a:gd name="connsiteX4" fmla="*/ 26556 w 34962"/>
                  <a:gd name="connsiteY4" fmla="*/ 229798 h 229798"/>
                  <a:gd name="connsiteX5" fmla="*/ 31660 w 34962"/>
                  <a:gd name="connsiteY5" fmla="*/ 133419 h 229798"/>
                  <a:gd name="connsiteX6" fmla="*/ 34962 w 34962"/>
                  <a:gd name="connsiteY6" fmla="*/ 7915 h 2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962" h="229798">
                    <a:moveTo>
                      <a:pt x="34962" y="7915"/>
                    </a:moveTo>
                    <a:cubicBezTo>
                      <a:pt x="27156" y="1610"/>
                      <a:pt x="16047" y="-2894"/>
                      <a:pt x="10642" y="2211"/>
                    </a:cubicBezTo>
                    <a:cubicBezTo>
                      <a:pt x="-9474" y="21727"/>
                      <a:pt x="4937" y="115404"/>
                      <a:pt x="5838" y="140325"/>
                    </a:cubicBezTo>
                    <a:cubicBezTo>
                      <a:pt x="6739" y="162543"/>
                      <a:pt x="5538" y="178456"/>
                      <a:pt x="4037" y="203377"/>
                    </a:cubicBezTo>
                    <a:cubicBezTo>
                      <a:pt x="4337" y="207280"/>
                      <a:pt x="5538" y="221391"/>
                      <a:pt x="26556" y="229798"/>
                    </a:cubicBezTo>
                    <a:cubicBezTo>
                      <a:pt x="30458" y="193468"/>
                      <a:pt x="34362" y="161942"/>
                      <a:pt x="31660" y="133419"/>
                    </a:cubicBezTo>
                    <a:cubicBezTo>
                      <a:pt x="28357" y="96188"/>
                      <a:pt x="20851" y="38841"/>
                      <a:pt x="34962" y="7915"/>
                    </a:cubicBezTo>
                    <a:close/>
                  </a:path>
                </a:pathLst>
              </a:custGeom>
              <a:solidFill>
                <a:srgbClr val="44515C"/>
              </a:solidFill>
              <a:ln w="30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sp>
            <p:nvSpPr>
              <p:cNvPr id="171" name="Freeform: Shape 170">
                <a:extLst>
                  <a:ext uri="{FF2B5EF4-FFF2-40B4-BE49-F238E27FC236}">
                    <a16:creationId xmlns:a16="http://schemas.microsoft.com/office/drawing/2014/main" id="{BDC37381-7876-8F6D-1F91-306CFC9F05B7}"/>
                  </a:ext>
                </a:extLst>
              </p:cNvPr>
              <p:cNvSpPr/>
              <p:nvPr/>
            </p:nvSpPr>
            <p:spPr>
              <a:xfrm>
                <a:off x="9828181" y="1253122"/>
                <a:ext cx="78578" cy="234470"/>
              </a:xfrm>
              <a:custGeom>
                <a:avLst/>
                <a:gdLst>
                  <a:gd name="connsiteX0" fmla="*/ 71406 w 78578"/>
                  <a:gd name="connsiteY0" fmla="*/ 226687 h 234470"/>
                  <a:gd name="connsiteX1" fmla="*/ 5051 w 78578"/>
                  <a:gd name="connsiteY1" fmla="*/ 221583 h 234470"/>
                  <a:gd name="connsiteX2" fmla="*/ 10155 w 78578"/>
                  <a:gd name="connsiteY2" fmla="*/ 53744 h 234470"/>
                  <a:gd name="connsiteX3" fmla="*/ 32073 w 78578"/>
                  <a:gd name="connsiteY3" fmla="*/ 6605 h 234470"/>
                  <a:gd name="connsiteX4" fmla="*/ 34775 w 78578"/>
                  <a:gd name="connsiteY4" fmla="*/ 0 h 234470"/>
                  <a:gd name="connsiteX5" fmla="*/ 72306 w 78578"/>
                  <a:gd name="connsiteY5" fmla="*/ 27323 h 234470"/>
                  <a:gd name="connsiteX6" fmla="*/ 70505 w 78578"/>
                  <a:gd name="connsiteY6" fmla="*/ 140516 h 234470"/>
                  <a:gd name="connsiteX7" fmla="*/ 71406 w 78578"/>
                  <a:gd name="connsiteY7" fmla="*/ 226687 h 234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578" h="234470">
                    <a:moveTo>
                      <a:pt x="71406" y="226687"/>
                    </a:moveTo>
                    <a:cubicBezTo>
                      <a:pt x="65100" y="237796"/>
                      <a:pt x="26669" y="237796"/>
                      <a:pt x="5051" y="221583"/>
                    </a:cubicBezTo>
                    <a:cubicBezTo>
                      <a:pt x="-2756" y="184352"/>
                      <a:pt x="-1855" y="92176"/>
                      <a:pt x="10155" y="53744"/>
                    </a:cubicBezTo>
                    <a:cubicBezTo>
                      <a:pt x="16160" y="34829"/>
                      <a:pt x="19463" y="24921"/>
                      <a:pt x="32073" y="6605"/>
                    </a:cubicBezTo>
                    <a:lnTo>
                      <a:pt x="34775" y="0"/>
                    </a:lnTo>
                    <a:cubicBezTo>
                      <a:pt x="36877" y="601"/>
                      <a:pt x="62999" y="13211"/>
                      <a:pt x="72306" y="27323"/>
                    </a:cubicBezTo>
                    <a:cubicBezTo>
                      <a:pt x="86118" y="48340"/>
                      <a:pt x="73207" y="95179"/>
                      <a:pt x="70505" y="140516"/>
                    </a:cubicBezTo>
                    <a:cubicBezTo>
                      <a:pt x="68103" y="190657"/>
                      <a:pt x="69604" y="205069"/>
                      <a:pt x="71406" y="226687"/>
                    </a:cubicBezTo>
                    <a:close/>
                  </a:path>
                </a:pathLst>
              </a:custGeom>
              <a:solidFill>
                <a:srgbClr val="44515C"/>
              </a:solidFill>
              <a:ln w="30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sp>
            <p:nvSpPr>
              <p:cNvPr id="172" name="Freeform: Shape 171">
                <a:extLst>
                  <a:ext uri="{FF2B5EF4-FFF2-40B4-BE49-F238E27FC236}">
                    <a16:creationId xmlns:a16="http://schemas.microsoft.com/office/drawing/2014/main" id="{6E8A8652-002E-2B93-4CCB-B6DBA914F4A4}"/>
                  </a:ext>
                </a:extLst>
              </p:cNvPr>
              <p:cNvSpPr/>
              <p:nvPr/>
            </p:nvSpPr>
            <p:spPr>
              <a:xfrm>
                <a:off x="9829816" y="1245916"/>
                <a:ext cx="42448" cy="121600"/>
              </a:xfrm>
              <a:custGeom>
                <a:avLst/>
                <a:gdLst>
                  <a:gd name="connsiteX0" fmla="*/ 32241 w 42448"/>
                  <a:gd name="connsiteY0" fmla="*/ 6605 h 121600"/>
                  <a:gd name="connsiteX1" fmla="*/ 114 w 42448"/>
                  <a:gd name="connsiteY1" fmla="*/ 121600 h 121600"/>
                  <a:gd name="connsiteX2" fmla="*/ 26236 w 42448"/>
                  <a:gd name="connsiteY2" fmla="*/ 64853 h 121600"/>
                  <a:gd name="connsiteX3" fmla="*/ 18129 w 42448"/>
                  <a:gd name="connsiteY3" fmla="*/ 51342 h 121600"/>
                  <a:gd name="connsiteX4" fmla="*/ 31340 w 42448"/>
                  <a:gd name="connsiteY4" fmla="*/ 49541 h 121600"/>
                  <a:gd name="connsiteX5" fmla="*/ 42449 w 42448"/>
                  <a:gd name="connsiteY5" fmla="*/ 14112 h 121600"/>
                  <a:gd name="connsiteX6" fmla="*/ 39446 w 42448"/>
                  <a:gd name="connsiteY6" fmla="*/ 8107 h 121600"/>
                  <a:gd name="connsiteX7" fmla="*/ 28337 w 42448"/>
                  <a:gd name="connsiteY7" fmla="*/ 0 h 121600"/>
                  <a:gd name="connsiteX8" fmla="*/ 32241 w 42448"/>
                  <a:gd name="connsiteY8" fmla="*/ 6605 h 1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448" h="121600">
                    <a:moveTo>
                      <a:pt x="32241" y="6605"/>
                    </a:moveTo>
                    <a:cubicBezTo>
                      <a:pt x="12124" y="41734"/>
                      <a:pt x="-1388" y="76263"/>
                      <a:pt x="114" y="121600"/>
                    </a:cubicBezTo>
                    <a:cubicBezTo>
                      <a:pt x="7320" y="101784"/>
                      <a:pt x="16327" y="83169"/>
                      <a:pt x="26236" y="64853"/>
                    </a:cubicBezTo>
                    <a:lnTo>
                      <a:pt x="18129" y="51342"/>
                    </a:lnTo>
                    <a:lnTo>
                      <a:pt x="31340" y="49541"/>
                    </a:lnTo>
                    <a:cubicBezTo>
                      <a:pt x="33441" y="36630"/>
                      <a:pt x="37945" y="26422"/>
                      <a:pt x="42449" y="14112"/>
                    </a:cubicBezTo>
                    <a:lnTo>
                      <a:pt x="39446" y="8107"/>
                    </a:lnTo>
                    <a:lnTo>
                      <a:pt x="28337" y="0"/>
                    </a:lnTo>
                    <a:lnTo>
                      <a:pt x="32241" y="6605"/>
                    </a:lnTo>
                    <a:close/>
                  </a:path>
                </a:pathLst>
              </a:custGeom>
              <a:solidFill>
                <a:srgbClr val="5E6C78"/>
              </a:solidFill>
              <a:ln w="30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sp>
            <p:nvSpPr>
              <p:cNvPr id="173" name="Freeform: Shape 172">
                <a:extLst>
                  <a:ext uri="{FF2B5EF4-FFF2-40B4-BE49-F238E27FC236}">
                    <a16:creationId xmlns:a16="http://schemas.microsoft.com/office/drawing/2014/main" id="{86D8CAE6-5F92-AFF0-97AA-A02698DEBCAA}"/>
                  </a:ext>
                </a:extLst>
              </p:cNvPr>
              <p:cNvSpPr/>
              <p:nvPr/>
            </p:nvSpPr>
            <p:spPr>
              <a:xfrm>
                <a:off x="9802607" y="1235708"/>
                <a:ext cx="26121" cy="128806"/>
              </a:xfrm>
              <a:custGeom>
                <a:avLst/>
                <a:gdLst>
                  <a:gd name="connsiteX0" fmla="*/ 26121 w 26121"/>
                  <a:gd name="connsiteY0" fmla="*/ 0 h 128806"/>
                  <a:gd name="connsiteX1" fmla="*/ 14712 w 26121"/>
                  <a:gd name="connsiteY1" fmla="*/ 0 h 128806"/>
                  <a:gd name="connsiteX2" fmla="*/ 1501 w 26121"/>
                  <a:gd name="connsiteY2" fmla="*/ 39332 h 128806"/>
                  <a:gd name="connsiteX3" fmla="*/ 9007 w 26121"/>
                  <a:gd name="connsiteY3" fmla="*/ 47739 h 128806"/>
                  <a:gd name="connsiteX4" fmla="*/ 0 w 26121"/>
                  <a:gd name="connsiteY4" fmla="*/ 58548 h 128806"/>
                  <a:gd name="connsiteX5" fmla="*/ 19216 w 26121"/>
                  <a:gd name="connsiteY5" fmla="*/ 128806 h 128806"/>
                  <a:gd name="connsiteX6" fmla="*/ 26121 w 26121"/>
                  <a:gd name="connsiteY6" fmla="*/ 0 h 128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121" h="128806">
                    <a:moveTo>
                      <a:pt x="26121" y="0"/>
                    </a:moveTo>
                    <a:lnTo>
                      <a:pt x="14712" y="0"/>
                    </a:lnTo>
                    <a:lnTo>
                      <a:pt x="1501" y="39332"/>
                    </a:lnTo>
                    <a:lnTo>
                      <a:pt x="9007" y="47739"/>
                    </a:lnTo>
                    <a:lnTo>
                      <a:pt x="0" y="58548"/>
                    </a:lnTo>
                    <a:lnTo>
                      <a:pt x="19216" y="128806"/>
                    </a:lnTo>
                    <a:cubicBezTo>
                      <a:pt x="16213" y="88873"/>
                      <a:pt x="11410" y="38131"/>
                      <a:pt x="26121" y="0"/>
                    </a:cubicBezTo>
                    <a:close/>
                  </a:path>
                </a:pathLst>
              </a:custGeom>
              <a:solidFill>
                <a:srgbClr val="5E6C78"/>
              </a:solidFill>
              <a:ln w="30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sp>
            <p:nvSpPr>
              <p:cNvPr id="174" name="Freeform: Shape 173">
                <a:extLst>
                  <a:ext uri="{FF2B5EF4-FFF2-40B4-BE49-F238E27FC236}">
                    <a16:creationId xmlns:a16="http://schemas.microsoft.com/office/drawing/2014/main" id="{A8E20FC4-A451-CE82-3082-0332C6FB29A0}"/>
                  </a:ext>
                </a:extLst>
              </p:cNvPr>
              <p:cNvSpPr/>
              <p:nvPr/>
            </p:nvSpPr>
            <p:spPr>
              <a:xfrm>
                <a:off x="9777686" y="1334598"/>
                <a:ext cx="10508" cy="8598"/>
              </a:xfrm>
              <a:custGeom>
                <a:avLst/>
                <a:gdLst>
                  <a:gd name="connsiteX0" fmla="*/ 0 w 10508"/>
                  <a:gd name="connsiteY0" fmla="*/ 492 h 8598"/>
                  <a:gd name="connsiteX1" fmla="*/ 8107 w 10508"/>
                  <a:gd name="connsiteY1" fmla="*/ 1693 h 8598"/>
                  <a:gd name="connsiteX2" fmla="*/ 9007 w 10508"/>
                  <a:gd name="connsiteY2" fmla="*/ 3494 h 8598"/>
                  <a:gd name="connsiteX3" fmla="*/ 10509 w 10508"/>
                  <a:gd name="connsiteY3" fmla="*/ 8599 h 8598"/>
                  <a:gd name="connsiteX4" fmla="*/ 4804 w 10508"/>
                  <a:gd name="connsiteY4" fmla="*/ 8599 h 8598"/>
                  <a:gd name="connsiteX5" fmla="*/ 600 w 10508"/>
                  <a:gd name="connsiteY5" fmla="*/ 6797 h 8598"/>
                  <a:gd name="connsiteX6" fmla="*/ 0 w 10508"/>
                  <a:gd name="connsiteY6" fmla="*/ 492 h 8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508" h="8598">
                    <a:moveTo>
                      <a:pt x="0" y="492"/>
                    </a:moveTo>
                    <a:cubicBezTo>
                      <a:pt x="1802" y="-409"/>
                      <a:pt x="7506" y="-109"/>
                      <a:pt x="8107" y="1693"/>
                    </a:cubicBezTo>
                    <a:lnTo>
                      <a:pt x="9007" y="3494"/>
                    </a:lnTo>
                    <a:lnTo>
                      <a:pt x="10509" y="8599"/>
                    </a:lnTo>
                    <a:lnTo>
                      <a:pt x="4804" y="8599"/>
                    </a:lnTo>
                    <a:cubicBezTo>
                      <a:pt x="4804" y="8599"/>
                      <a:pt x="600" y="7398"/>
                      <a:pt x="600" y="6797"/>
                    </a:cubicBezTo>
                    <a:cubicBezTo>
                      <a:pt x="600" y="5596"/>
                      <a:pt x="0" y="1993"/>
                      <a:pt x="0" y="492"/>
                    </a:cubicBezTo>
                    <a:close/>
                  </a:path>
                </a:pathLst>
              </a:custGeom>
              <a:solidFill>
                <a:srgbClr val="F0C17D"/>
              </a:solidFill>
              <a:ln w="30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sp>
            <p:nvSpPr>
              <p:cNvPr id="175" name="Freeform: Shape 174">
                <a:extLst>
                  <a:ext uri="{FF2B5EF4-FFF2-40B4-BE49-F238E27FC236}">
                    <a16:creationId xmlns:a16="http://schemas.microsoft.com/office/drawing/2014/main" id="{3AB445D9-EC67-5F98-4746-F4E59AF29285}"/>
                  </a:ext>
                </a:extLst>
              </p:cNvPr>
              <p:cNvSpPr/>
              <p:nvPr/>
            </p:nvSpPr>
            <p:spPr>
              <a:xfrm>
                <a:off x="9835634" y="1244415"/>
                <a:ext cx="27322" cy="28823"/>
              </a:xfrm>
              <a:custGeom>
                <a:avLst/>
                <a:gdLst>
                  <a:gd name="connsiteX0" fmla="*/ 22218 w 27322"/>
                  <a:gd name="connsiteY0" fmla="*/ 0 h 28823"/>
                  <a:gd name="connsiteX1" fmla="*/ 0 w 27322"/>
                  <a:gd name="connsiteY1" fmla="*/ 14712 h 28823"/>
                  <a:gd name="connsiteX2" fmla="*/ 5704 w 27322"/>
                  <a:gd name="connsiteY2" fmla="*/ 28824 h 28823"/>
                  <a:gd name="connsiteX3" fmla="*/ 27322 w 27322"/>
                  <a:gd name="connsiteY3" fmla="*/ 6005 h 28823"/>
                  <a:gd name="connsiteX4" fmla="*/ 22218 w 27322"/>
                  <a:gd name="connsiteY4" fmla="*/ 0 h 288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22" h="28823">
                    <a:moveTo>
                      <a:pt x="22218" y="0"/>
                    </a:moveTo>
                    <a:cubicBezTo>
                      <a:pt x="16514" y="3603"/>
                      <a:pt x="6305" y="11710"/>
                      <a:pt x="0" y="14712"/>
                    </a:cubicBezTo>
                    <a:lnTo>
                      <a:pt x="5704" y="28824"/>
                    </a:lnTo>
                    <a:cubicBezTo>
                      <a:pt x="21317" y="18015"/>
                      <a:pt x="24620" y="14112"/>
                      <a:pt x="27322" y="6005"/>
                    </a:cubicBezTo>
                    <a:lnTo>
                      <a:pt x="22218" y="0"/>
                    </a:lnTo>
                    <a:close/>
                  </a:path>
                </a:pathLst>
              </a:custGeom>
              <a:solidFill>
                <a:srgbClr val="12BDCC"/>
              </a:solidFill>
              <a:ln w="30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sp>
            <p:nvSpPr>
              <p:cNvPr id="176" name="Freeform: Shape 175">
                <a:extLst>
                  <a:ext uri="{FF2B5EF4-FFF2-40B4-BE49-F238E27FC236}">
                    <a16:creationId xmlns:a16="http://schemas.microsoft.com/office/drawing/2014/main" id="{B91DC6BD-2BF9-509B-5E95-0E8CB8550D87}"/>
                  </a:ext>
                </a:extLst>
              </p:cNvPr>
              <p:cNvSpPr/>
              <p:nvPr/>
            </p:nvSpPr>
            <p:spPr>
              <a:xfrm>
                <a:off x="9824223" y="1243214"/>
                <a:ext cx="11411" cy="25220"/>
              </a:xfrm>
              <a:custGeom>
                <a:avLst/>
                <a:gdLst>
                  <a:gd name="connsiteX0" fmla="*/ 1803 w 11411"/>
                  <a:gd name="connsiteY0" fmla="*/ 0 h 25220"/>
                  <a:gd name="connsiteX1" fmla="*/ 11411 w 11411"/>
                  <a:gd name="connsiteY1" fmla="*/ 15913 h 25220"/>
                  <a:gd name="connsiteX2" fmla="*/ 5406 w 11411"/>
                  <a:gd name="connsiteY2" fmla="*/ 25221 h 25220"/>
                  <a:gd name="connsiteX3" fmla="*/ 602 w 11411"/>
                  <a:gd name="connsiteY3" fmla="*/ 6305 h 25220"/>
                  <a:gd name="connsiteX4" fmla="*/ 1803 w 11411"/>
                  <a:gd name="connsiteY4" fmla="*/ 0 h 252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11" h="25220">
                    <a:moveTo>
                      <a:pt x="1803" y="0"/>
                    </a:moveTo>
                    <a:cubicBezTo>
                      <a:pt x="3604" y="6305"/>
                      <a:pt x="6307" y="9608"/>
                      <a:pt x="11411" y="15913"/>
                    </a:cubicBezTo>
                    <a:cubicBezTo>
                      <a:pt x="9009" y="19816"/>
                      <a:pt x="7808" y="21318"/>
                      <a:pt x="5406" y="25221"/>
                    </a:cubicBezTo>
                    <a:cubicBezTo>
                      <a:pt x="302" y="15913"/>
                      <a:pt x="-899" y="15313"/>
                      <a:pt x="602" y="6305"/>
                    </a:cubicBezTo>
                    <a:lnTo>
                      <a:pt x="1803" y="0"/>
                    </a:lnTo>
                    <a:close/>
                  </a:path>
                </a:pathLst>
              </a:custGeom>
              <a:solidFill>
                <a:srgbClr val="12BDCC"/>
              </a:solidFill>
              <a:ln w="30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grpSp>
            <p:nvGrpSpPr>
              <p:cNvPr id="177" name="Graphic 2">
                <a:extLst>
                  <a:ext uri="{FF2B5EF4-FFF2-40B4-BE49-F238E27FC236}">
                    <a16:creationId xmlns:a16="http://schemas.microsoft.com/office/drawing/2014/main" id="{FB2DD040-114E-DC5E-3300-F076F2489A87}"/>
                  </a:ext>
                </a:extLst>
              </p:cNvPr>
              <p:cNvGrpSpPr/>
              <p:nvPr/>
            </p:nvGrpSpPr>
            <p:grpSpPr>
              <a:xfrm>
                <a:off x="9808612" y="1161713"/>
                <a:ext cx="63221" cy="82719"/>
                <a:chOff x="9808612" y="1161713"/>
                <a:chExt cx="63221" cy="82719"/>
              </a:xfrm>
            </p:grpSpPr>
            <p:sp>
              <p:nvSpPr>
                <p:cNvPr id="187" name="Freeform: Shape 186">
                  <a:extLst>
                    <a:ext uri="{FF2B5EF4-FFF2-40B4-BE49-F238E27FC236}">
                      <a16:creationId xmlns:a16="http://schemas.microsoft.com/office/drawing/2014/main" id="{A4E018E6-FC70-A95C-3726-99219C3BAEC8}"/>
                    </a:ext>
                  </a:extLst>
                </p:cNvPr>
                <p:cNvSpPr/>
                <p:nvPr/>
              </p:nvSpPr>
              <p:spPr>
                <a:xfrm>
                  <a:off x="9812195" y="1171689"/>
                  <a:ext cx="51662" cy="72743"/>
                </a:xfrm>
                <a:custGeom>
                  <a:avLst/>
                  <a:gdLst>
                    <a:gd name="connsiteX0" fmla="*/ 20 w 51662"/>
                    <a:gd name="connsiteY0" fmla="*/ 28589 h 72743"/>
                    <a:gd name="connsiteX1" fmla="*/ 3623 w 51662"/>
                    <a:gd name="connsiteY1" fmla="*/ 55612 h 72743"/>
                    <a:gd name="connsiteX2" fmla="*/ 8727 w 51662"/>
                    <a:gd name="connsiteY2" fmla="*/ 68222 h 72743"/>
                    <a:gd name="connsiteX3" fmla="*/ 18936 w 51662"/>
                    <a:gd name="connsiteY3" fmla="*/ 72726 h 72743"/>
                    <a:gd name="connsiteX4" fmla="*/ 37852 w 51662"/>
                    <a:gd name="connsiteY4" fmla="*/ 63118 h 72743"/>
                    <a:gd name="connsiteX5" fmla="*/ 47460 w 51662"/>
                    <a:gd name="connsiteY5" fmla="*/ 48106 h 72743"/>
                    <a:gd name="connsiteX6" fmla="*/ 51663 w 51662"/>
                    <a:gd name="connsiteY6" fmla="*/ 34294 h 72743"/>
                    <a:gd name="connsiteX7" fmla="*/ 48961 w 51662"/>
                    <a:gd name="connsiteY7" fmla="*/ 6671 h 72743"/>
                    <a:gd name="connsiteX8" fmla="*/ 10529 w 51662"/>
                    <a:gd name="connsiteY8" fmla="*/ 967 h 72743"/>
                    <a:gd name="connsiteX9" fmla="*/ 20 w 51662"/>
                    <a:gd name="connsiteY9" fmla="*/ 28589 h 72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662" h="72743">
                      <a:moveTo>
                        <a:pt x="20" y="28589"/>
                      </a:moveTo>
                      <a:cubicBezTo>
                        <a:pt x="321" y="38798"/>
                        <a:pt x="-280" y="43302"/>
                        <a:pt x="3623" y="55612"/>
                      </a:cubicBezTo>
                      <a:cubicBezTo>
                        <a:pt x="5124" y="60716"/>
                        <a:pt x="7226" y="67321"/>
                        <a:pt x="8727" y="68222"/>
                      </a:cubicBezTo>
                      <a:cubicBezTo>
                        <a:pt x="10529" y="69423"/>
                        <a:pt x="16534" y="73026"/>
                        <a:pt x="18936" y="72726"/>
                      </a:cubicBezTo>
                      <a:cubicBezTo>
                        <a:pt x="23740" y="72125"/>
                        <a:pt x="33949" y="65220"/>
                        <a:pt x="37852" y="63118"/>
                      </a:cubicBezTo>
                      <a:cubicBezTo>
                        <a:pt x="45658" y="58314"/>
                        <a:pt x="45658" y="57713"/>
                        <a:pt x="47460" y="48106"/>
                      </a:cubicBezTo>
                      <a:lnTo>
                        <a:pt x="51663" y="34294"/>
                      </a:lnTo>
                      <a:lnTo>
                        <a:pt x="48961" y="6671"/>
                      </a:lnTo>
                      <a:cubicBezTo>
                        <a:pt x="32747" y="1567"/>
                        <a:pt x="18336" y="-1736"/>
                        <a:pt x="10529" y="967"/>
                      </a:cubicBezTo>
                      <a:cubicBezTo>
                        <a:pt x="2722" y="3969"/>
                        <a:pt x="-280" y="8473"/>
                        <a:pt x="20" y="28589"/>
                      </a:cubicBezTo>
                      <a:close/>
                    </a:path>
                  </a:pathLst>
                </a:custGeom>
                <a:solidFill>
                  <a:srgbClr val="FFDBA7"/>
                </a:solidFill>
                <a:ln w="30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sp>
              <p:nvSpPr>
                <p:cNvPr id="188" name="Freeform: Shape 187">
                  <a:extLst>
                    <a:ext uri="{FF2B5EF4-FFF2-40B4-BE49-F238E27FC236}">
                      <a16:creationId xmlns:a16="http://schemas.microsoft.com/office/drawing/2014/main" id="{20057653-62B8-21F9-4FA7-31C4A716F23E}"/>
                    </a:ext>
                  </a:extLst>
                </p:cNvPr>
                <p:cNvSpPr/>
                <p:nvPr/>
              </p:nvSpPr>
              <p:spPr>
                <a:xfrm>
                  <a:off x="9808612" y="1161713"/>
                  <a:ext cx="63221" cy="62885"/>
                </a:xfrm>
                <a:custGeom>
                  <a:avLst/>
                  <a:gdLst>
                    <a:gd name="connsiteX0" fmla="*/ 49841 w 63221"/>
                    <a:gd name="connsiteY0" fmla="*/ 6139 h 62885"/>
                    <a:gd name="connsiteX1" fmla="*/ 50442 w 63221"/>
                    <a:gd name="connsiteY1" fmla="*/ 62886 h 62885"/>
                    <a:gd name="connsiteX2" fmla="*/ 50141 w 63221"/>
                    <a:gd name="connsiteY2" fmla="*/ 44270 h 62885"/>
                    <a:gd name="connsiteX3" fmla="*/ 38732 w 63221"/>
                    <a:gd name="connsiteY3" fmla="*/ 53878 h 62885"/>
                    <a:gd name="connsiteX4" fmla="*/ 37831 w 63221"/>
                    <a:gd name="connsiteY4" fmla="*/ 35263 h 62885"/>
                    <a:gd name="connsiteX5" fmla="*/ 0 w 63221"/>
                    <a:gd name="connsiteY5" fmla="*/ 16648 h 62885"/>
                    <a:gd name="connsiteX6" fmla="*/ 9608 w 63221"/>
                    <a:gd name="connsiteY6" fmla="*/ 8541 h 62885"/>
                    <a:gd name="connsiteX7" fmla="*/ 49841 w 63221"/>
                    <a:gd name="connsiteY7" fmla="*/ 6139 h 62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221" h="62885">
                      <a:moveTo>
                        <a:pt x="49841" y="6139"/>
                      </a:moveTo>
                      <a:cubicBezTo>
                        <a:pt x="73260" y="12444"/>
                        <a:pt x="60950" y="47273"/>
                        <a:pt x="50442" y="62886"/>
                      </a:cubicBezTo>
                      <a:cubicBezTo>
                        <a:pt x="49841" y="54779"/>
                        <a:pt x="53444" y="46372"/>
                        <a:pt x="50141" y="44270"/>
                      </a:cubicBezTo>
                      <a:cubicBezTo>
                        <a:pt x="48040" y="43069"/>
                        <a:pt x="42035" y="43069"/>
                        <a:pt x="38732" y="53878"/>
                      </a:cubicBezTo>
                      <a:cubicBezTo>
                        <a:pt x="37531" y="44571"/>
                        <a:pt x="39032" y="43970"/>
                        <a:pt x="37831" y="35263"/>
                      </a:cubicBezTo>
                      <a:cubicBezTo>
                        <a:pt x="35729" y="36464"/>
                        <a:pt x="1501" y="28057"/>
                        <a:pt x="0" y="16648"/>
                      </a:cubicBezTo>
                      <a:cubicBezTo>
                        <a:pt x="1801" y="15447"/>
                        <a:pt x="4203" y="13345"/>
                        <a:pt x="9608" y="8541"/>
                      </a:cubicBezTo>
                      <a:cubicBezTo>
                        <a:pt x="21017" y="-2568"/>
                        <a:pt x="41134" y="-2268"/>
                        <a:pt x="49841" y="6139"/>
                      </a:cubicBezTo>
                      <a:close/>
                    </a:path>
                  </a:pathLst>
                </a:custGeom>
                <a:solidFill>
                  <a:srgbClr val="000000"/>
                </a:solidFill>
                <a:ln w="30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grpSp>
          <p:sp>
            <p:nvSpPr>
              <p:cNvPr id="178" name="Freeform: Shape 177">
                <a:extLst>
                  <a:ext uri="{FF2B5EF4-FFF2-40B4-BE49-F238E27FC236}">
                    <a16:creationId xmlns:a16="http://schemas.microsoft.com/office/drawing/2014/main" id="{5E1DF258-318A-FA39-A327-3F19BED822EA}"/>
                  </a:ext>
                </a:extLst>
              </p:cNvPr>
              <p:cNvSpPr/>
              <p:nvPr/>
            </p:nvSpPr>
            <p:spPr>
              <a:xfrm>
                <a:off x="9822257" y="1262730"/>
                <a:ext cx="17880" cy="113493"/>
              </a:xfrm>
              <a:custGeom>
                <a:avLst/>
                <a:gdLst>
                  <a:gd name="connsiteX0" fmla="*/ 13677 w 17880"/>
                  <a:gd name="connsiteY0" fmla="*/ 0 h 113493"/>
                  <a:gd name="connsiteX1" fmla="*/ 17881 w 17880"/>
                  <a:gd name="connsiteY1" fmla="*/ 12010 h 113493"/>
                  <a:gd name="connsiteX2" fmla="*/ 17281 w 17880"/>
                  <a:gd name="connsiteY2" fmla="*/ 14712 h 113493"/>
                  <a:gd name="connsiteX3" fmla="*/ 13377 w 17880"/>
                  <a:gd name="connsiteY3" fmla="*/ 17414 h 113493"/>
                  <a:gd name="connsiteX4" fmla="*/ 16380 w 17880"/>
                  <a:gd name="connsiteY4" fmla="*/ 29124 h 113493"/>
                  <a:gd name="connsiteX5" fmla="*/ 3168 w 17880"/>
                  <a:gd name="connsiteY5" fmla="*/ 113494 h 113493"/>
                  <a:gd name="connsiteX6" fmla="*/ 3168 w 17880"/>
                  <a:gd name="connsiteY6" fmla="*/ 21618 h 113493"/>
                  <a:gd name="connsiteX7" fmla="*/ 9173 w 17880"/>
                  <a:gd name="connsiteY7" fmla="*/ 15313 h 113493"/>
                  <a:gd name="connsiteX8" fmla="*/ 8273 w 17880"/>
                  <a:gd name="connsiteY8" fmla="*/ 9308 h 113493"/>
                  <a:gd name="connsiteX9" fmla="*/ 8573 w 17880"/>
                  <a:gd name="connsiteY9" fmla="*/ 7206 h 113493"/>
                  <a:gd name="connsiteX10" fmla="*/ 13077 w 17880"/>
                  <a:gd name="connsiteY10" fmla="*/ 0 h 113493"/>
                  <a:gd name="connsiteX11" fmla="*/ 13677 w 17880"/>
                  <a:gd name="connsiteY11" fmla="*/ 0 h 113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880" h="113493">
                    <a:moveTo>
                      <a:pt x="13677" y="0"/>
                    </a:moveTo>
                    <a:lnTo>
                      <a:pt x="17881" y="12010"/>
                    </a:lnTo>
                    <a:lnTo>
                      <a:pt x="17281" y="14712"/>
                    </a:lnTo>
                    <a:lnTo>
                      <a:pt x="13377" y="17414"/>
                    </a:lnTo>
                    <a:lnTo>
                      <a:pt x="16380" y="29124"/>
                    </a:lnTo>
                    <a:cubicBezTo>
                      <a:pt x="7072" y="56146"/>
                      <a:pt x="4370" y="82868"/>
                      <a:pt x="3168" y="113494"/>
                    </a:cubicBezTo>
                    <a:cubicBezTo>
                      <a:pt x="-435" y="85270"/>
                      <a:pt x="-1635" y="51342"/>
                      <a:pt x="3168" y="21618"/>
                    </a:cubicBezTo>
                    <a:lnTo>
                      <a:pt x="9173" y="15313"/>
                    </a:lnTo>
                    <a:lnTo>
                      <a:pt x="8273" y="9308"/>
                    </a:lnTo>
                    <a:lnTo>
                      <a:pt x="8573" y="7206"/>
                    </a:lnTo>
                    <a:lnTo>
                      <a:pt x="13077" y="0"/>
                    </a:lnTo>
                    <a:lnTo>
                      <a:pt x="13677" y="0"/>
                    </a:lnTo>
                    <a:close/>
                  </a:path>
                </a:pathLst>
              </a:custGeom>
              <a:solidFill>
                <a:srgbClr val="171E24"/>
              </a:solidFill>
              <a:ln w="30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grpSp>
            <p:nvGrpSpPr>
              <p:cNvPr id="179" name="Graphic 2">
                <a:extLst>
                  <a:ext uri="{FF2B5EF4-FFF2-40B4-BE49-F238E27FC236}">
                    <a16:creationId xmlns:a16="http://schemas.microsoft.com/office/drawing/2014/main" id="{E5659270-5665-7C8D-21B6-8966DFF79A08}"/>
                  </a:ext>
                </a:extLst>
              </p:cNvPr>
              <p:cNvGrpSpPr/>
              <p:nvPr/>
            </p:nvGrpSpPr>
            <p:grpSpPr>
              <a:xfrm>
                <a:off x="9770214" y="1280745"/>
                <a:ext cx="110157" cy="123401"/>
                <a:chOff x="9770214" y="1280745"/>
                <a:chExt cx="110157" cy="123401"/>
              </a:xfrm>
            </p:grpSpPr>
            <p:grpSp>
              <p:nvGrpSpPr>
                <p:cNvPr id="181" name="Graphic 2">
                  <a:extLst>
                    <a:ext uri="{FF2B5EF4-FFF2-40B4-BE49-F238E27FC236}">
                      <a16:creationId xmlns:a16="http://schemas.microsoft.com/office/drawing/2014/main" id="{4B0CE1F9-FF5F-97D4-ED48-F9DE88A6D726}"/>
                    </a:ext>
                  </a:extLst>
                </p:cNvPr>
                <p:cNvGrpSpPr/>
                <p:nvPr/>
              </p:nvGrpSpPr>
              <p:grpSpPr>
                <a:xfrm>
                  <a:off x="9780990" y="1280745"/>
                  <a:ext cx="42635" cy="123401"/>
                  <a:chOff x="9780990" y="1280745"/>
                  <a:chExt cx="42635" cy="123401"/>
                </a:xfrm>
              </p:grpSpPr>
              <p:sp>
                <p:nvSpPr>
                  <p:cNvPr id="184" name="Freeform: Shape 183">
                    <a:extLst>
                      <a:ext uri="{FF2B5EF4-FFF2-40B4-BE49-F238E27FC236}">
                        <a16:creationId xmlns:a16="http://schemas.microsoft.com/office/drawing/2014/main" id="{D9F114D9-4FCD-5A79-FDFF-0132D275A54D}"/>
                      </a:ext>
                    </a:extLst>
                  </p:cNvPr>
                  <p:cNvSpPr/>
                  <p:nvPr/>
                </p:nvSpPr>
                <p:spPr>
                  <a:xfrm>
                    <a:off x="9820622" y="1304164"/>
                    <a:ext cx="3002" cy="99982"/>
                  </a:xfrm>
                  <a:custGeom>
                    <a:avLst/>
                    <a:gdLst>
                      <a:gd name="connsiteX0" fmla="*/ 3002 w 3002"/>
                      <a:gd name="connsiteY0" fmla="*/ 0 h 99982"/>
                      <a:gd name="connsiteX1" fmla="*/ 0 w 3002"/>
                      <a:gd name="connsiteY1" fmla="*/ 1802 h 99982"/>
                      <a:gd name="connsiteX2" fmla="*/ 0 w 3002"/>
                      <a:gd name="connsiteY2" fmla="*/ 99983 h 99982"/>
                      <a:gd name="connsiteX3" fmla="*/ 3002 w 3002"/>
                      <a:gd name="connsiteY3" fmla="*/ 98481 h 99982"/>
                    </a:gdLst>
                    <a:ahLst/>
                    <a:cxnLst>
                      <a:cxn ang="0">
                        <a:pos x="connsiteX0" y="connsiteY0"/>
                      </a:cxn>
                      <a:cxn ang="0">
                        <a:pos x="connsiteX1" y="connsiteY1"/>
                      </a:cxn>
                      <a:cxn ang="0">
                        <a:pos x="connsiteX2" y="connsiteY2"/>
                      </a:cxn>
                      <a:cxn ang="0">
                        <a:pos x="connsiteX3" y="connsiteY3"/>
                      </a:cxn>
                    </a:cxnLst>
                    <a:rect l="l" t="t" r="r" b="b"/>
                    <a:pathLst>
                      <a:path w="3002" h="99982">
                        <a:moveTo>
                          <a:pt x="3002" y="0"/>
                        </a:moveTo>
                        <a:lnTo>
                          <a:pt x="0" y="1802"/>
                        </a:lnTo>
                        <a:lnTo>
                          <a:pt x="0" y="99983"/>
                        </a:lnTo>
                        <a:lnTo>
                          <a:pt x="3002" y="98481"/>
                        </a:lnTo>
                        <a:close/>
                      </a:path>
                    </a:pathLst>
                  </a:custGeom>
                  <a:solidFill>
                    <a:srgbClr val="5C2205"/>
                  </a:solidFill>
                  <a:ln w="30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sp>
                <p:nvSpPr>
                  <p:cNvPr id="185" name="Freeform: Shape 184">
                    <a:extLst>
                      <a:ext uri="{FF2B5EF4-FFF2-40B4-BE49-F238E27FC236}">
                        <a16:creationId xmlns:a16="http://schemas.microsoft.com/office/drawing/2014/main" id="{D4538ADC-EDA3-0EE9-1EF8-88E422365111}"/>
                      </a:ext>
                    </a:extLst>
                  </p:cNvPr>
                  <p:cNvSpPr/>
                  <p:nvPr/>
                </p:nvSpPr>
                <p:spPr>
                  <a:xfrm>
                    <a:off x="9780990" y="1280745"/>
                    <a:ext cx="42635" cy="25220"/>
                  </a:xfrm>
                  <a:custGeom>
                    <a:avLst/>
                    <a:gdLst>
                      <a:gd name="connsiteX0" fmla="*/ 42635 w 42635"/>
                      <a:gd name="connsiteY0" fmla="*/ 23419 h 25220"/>
                      <a:gd name="connsiteX1" fmla="*/ 3002 w 42635"/>
                      <a:gd name="connsiteY1" fmla="*/ 0 h 25220"/>
                      <a:gd name="connsiteX2" fmla="*/ 0 w 42635"/>
                      <a:gd name="connsiteY2" fmla="*/ 1801 h 25220"/>
                      <a:gd name="connsiteX3" fmla="*/ 39633 w 42635"/>
                      <a:gd name="connsiteY3" fmla="*/ 25221 h 25220"/>
                    </a:gdLst>
                    <a:ahLst/>
                    <a:cxnLst>
                      <a:cxn ang="0">
                        <a:pos x="connsiteX0" y="connsiteY0"/>
                      </a:cxn>
                      <a:cxn ang="0">
                        <a:pos x="connsiteX1" y="connsiteY1"/>
                      </a:cxn>
                      <a:cxn ang="0">
                        <a:pos x="connsiteX2" y="connsiteY2"/>
                      </a:cxn>
                      <a:cxn ang="0">
                        <a:pos x="connsiteX3" y="connsiteY3"/>
                      </a:cxn>
                    </a:cxnLst>
                    <a:rect l="l" t="t" r="r" b="b"/>
                    <a:pathLst>
                      <a:path w="42635" h="25220">
                        <a:moveTo>
                          <a:pt x="42635" y="23419"/>
                        </a:moveTo>
                        <a:lnTo>
                          <a:pt x="3002" y="0"/>
                        </a:lnTo>
                        <a:lnTo>
                          <a:pt x="0" y="1801"/>
                        </a:lnTo>
                        <a:lnTo>
                          <a:pt x="39633" y="25221"/>
                        </a:lnTo>
                        <a:close/>
                      </a:path>
                    </a:pathLst>
                  </a:custGeom>
                  <a:solidFill>
                    <a:srgbClr val="632404"/>
                  </a:solidFill>
                  <a:ln w="30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sp>
                <p:nvSpPr>
                  <p:cNvPr id="186" name="Freeform: Shape 185">
                    <a:extLst>
                      <a:ext uri="{FF2B5EF4-FFF2-40B4-BE49-F238E27FC236}">
                        <a16:creationId xmlns:a16="http://schemas.microsoft.com/office/drawing/2014/main" id="{784911B2-5D64-7C70-6E1A-EE38A8CE1FCD}"/>
                      </a:ext>
                    </a:extLst>
                  </p:cNvPr>
                  <p:cNvSpPr/>
                  <p:nvPr/>
                </p:nvSpPr>
                <p:spPr>
                  <a:xfrm>
                    <a:off x="9780990" y="1282546"/>
                    <a:ext cx="39632" cy="121600"/>
                  </a:xfrm>
                  <a:custGeom>
                    <a:avLst/>
                    <a:gdLst>
                      <a:gd name="connsiteX0" fmla="*/ 39633 w 39632"/>
                      <a:gd name="connsiteY0" fmla="*/ 23419 h 121600"/>
                      <a:gd name="connsiteX1" fmla="*/ 0 w 39632"/>
                      <a:gd name="connsiteY1" fmla="*/ 0 h 121600"/>
                      <a:gd name="connsiteX2" fmla="*/ 0 w 39632"/>
                      <a:gd name="connsiteY2" fmla="*/ 98181 h 121600"/>
                      <a:gd name="connsiteX3" fmla="*/ 39633 w 39632"/>
                      <a:gd name="connsiteY3" fmla="*/ 121600 h 121600"/>
                    </a:gdLst>
                    <a:ahLst/>
                    <a:cxnLst>
                      <a:cxn ang="0">
                        <a:pos x="connsiteX0" y="connsiteY0"/>
                      </a:cxn>
                      <a:cxn ang="0">
                        <a:pos x="connsiteX1" y="connsiteY1"/>
                      </a:cxn>
                      <a:cxn ang="0">
                        <a:pos x="connsiteX2" y="connsiteY2"/>
                      </a:cxn>
                      <a:cxn ang="0">
                        <a:pos x="connsiteX3" y="connsiteY3"/>
                      </a:cxn>
                    </a:cxnLst>
                    <a:rect l="l" t="t" r="r" b="b"/>
                    <a:pathLst>
                      <a:path w="39632" h="121600">
                        <a:moveTo>
                          <a:pt x="39633" y="23419"/>
                        </a:moveTo>
                        <a:lnTo>
                          <a:pt x="0" y="0"/>
                        </a:lnTo>
                        <a:lnTo>
                          <a:pt x="0" y="98181"/>
                        </a:lnTo>
                        <a:lnTo>
                          <a:pt x="39633" y="121600"/>
                        </a:lnTo>
                        <a:close/>
                      </a:path>
                    </a:pathLst>
                  </a:custGeom>
                  <a:solidFill>
                    <a:srgbClr val="451903"/>
                  </a:solidFill>
                  <a:ln w="30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grpSp>
            <p:sp>
              <p:nvSpPr>
                <p:cNvPr id="182" name="Freeform: Shape 181">
                  <a:extLst>
                    <a:ext uri="{FF2B5EF4-FFF2-40B4-BE49-F238E27FC236}">
                      <a16:creationId xmlns:a16="http://schemas.microsoft.com/office/drawing/2014/main" id="{B21ADE2F-9C9B-AA5A-7AD8-A7BF7C65BB89}"/>
                    </a:ext>
                  </a:extLst>
                </p:cNvPr>
                <p:cNvSpPr/>
                <p:nvPr/>
              </p:nvSpPr>
              <p:spPr>
                <a:xfrm>
                  <a:off x="9770214" y="1328126"/>
                  <a:ext cx="32993" cy="33085"/>
                </a:xfrm>
                <a:custGeom>
                  <a:avLst/>
                  <a:gdLst>
                    <a:gd name="connsiteX0" fmla="*/ 32994 w 32993"/>
                    <a:gd name="connsiteY0" fmla="*/ 15371 h 33085"/>
                    <a:gd name="connsiteX1" fmla="*/ 26088 w 32993"/>
                    <a:gd name="connsiteY1" fmla="*/ 7865 h 33085"/>
                    <a:gd name="connsiteX2" fmla="*/ 20683 w 32993"/>
                    <a:gd name="connsiteY2" fmla="*/ 2761 h 33085"/>
                    <a:gd name="connsiteX3" fmla="*/ 11977 w 32993"/>
                    <a:gd name="connsiteY3" fmla="*/ 58 h 33085"/>
                    <a:gd name="connsiteX4" fmla="*/ 9875 w 32993"/>
                    <a:gd name="connsiteY4" fmla="*/ 5162 h 33085"/>
                    <a:gd name="connsiteX5" fmla="*/ 17981 w 32993"/>
                    <a:gd name="connsiteY5" fmla="*/ 9666 h 33085"/>
                    <a:gd name="connsiteX6" fmla="*/ 11676 w 32993"/>
                    <a:gd name="connsiteY6" fmla="*/ 8165 h 33085"/>
                    <a:gd name="connsiteX7" fmla="*/ 5972 w 32993"/>
                    <a:gd name="connsiteY7" fmla="*/ 2761 h 33085"/>
                    <a:gd name="connsiteX8" fmla="*/ 1468 w 32993"/>
                    <a:gd name="connsiteY8" fmla="*/ 5463 h 33085"/>
                    <a:gd name="connsiteX9" fmla="*/ 267 w 32993"/>
                    <a:gd name="connsiteY9" fmla="*/ 7865 h 33085"/>
                    <a:gd name="connsiteX10" fmla="*/ 267 w 32993"/>
                    <a:gd name="connsiteY10" fmla="*/ 21376 h 33085"/>
                    <a:gd name="connsiteX11" fmla="*/ 5671 w 32993"/>
                    <a:gd name="connsiteY11" fmla="*/ 27381 h 33085"/>
                    <a:gd name="connsiteX12" fmla="*/ 23686 w 32993"/>
                    <a:gd name="connsiteY12" fmla="*/ 33086 h 33085"/>
                    <a:gd name="connsiteX13" fmla="*/ 32994 w 32993"/>
                    <a:gd name="connsiteY13" fmla="*/ 15371 h 33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993" h="33085">
                      <a:moveTo>
                        <a:pt x="32994" y="15371"/>
                      </a:moveTo>
                      <a:cubicBezTo>
                        <a:pt x="29391" y="12368"/>
                        <a:pt x="27890" y="11167"/>
                        <a:pt x="26088" y="7865"/>
                      </a:cubicBezTo>
                      <a:cubicBezTo>
                        <a:pt x="24287" y="4562"/>
                        <a:pt x="23086" y="3962"/>
                        <a:pt x="20683" y="2761"/>
                      </a:cubicBezTo>
                      <a:cubicBezTo>
                        <a:pt x="19483" y="2160"/>
                        <a:pt x="14379" y="659"/>
                        <a:pt x="11977" y="58"/>
                      </a:cubicBezTo>
                      <a:cubicBezTo>
                        <a:pt x="8974" y="-542"/>
                        <a:pt x="8374" y="3661"/>
                        <a:pt x="9875" y="5162"/>
                      </a:cubicBezTo>
                      <a:cubicBezTo>
                        <a:pt x="11076" y="6063"/>
                        <a:pt x="17681" y="7865"/>
                        <a:pt x="17981" y="9666"/>
                      </a:cubicBezTo>
                      <a:cubicBezTo>
                        <a:pt x="15880" y="9966"/>
                        <a:pt x="13478" y="8765"/>
                        <a:pt x="11676" y="8165"/>
                      </a:cubicBezTo>
                      <a:cubicBezTo>
                        <a:pt x="5671" y="6063"/>
                        <a:pt x="5972" y="4862"/>
                        <a:pt x="5972" y="2761"/>
                      </a:cubicBezTo>
                      <a:cubicBezTo>
                        <a:pt x="3569" y="3661"/>
                        <a:pt x="3270" y="3361"/>
                        <a:pt x="1468" y="5463"/>
                      </a:cubicBezTo>
                      <a:cubicBezTo>
                        <a:pt x="867" y="6363"/>
                        <a:pt x="567" y="7264"/>
                        <a:pt x="267" y="7865"/>
                      </a:cubicBezTo>
                      <a:cubicBezTo>
                        <a:pt x="-334" y="9366"/>
                        <a:pt x="267" y="19574"/>
                        <a:pt x="267" y="21376"/>
                      </a:cubicBezTo>
                      <a:cubicBezTo>
                        <a:pt x="567" y="24078"/>
                        <a:pt x="1768" y="26480"/>
                        <a:pt x="5671" y="27381"/>
                      </a:cubicBezTo>
                      <a:cubicBezTo>
                        <a:pt x="11977" y="28882"/>
                        <a:pt x="17681" y="30383"/>
                        <a:pt x="23686" y="33086"/>
                      </a:cubicBezTo>
                      <a:lnTo>
                        <a:pt x="32994" y="15371"/>
                      </a:lnTo>
                      <a:close/>
                    </a:path>
                  </a:pathLst>
                </a:custGeom>
                <a:solidFill>
                  <a:srgbClr val="FFDBA7"/>
                </a:solidFill>
                <a:ln w="30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sp>
              <p:nvSpPr>
                <p:cNvPr id="183" name="Freeform: Shape 182">
                  <a:extLst>
                    <a:ext uri="{FF2B5EF4-FFF2-40B4-BE49-F238E27FC236}">
                      <a16:creationId xmlns:a16="http://schemas.microsoft.com/office/drawing/2014/main" id="{ABF0A4C8-1903-035D-9532-1E474DDD0F8D}"/>
                    </a:ext>
                  </a:extLst>
                </p:cNvPr>
                <p:cNvSpPr/>
                <p:nvPr/>
              </p:nvSpPr>
              <p:spPr>
                <a:xfrm>
                  <a:off x="9791498" y="1340494"/>
                  <a:ext cx="88872" cy="59511"/>
                </a:xfrm>
                <a:custGeom>
                  <a:avLst/>
                  <a:gdLst>
                    <a:gd name="connsiteX0" fmla="*/ 9608 w 88872"/>
                    <a:gd name="connsiteY0" fmla="*/ 0 h 59511"/>
                    <a:gd name="connsiteX1" fmla="*/ 62451 w 88872"/>
                    <a:gd name="connsiteY1" fmla="*/ 24320 h 59511"/>
                    <a:gd name="connsiteX2" fmla="*/ 88873 w 88872"/>
                    <a:gd name="connsiteY2" fmla="*/ 40834 h 59511"/>
                    <a:gd name="connsiteX3" fmla="*/ 81667 w 88872"/>
                    <a:gd name="connsiteY3" fmla="*/ 57347 h 59511"/>
                    <a:gd name="connsiteX4" fmla="*/ 62751 w 88872"/>
                    <a:gd name="connsiteY4" fmla="*/ 55846 h 59511"/>
                    <a:gd name="connsiteX5" fmla="*/ 0 w 88872"/>
                    <a:gd name="connsiteY5" fmla="*/ 21017 h 59511"/>
                    <a:gd name="connsiteX6" fmla="*/ 9608 w 88872"/>
                    <a:gd name="connsiteY6" fmla="*/ 0 h 59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872" h="59511">
                      <a:moveTo>
                        <a:pt x="9608" y="0"/>
                      </a:moveTo>
                      <a:cubicBezTo>
                        <a:pt x="31225" y="9608"/>
                        <a:pt x="42635" y="14112"/>
                        <a:pt x="62451" y="24320"/>
                      </a:cubicBezTo>
                      <a:cubicBezTo>
                        <a:pt x="71159" y="28524"/>
                        <a:pt x="80166" y="35729"/>
                        <a:pt x="88873" y="40834"/>
                      </a:cubicBezTo>
                      <a:cubicBezTo>
                        <a:pt x="86471" y="49241"/>
                        <a:pt x="84670" y="54645"/>
                        <a:pt x="81667" y="57347"/>
                      </a:cubicBezTo>
                      <a:cubicBezTo>
                        <a:pt x="77164" y="61551"/>
                        <a:pt x="71159" y="58849"/>
                        <a:pt x="62751" y="55846"/>
                      </a:cubicBezTo>
                      <a:cubicBezTo>
                        <a:pt x="43836" y="48940"/>
                        <a:pt x="15913" y="32127"/>
                        <a:pt x="0" y="21017"/>
                      </a:cubicBezTo>
                      <a:lnTo>
                        <a:pt x="9608" y="0"/>
                      </a:lnTo>
                      <a:close/>
                    </a:path>
                  </a:pathLst>
                </a:custGeom>
                <a:solidFill>
                  <a:srgbClr val="5E6C78"/>
                </a:solidFill>
                <a:ln w="30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grpSp>
          <p:sp>
            <p:nvSpPr>
              <p:cNvPr id="180" name="Freeform: Shape 179">
                <a:extLst>
                  <a:ext uri="{FF2B5EF4-FFF2-40B4-BE49-F238E27FC236}">
                    <a16:creationId xmlns:a16="http://schemas.microsoft.com/office/drawing/2014/main" id="{66EF33B7-13A9-A05A-CFD4-16EA134164A9}"/>
                  </a:ext>
                </a:extLst>
              </p:cNvPr>
              <p:cNvSpPr/>
              <p:nvPr/>
            </p:nvSpPr>
            <p:spPr>
              <a:xfrm>
                <a:off x="9849445" y="1273318"/>
                <a:ext cx="57607" cy="120620"/>
              </a:xfrm>
              <a:custGeom>
                <a:avLst/>
                <a:gdLst>
                  <a:gd name="connsiteX0" fmla="*/ 28524 w 57607"/>
                  <a:gd name="connsiteY0" fmla="*/ 6827 h 120620"/>
                  <a:gd name="connsiteX1" fmla="*/ 0 w 57607"/>
                  <a:gd name="connsiteY1" fmla="*/ 104707 h 120620"/>
                  <a:gd name="connsiteX2" fmla="*/ 26422 w 57607"/>
                  <a:gd name="connsiteY2" fmla="*/ 120621 h 120620"/>
                  <a:gd name="connsiteX3" fmla="*/ 57047 w 57607"/>
                  <a:gd name="connsiteY3" fmla="*/ 32348 h 120620"/>
                  <a:gd name="connsiteX4" fmla="*/ 47740 w 57607"/>
                  <a:gd name="connsiteY4" fmla="*/ 2323 h 120620"/>
                  <a:gd name="connsiteX5" fmla="*/ 28524 w 57607"/>
                  <a:gd name="connsiteY5" fmla="*/ 6827 h 120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607" h="120620">
                    <a:moveTo>
                      <a:pt x="28524" y="6827"/>
                    </a:moveTo>
                    <a:cubicBezTo>
                      <a:pt x="11710" y="25142"/>
                      <a:pt x="5405" y="79186"/>
                      <a:pt x="0" y="104707"/>
                    </a:cubicBezTo>
                    <a:lnTo>
                      <a:pt x="26422" y="120621"/>
                    </a:lnTo>
                    <a:cubicBezTo>
                      <a:pt x="35730" y="94499"/>
                      <a:pt x="53144" y="58469"/>
                      <a:pt x="57047" y="32348"/>
                    </a:cubicBezTo>
                    <a:cubicBezTo>
                      <a:pt x="58849" y="20938"/>
                      <a:pt x="56447" y="9529"/>
                      <a:pt x="47740" y="2323"/>
                    </a:cubicBezTo>
                    <a:cubicBezTo>
                      <a:pt x="42035" y="-1880"/>
                      <a:pt x="35130" y="-379"/>
                      <a:pt x="28524" y="6827"/>
                    </a:cubicBezTo>
                    <a:close/>
                  </a:path>
                </a:pathLst>
              </a:custGeom>
              <a:solidFill>
                <a:srgbClr val="5E6C78"/>
              </a:solidFill>
              <a:ln w="30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grpSp>
      </p:grpSp>
      <p:grpSp>
        <p:nvGrpSpPr>
          <p:cNvPr id="191" name="Graphic 2">
            <a:extLst>
              <a:ext uri="{FF2B5EF4-FFF2-40B4-BE49-F238E27FC236}">
                <a16:creationId xmlns:a16="http://schemas.microsoft.com/office/drawing/2014/main" id="{D2A502F5-4B44-4B60-BFF7-5782C9F30FD3}"/>
              </a:ext>
            </a:extLst>
          </p:cNvPr>
          <p:cNvGrpSpPr/>
          <p:nvPr userDrawn="1"/>
        </p:nvGrpSpPr>
        <p:grpSpPr>
          <a:xfrm>
            <a:off x="4339599" y="2118624"/>
            <a:ext cx="805500" cy="760214"/>
            <a:chOff x="9541091" y="2541071"/>
            <a:chExt cx="729602" cy="657056"/>
          </a:xfrm>
        </p:grpSpPr>
        <p:sp>
          <p:nvSpPr>
            <p:cNvPr id="192" name="Freeform: Shape 191">
              <a:extLst>
                <a:ext uri="{FF2B5EF4-FFF2-40B4-BE49-F238E27FC236}">
                  <a16:creationId xmlns:a16="http://schemas.microsoft.com/office/drawing/2014/main" id="{0E37D501-1FDF-373D-E6A4-8773979513C4}"/>
                </a:ext>
              </a:extLst>
            </p:cNvPr>
            <p:cNvSpPr/>
            <p:nvPr/>
          </p:nvSpPr>
          <p:spPr>
            <a:xfrm>
              <a:off x="9541091" y="3064217"/>
              <a:ext cx="729602" cy="133910"/>
            </a:xfrm>
            <a:custGeom>
              <a:avLst/>
              <a:gdLst>
                <a:gd name="connsiteX0" fmla="*/ 729602 w 729602"/>
                <a:gd name="connsiteY0" fmla="*/ 66955 h 133910"/>
                <a:gd name="connsiteX1" fmla="*/ 364801 w 729602"/>
                <a:gd name="connsiteY1" fmla="*/ 133911 h 133910"/>
                <a:gd name="connsiteX2" fmla="*/ 0 w 729602"/>
                <a:gd name="connsiteY2" fmla="*/ 66955 h 133910"/>
                <a:gd name="connsiteX3" fmla="*/ 364801 w 729602"/>
                <a:gd name="connsiteY3" fmla="*/ 0 h 133910"/>
                <a:gd name="connsiteX4" fmla="*/ 729602 w 729602"/>
                <a:gd name="connsiteY4" fmla="*/ 66955 h 133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9602" h="133910">
                  <a:moveTo>
                    <a:pt x="729602" y="66955"/>
                  </a:moveTo>
                  <a:cubicBezTo>
                    <a:pt x="729602" y="103934"/>
                    <a:pt x="566275" y="133911"/>
                    <a:pt x="364801" y="133911"/>
                  </a:cubicBezTo>
                  <a:cubicBezTo>
                    <a:pt x="163327" y="133911"/>
                    <a:pt x="0" y="103934"/>
                    <a:pt x="0" y="66955"/>
                  </a:cubicBezTo>
                  <a:cubicBezTo>
                    <a:pt x="0" y="29977"/>
                    <a:pt x="163327" y="0"/>
                    <a:pt x="364801" y="0"/>
                  </a:cubicBezTo>
                  <a:cubicBezTo>
                    <a:pt x="566275" y="0"/>
                    <a:pt x="729602" y="29977"/>
                    <a:pt x="729602" y="66955"/>
                  </a:cubicBezTo>
                  <a:close/>
                </a:path>
              </a:pathLst>
            </a:custGeom>
            <a:solidFill>
              <a:srgbClr val="4D4D4D"/>
            </a:solidFill>
            <a:ln w="30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grpSp>
          <p:nvGrpSpPr>
            <p:cNvPr id="193" name="Graphic 2">
              <a:extLst>
                <a:ext uri="{FF2B5EF4-FFF2-40B4-BE49-F238E27FC236}">
                  <a16:creationId xmlns:a16="http://schemas.microsoft.com/office/drawing/2014/main" id="{8E0EC389-3538-3686-C68E-846242BBBDDE}"/>
                </a:ext>
              </a:extLst>
            </p:cNvPr>
            <p:cNvGrpSpPr/>
            <p:nvPr/>
          </p:nvGrpSpPr>
          <p:grpSpPr>
            <a:xfrm>
              <a:off x="9864158" y="2541071"/>
              <a:ext cx="140099" cy="597760"/>
              <a:chOff x="9864158" y="2541071"/>
              <a:chExt cx="140099" cy="597760"/>
            </a:xfrm>
          </p:grpSpPr>
          <p:sp>
            <p:nvSpPr>
              <p:cNvPr id="194" name="Freeform: Shape 193">
                <a:extLst>
                  <a:ext uri="{FF2B5EF4-FFF2-40B4-BE49-F238E27FC236}">
                    <a16:creationId xmlns:a16="http://schemas.microsoft.com/office/drawing/2014/main" id="{4E365FA3-7D88-A050-A05C-89BC1EF6B5DB}"/>
                  </a:ext>
                </a:extLst>
              </p:cNvPr>
              <p:cNvSpPr/>
              <p:nvPr/>
            </p:nvSpPr>
            <p:spPr>
              <a:xfrm>
                <a:off x="9872653" y="2627957"/>
                <a:ext cx="54256" cy="94785"/>
              </a:xfrm>
              <a:custGeom>
                <a:avLst/>
                <a:gdLst>
                  <a:gd name="connsiteX0" fmla="*/ 42847 w 54256"/>
                  <a:gd name="connsiteY0" fmla="*/ 0 h 94785"/>
                  <a:gd name="connsiteX1" fmla="*/ 5917 w 54256"/>
                  <a:gd name="connsiteY1" fmla="*/ 61851 h 94785"/>
                  <a:gd name="connsiteX2" fmla="*/ 2614 w 54256"/>
                  <a:gd name="connsiteY2" fmla="*/ 93377 h 94785"/>
                  <a:gd name="connsiteX3" fmla="*/ 34440 w 54256"/>
                  <a:gd name="connsiteY3" fmla="*/ 63052 h 94785"/>
                  <a:gd name="connsiteX4" fmla="*/ 54256 w 54256"/>
                  <a:gd name="connsiteY4" fmla="*/ 18916 h 94785"/>
                  <a:gd name="connsiteX5" fmla="*/ 42847 w 54256"/>
                  <a:gd name="connsiteY5" fmla="*/ 0 h 94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256" h="94785">
                    <a:moveTo>
                      <a:pt x="42847" y="0"/>
                    </a:moveTo>
                    <a:cubicBezTo>
                      <a:pt x="29636" y="2102"/>
                      <a:pt x="13122" y="37531"/>
                      <a:pt x="5917" y="61851"/>
                    </a:cubicBezTo>
                    <a:cubicBezTo>
                      <a:pt x="1713" y="75362"/>
                      <a:pt x="-3091" y="90975"/>
                      <a:pt x="2614" y="93377"/>
                    </a:cubicBezTo>
                    <a:cubicBezTo>
                      <a:pt x="21829" y="101484"/>
                      <a:pt x="30236" y="72360"/>
                      <a:pt x="34440" y="63052"/>
                    </a:cubicBezTo>
                    <a:lnTo>
                      <a:pt x="54256" y="18916"/>
                    </a:lnTo>
                    <a:lnTo>
                      <a:pt x="42847" y="0"/>
                    </a:lnTo>
                    <a:close/>
                  </a:path>
                </a:pathLst>
              </a:custGeom>
              <a:solidFill>
                <a:srgbClr val="11828C"/>
              </a:solidFill>
              <a:ln w="30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sp>
            <p:nvSpPr>
              <p:cNvPr id="195" name="Freeform: Shape 194">
                <a:extLst>
                  <a:ext uri="{FF2B5EF4-FFF2-40B4-BE49-F238E27FC236}">
                    <a16:creationId xmlns:a16="http://schemas.microsoft.com/office/drawing/2014/main" id="{D11B5A45-F569-7ED0-DA96-D7A8B7E2A814}"/>
                  </a:ext>
                </a:extLst>
              </p:cNvPr>
              <p:cNvSpPr/>
              <p:nvPr/>
            </p:nvSpPr>
            <p:spPr>
              <a:xfrm>
                <a:off x="9910255" y="2627553"/>
                <a:ext cx="92458" cy="53351"/>
              </a:xfrm>
              <a:custGeom>
                <a:avLst/>
                <a:gdLst>
                  <a:gd name="connsiteX0" fmla="*/ 60491 w 92458"/>
                  <a:gd name="connsiteY0" fmla="*/ 18419 h 53351"/>
                  <a:gd name="connsiteX1" fmla="*/ 90215 w 92458"/>
                  <a:gd name="connsiteY1" fmla="*/ 52047 h 53351"/>
                  <a:gd name="connsiteX2" fmla="*/ 31967 w 92458"/>
                  <a:gd name="connsiteY2" fmla="*/ 34932 h 53351"/>
                  <a:gd name="connsiteX3" fmla="*/ 2243 w 92458"/>
                  <a:gd name="connsiteY3" fmla="*/ 1305 h 53351"/>
                  <a:gd name="connsiteX4" fmla="*/ 60491 w 92458"/>
                  <a:gd name="connsiteY4" fmla="*/ 18419 h 533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458" h="53351">
                    <a:moveTo>
                      <a:pt x="60491" y="18419"/>
                    </a:moveTo>
                    <a:cubicBezTo>
                      <a:pt x="84811" y="32530"/>
                      <a:pt x="98022" y="47543"/>
                      <a:pt x="90215" y="52047"/>
                    </a:cubicBezTo>
                    <a:cubicBezTo>
                      <a:pt x="82409" y="56550"/>
                      <a:pt x="56287" y="49044"/>
                      <a:pt x="31967" y="34932"/>
                    </a:cubicBezTo>
                    <a:cubicBezTo>
                      <a:pt x="7647" y="20821"/>
                      <a:pt x="-5563" y="5808"/>
                      <a:pt x="2243" y="1305"/>
                    </a:cubicBezTo>
                    <a:cubicBezTo>
                      <a:pt x="10049" y="-3199"/>
                      <a:pt x="36171" y="4307"/>
                      <a:pt x="60491" y="18419"/>
                    </a:cubicBezTo>
                    <a:close/>
                  </a:path>
                </a:pathLst>
              </a:custGeom>
              <a:solidFill>
                <a:srgbClr val="139EAB"/>
              </a:solidFill>
              <a:ln w="30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sp>
            <p:nvSpPr>
              <p:cNvPr id="196" name="Freeform: Shape 195">
                <a:extLst>
                  <a:ext uri="{FF2B5EF4-FFF2-40B4-BE49-F238E27FC236}">
                    <a16:creationId xmlns:a16="http://schemas.microsoft.com/office/drawing/2014/main" id="{1FB98BFA-E46C-403C-E3F7-37BBDB8E98C7}"/>
                  </a:ext>
                </a:extLst>
              </p:cNvPr>
              <p:cNvSpPr/>
              <p:nvPr/>
            </p:nvSpPr>
            <p:spPr>
              <a:xfrm>
                <a:off x="9872798" y="2671493"/>
                <a:ext cx="45103" cy="65367"/>
              </a:xfrm>
              <a:custGeom>
                <a:avLst/>
                <a:gdLst>
                  <a:gd name="connsiteX0" fmla="*/ 27689 w 45103"/>
                  <a:gd name="connsiteY0" fmla="*/ 0 h 65367"/>
                  <a:gd name="connsiteX1" fmla="*/ 45104 w 45103"/>
                  <a:gd name="connsiteY1" fmla="*/ 3903 h 65367"/>
                  <a:gd name="connsiteX2" fmla="*/ 31293 w 45103"/>
                  <a:gd name="connsiteY2" fmla="*/ 45938 h 65367"/>
                  <a:gd name="connsiteX3" fmla="*/ 10275 w 45103"/>
                  <a:gd name="connsiteY3" fmla="*/ 64553 h 65367"/>
                  <a:gd name="connsiteX4" fmla="*/ 1268 w 45103"/>
                  <a:gd name="connsiteY4" fmla="*/ 35129 h 65367"/>
                  <a:gd name="connsiteX5" fmla="*/ 27689 w 45103"/>
                  <a:gd name="connsiteY5" fmla="*/ 0 h 65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103" h="65367">
                    <a:moveTo>
                      <a:pt x="27689" y="0"/>
                    </a:moveTo>
                    <a:cubicBezTo>
                      <a:pt x="37597" y="3603"/>
                      <a:pt x="34595" y="3303"/>
                      <a:pt x="45104" y="3903"/>
                    </a:cubicBezTo>
                    <a:lnTo>
                      <a:pt x="31293" y="45938"/>
                    </a:lnTo>
                    <a:cubicBezTo>
                      <a:pt x="25288" y="62452"/>
                      <a:pt x="17782" y="67556"/>
                      <a:pt x="10275" y="64553"/>
                    </a:cubicBezTo>
                    <a:cubicBezTo>
                      <a:pt x="3069" y="61851"/>
                      <a:pt x="-2635" y="51042"/>
                      <a:pt x="1268" y="35129"/>
                    </a:cubicBezTo>
                    <a:lnTo>
                      <a:pt x="27689" y="0"/>
                    </a:lnTo>
                    <a:close/>
                  </a:path>
                </a:pathLst>
              </a:custGeom>
              <a:solidFill>
                <a:srgbClr val="11828C"/>
              </a:solidFill>
              <a:ln w="30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sp>
            <p:nvSpPr>
              <p:cNvPr id="197" name="Freeform: Shape 196">
                <a:extLst>
                  <a:ext uri="{FF2B5EF4-FFF2-40B4-BE49-F238E27FC236}">
                    <a16:creationId xmlns:a16="http://schemas.microsoft.com/office/drawing/2014/main" id="{387AD0AE-61CF-B199-8E17-802E269283DB}"/>
                  </a:ext>
                </a:extLst>
              </p:cNvPr>
              <p:cNvSpPr/>
              <p:nvPr/>
            </p:nvSpPr>
            <p:spPr>
              <a:xfrm>
                <a:off x="9904936" y="2774177"/>
                <a:ext cx="51707" cy="313458"/>
              </a:xfrm>
              <a:custGeom>
                <a:avLst/>
                <a:gdLst>
                  <a:gd name="connsiteX0" fmla="*/ 11165 w 51707"/>
                  <a:gd name="connsiteY0" fmla="*/ 1501 h 313458"/>
                  <a:gd name="connsiteX1" fmla="*/ 6060 w 51707"/>
                  <a:gd name="connsiteY1" fmla="*/ 1501 h 313458"/>
                  <a:gd name="connsiteX2" fmla="*/ 6961 w 51707"/>
                  <a:gd name="connsiteY2" fmla="*/ 47139 h 313458"/>
                  <a:gd name="connsiteX3" fmla="*/ 55 w 51707"/>
                  <a:gd name="connsiteY3" fmla="*/ 152226 h 313458"/>
                  <a:gd name="connsiteX4" fmla="*/ 3358 w 51707"/>
                  <a:gd name="connsiteY4" fmla="*/ 190057 h 313458"/>
                  <a:gd name="connsiteX5" fmla="*/ 6961 w 51707"/>
                  <a:gd name="connsiteY5" fmla="*/ 297846 h 313458"/>
                  <a:gd name="connsiteX6" fmla="*/ 23175 w 51707"/>
                  <a:gd name="connsiteY6" fmla="*/ 313459 h 313458"/>
                  <a:gd name="connsiteX7" fmla="*/ 41490 w 51707"/>
                  <a:gd name="connsiteY7" fmla="*/ 195461 h 313458"/>
                  <a:gd name="connsiteX8" fmla="*/ 47195 w 51707"/>
                  <a:gd name="connsiteY8" fmla="*/ 109891 h 313458"/>
                  <a:gd name="connsiteX9" fmla="*/ 48095 w 51707"/>
                  <a:gd name="connsiteY9" fmla="*/ 74762 h 313458"/>
                  <a:gd name="connsiteX10" fmla="*/ 31281 w 51707"/>
                  <a:gd name="connsiteY10" fmla="*/ 0 h 313458"/>
                  <a:gd name="connsiteX11" fmla="*/ 11165 w 51707"/>
                  <a:gd name="connsiteY11" fmla="*/ 1501 h 313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707" h="313458">
                    <a:moveTo>
                      <a:pt x="11165" y="1501"/>
                    </a:moveTo>
                    <a:lnTo>
                      <a:pt x="6060" y="1501"/>
                    </a:lnTo>
                    <a:lnTo>
                      <a:pt x="6961" y="47139"/>
                    </a:lnTo>
                    <a:cubicBezTo>
                      <a:pt x="5760" y="73561"/>
                      <a:pt x="656" y="125804"/>
                      <a:pt x="55" y="152226"/>
                    </a:cubicBezTo>
                    <a:cubicBezTo>
                      <a:pt x="-545" y="169039"/>
                      <a:pt x="3959" y="177447"/>
                      <a:pt x="3358" y="190057"/>
                    </a:cubicBezTo>
                    <a:cubicBezTo>
                      <a:pt x="1857" y="225786"/>
                      <a:pt x="6661" y="260915"/>
                      <a:pt x="6961" y="297846"/>
                    </a:cubicBezTo>
                    <a:lnTo>
                      <a:pt x="23175" y="313459"/>
                    </a:lnTo>
                    <a:cubicBezTo>
                      <a:pt x="30681" y="257913"/>
                      <a:pt x="42691" y="227288"/>
                      <a:pt x="41490" y="195461"/>
                    </a:cubicBezTo>
                    <a:cubicBezTo>
                      <a:pt x="39388" y="142318"/>
                      <a:pt x="41490" y="142918"/>
                      <a:pt x="47195" y="109891"/>
                    </a:cubicBezTo>
                    <a:cubicBezTo>
                      <a:pt x="55902" y="58548"/>
                      <a:pt x="49596" y="95179"/>
                      <a:pt x="48095" y="74762"/>
                    </a:cubicBezTo>
                    <a:cubicBezTo>
                      <a:pt x="46894" y="59149"/>
                      <a:pt x="43892" y="39333"/>
                      <a:pt x="31281" y="0"/>
                    </a:cubicBezTo>
                    <a:lnTo>
                      <a:pt x="11165" y="1501"/>
                    </a:lnTo>
                    <a:close/>
                  </a:path>
                </a:pathLst>
              </a:custGeom>
              <a:solidFill>
                <a:srgbClr val="F0C17D"/>
              </a:solidFill>
              <a:ln w="30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sp>
            <p:nvSpPr>
              <p:cNvPr id="198" name="Freeform: Shape 197">
                <a:extLst>
                  <a:ext uri="{FF2B5EF4-FFF2-40B4-BE49-F238E27FC236}">
                    <a16:creationId xmlns:a16="http://schemas.microsoft.com/office/drawing/2014/main" id="{35934E60-A880-18AB-AA65-32E7ACF245DA}"/>
                  </a:ext>
                </a:extLst>
              </p:cNvPr>
              <p:cNvSpPr/>
              <p:nvPr/>
            </p:nvSpPr>
            <p:spPr>
              <a:xfrm>
                <a:off x="9940065" y="2792793"/>
                <a:ext cx="51706" cy="313458"/>
              </a:xfrm>
              <a:custGeom>
                <a:avLst/>
                <a:gdLst>
                  <a:gd name="connsiteX0" fmla="*/ 11164 w 51706"/>
                  <a:gd name="connsiteY0" fmla="*/ 1501 h 313458"/>
                  <a:gd name="connsiteX1" fmla="*/ 6060 w 51706"/>
                  <a:gd name="connsiteY1" fmla="*/ 1501 h 313458"/>
                  <a:gd name="connsiteX2" fmla="*/ 6960 w 51706"/>
                  <a:gd name="connsiteY2" fmla="*/ 47139 h 313458"/>
                  <a:gd name="connsiteX3" fmla="*/ 55 w 51706"/>
                  <a:gd name="connsiteY3" fmla="*/ 152226 h 313458"/>
                  <a:gd name="connsiteX4" fmla="*/ 3358 w 51706"/>
                  <a:gd name="connsiteY4" fmla="*/ 190057 h 313458"/>
                  <a:gd name="connsiteX5" fmla="*/ 6960 w 51706"/>
                  <a:gd name="connsiteY5" fmla="*/ 297846 h 313458"/>
                  <a:gd name="connsiteX6" fmla="*/ 23174 w 51706"/>
                  <a:gd name="connsiteY6" fmla="*/ 313459 h 313458"/>
                  <a:gd name="connsiteX7" fmla="*/ 41489 w 51706"/>
                  <a:gd name="connsiteY7" fmla="*/ 195461 h 313458"/>
                  <a:gd name="connsiteX8" fmla="*/ 47194 w 51706"/>
                  <a:gd name="connsiteY8" fmla="*/ 109891 h 313458"/>
                  <a:gd name="connsiteX9" fmla="*/ 48095 w 51706"/>
                  <a:gd name="connsiteY9" fmla="*/ 74762 h 313458"/>
                  <a:gd name="connsiteX10" fmla="*/ 31281 w 51706"/>
                  <a:gd name="connsiteY10" fmla="*/ 0 h 313458"/>
                  <a:gd name="connsiteX11" fmla="*/ 11164 w 51706"/>
                  <a:gd name="connsiteY11" fmla="*/ 1501 h 313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706" h="313458">
                    <a:moveTo>
                      <a:pt x="11164" y="1501"/>
                    </a:moveTo>
                    <a:lnTo>
                      <a:pt x="6060" y="1501"/>
                    </a:lnTo>
                    <a:lnTo>
                      <a:pt x="6960" y="47139"/>
                    </a:lnTo>
                    <a:cubicBezTo>
                      <a:pt x="5760" y="73561"/>
                      <a:pt x="656" y="125804"/>
                      <a:pt x="55" y="152226"/>
                    </a:cubicBezTo>
                    <a:cubicBezTo>
                      <a:pt x="-546" y="169039"/>
                      <a:pt x="3958" y="177446"/>
                      <a:pt x="3358" y="190057"/>
                    </a:cubicBezTo>
                    <a:cubicBezTo>
                      <a:pt x="1856" y="225786"/>
                      <a:pt x="6661" y="260915"/>
                      <a:pt x="6960" y="297846"/>
                    </a:cubicBezTo>
                    <a:lnTo>
                      <a:pt x="23174" y="313459"/>
                    </a:lnTo>
                    <a:cubicBezTo>
                      <a:pt x="30681" y="257913"/>
                      <a:pt x="42690" y="227288"/>
                      <a:pt x="41489" y="195461"/>
                    </a:cubicBezTo>
                    <a:cubicBezTo>
                      <a:pt x="39387" y="142318"/>
                      <a:pt x="41489" y="143218"/>
                      <a:pt x="47194" y="109891"/>
                    </a:cubicBezTo>
                    <a:cubicBezTo>
                      <a:pt x="55901" y="58548"/>
                      <a:pt x="49596" y="95179"/>
                      <a:pt x="48095" y="74762"/>
                    </a:cubicBezTo>
                    <a:cubicBezTo>
                      <a:pt x="46894" y="59149"/>
                      <a:pt x="43891" y="39332"/>
                      <a:pt x="31281" y="0"/>
                    </a:cubicBezTo>
                    <a:lnTo>
                      <a:pt x="11164" y="1501"/>
                    </a:lnTo>
                    <a:close/>
                  </a:path>
                </a:pathLst>
              </a:custGeom>
              <a:solidFill>
                <a:srgbClr val="FFDBA7"/>
              </a:solidFill>
              <a:ln w="30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sp>
            <p:nvSpPr>
              <p:cNvPr id="199" name="Freeform: Shape 198">
                <a:extLst>
                  <a:ext uri="{FF2B5EF4-FFF2-40B4-BE49-F238E27FC236}">
                    <a16:creationId xmlns:a16="http://schemas.microsoft.com/office/drawing/2014/main" id="{BD347D5C-B8F9-892C-7741-EEF3F16FE92F}"/>
                  </a:ext>
                </a:extLst>
              </p:cNvPr>
              <p:cNvSpPr/>
              <p:nvPr/>
            </p:nvSpPr>
            <p:spPr>
              <a:xfrm>
                <a:off x="9933515" y="2602736"/>
                <a:ext cx="35129" cy="56446"/>
              </a:xfrm>
              <a:custGeom>
                <a:avLst/>
                <a:gdLst>
                  <a:gd name="connsiteX0" fmla="*/ 35130 w 35129"/>
                  <a:gd name="connsiteY0" fmla="*/ 0 h 56446"/>
                  <a:gd name="connsiteX1" fmla="*/ 35130 w 35129"/>
                  <a:gd name="connsiteY1" fmla="*/ 38432 h 56446"/>
                  <a:gd name="connsiteX2" fmla="*/ 11410 w 35129"/>
                  <a:gd name="connsiteY2" fmla="*/ 56447 h 56446"/>
                  <a:gd name="connsiteX3" fmla="*/ 0 w 35129"/>
                  <a:gd name="connsiteY3" fmla="*/ 45938 h 56446"/>
                  <a:gd name="connsiteX4" fmla="*/ 901 w 35129"/>
                  <a:gd name="connsiteY4" fmla="*/ 10208 h 56446"/>
                  <a:gd name="connsiteX5" fmla="*/ 35130 w 35129"/>
                  <a:gd name="connsiteY5" fmla="*/ 0 h 56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29" h="56446">
                    <a:moveTo>
                      <a:pt x="35130" y="0"/>
                    </a:moveTo>
                    <a:cubicBezTo>
                      <a:pt x="34229" y="6605"/>
                      <a:pt x="28224" y="21618"/>
                      <a:pt x="35130" y="38432"/>
                    </a:cubicBezTo>
                    <a:lnTo>
                      <a:pt x="11410" y="56447"/>
                    </a:lnTo>
                    <a:lnTo>
                      <a:pt x="0" y="45938"/>
                    </a:lnTo>
                    <a:cubicBezTo>
                      <a:pt x="3002" y="31826"/>
                      <a:pt x="3604" y="23119"/>
                      <a:pt x="901" y="10208"/>
                    </a:cubicBezTo>
                    <a:lnTo>
                      <a:pt x="35130" y="0"/>
                    </a:lnTo>
                    <a:close/>
                  </a:path>
                </a:pathLst>
              </a:custGeom>
              <a:solidFill>
                <a:srgbClr val="F0C17D"/>
              </a:solidFill>
              <a:ln w="30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sp>
            <p:nvSpPr>
              <p:cNvPr id="200" name="Freeform: Shape 199">
                <a:extLst>
                  <a:ext uri="{FF2B5EF4-FFF2-40B4-BE49-F238E27FC236}">
                    <a16:creationId xmlns:a16="http://schemas.microsoft.com/office/drawing/2014/main" id="{A4FB6902-514F-5B1E-4F0F-72EA212391C8}"/>
                  </a:ext>
                </a:extLst>
              </p:cNvPr>
              <p:cNvSpPr/>
              <p:nvPr/>
            </p:nvSpPr>
            <p:spPr>
              <a:xfrm>
                <a:off x="9894670" y="2628289"/>
                <a:ext cx="105651" cy="248282"/>
              </a:xfrm>
              <a:custGeom>
                <a:avLst/>
                <a:gdLst>
                  <a:gd name="connsiteX0" fmla="*/ 73674 w 105651"/>
                  <a:gd name="connsiteY0" fmla="*/ 8075 h 248282"/>
                  <a:gd name="connsiteX1" fmla="*/ 95892 w 105651"/>
                  <a:gd name="connsiteY1" fmla="*/ 32695 h 248282"/>
                  <a:gd name="connsiteX2" fmla="*/ 92289 w 105651"/>
                  <a:gd name="connsiteY2" fmla="*/ 102653 h 248282"/>
                  <a:gd name="connsiteX3" fmla="*/ 86284 w 105651"/>
                  <a:gd name="connsiteY3" fmla="*/ 134179 h 248282"/>
                  <a:gd name="connsiteX4" fmla="*/ 88686 w 105651"/>
                  <a:gd name="connsiteY4" fmla="*/ 149192 h 248282"/>
                  <a:gd name="connsiteX5" fmla="*/ 17528 w 105651"/>
                  <a:gd name="connsiteY5" fmla="*/ 227556 h 248282"/>
                  <a:gd name="connsiteX6" fmla="*/ 12724 w 105651"/>
                  <a:gd name="connsiteY6" fmla="*/ 152794 h 248282"/>
                  <a:gd name="connsiteX7" fmla="*/ 18128 w 105651"/>
                  <a:gd name="connsiteY7" fmla="*/ 126072 h 248282"/>
                  <a:gd name="connsiteX8" fmla="*/ 11523 w 105651"/>
                  <a:gd name="connsiteY8" fmla="*/ 102053 h 248282"/>
                  <a:gd name="connsiteX9" fmla="*/ 2815 w 105651"/>
                  <a:gd name="connsiteY9" fmla="*/ 75030 h 248282"/>
                  <a:gd name="connsiteX10" fmla="*/ 3716 w 105651"/>
                  <a:gd name="connsiteY10" fmla="*/ 68725 h 248282"/>
                  <a:gd name="connsiteX11" fmla="*/ 3716 w 105651"/>
                  <a:gd name="connsiteY11" fmla="*/ 30594 h 248282"/>
                  <a:gd name="connsiteX12" fmla="*/ 17828 w 105651"/>
                  <a:gd name="connsiteY12" fmla="*/ 869 h 248282"/>
                  <a:gd name="connsiteX13" fmla="*/ 40647 w 105651"/>
                  <a:gd name="connsiteY13" fmla="*/ 6874 h 248282"/>
                  <a:gd name="connsiteX14" fmla="*/ 38245 w 105651"/>
                  <a:gd name="connsiteY14" fmla="*/ 10777 h 248282"/>
                  <a:gd name="connsiteX15" fmla="*/ 40046 w 105651"/>
                  <a:gd name="connsiteY15" fmla="*/ 10177 h 248282"/>
                  <a:gd name="connsiteX16" fmla="*/ 45151 w 105651"/>
                  <a:gd name="connsiteY16" fmla="*/ 25489 h 248282"/>
                  <a:gd name="connsiteX17" fmla="*/ 73674 w 105651"/>
                  <a:gd name="connsiteY17" fmla="*/ 8075 h 248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5651" h="248282">
                    <a:moveTo>
                      <a:pt x="73674" y="8075"/>
                    </a:moveTo>
                    <a:cubicBezTo>
                      <a:pt x="79378" y="20085"/>
                      <a:pt x="85684" y="26390"/>
                      <a:pt x="95892" y="32695"/>
                    </a:cubicBezTo>
                    <a:cubicBezTo>
                      <a:pt x="115108" y="44105"/>
                      <a:pt x="101597" y="79234"/>
                      <a:pt x="92289" y="102653"/>
                    </a:cubicBezTo>
                    <a:cubicBezTo>
                      <a:pt x="86885" y="115864"/>
                      <a:pt x="86284" y="126072"/>
                      <a:pt x="86284" y="134179"/>
                    </a:cubicBezTo>
                    <a:cubicBezTo>
                      <a:pt x="86284" y="139584"/>
                      <a:pt x="85985" y="144087"/>
                      <a:pt x="88686" y="149192"/>
                    </a:cubicBezTo>
                    <a:cubicBezTo>
                      <a:pt x="126518" y="223353"/>
                      <a:pt x="38845" y="280700"/>
                      <a:pt x="17528" y="227556"/>
                    </a:cubicBezTo>
                    <a:cubicBezTo>
                      <a:pt x="11523" y="212244"/>
                      <a:pt x="1615" y="188224"/>
                      <a:pt x="12724" y="152794"/>
                    </a:cubicBezTo>
                    <a:cubicBezTo>
                      <a:pt x="16627" y="140784"/>
                      <a:pt x="18729" y="131777"/>
                      <a:pt x="18128" y="126072"/>
                    </a:cubicBezTo>
                    <a:cubicBezTo>
                      <a:pt x="17828" y="120968"/>
                      <a:pt x="16027" y="114663"/>
                      <a:pt x="11523" y="102053"/>
                    </a:cubicBezTo>
                    <a:cubicBezTo>
                      <a:pt x="4918" y="93045"/>
                      <a:pt x="2516" y="83137"/>
                      <a:pt x="2815" y="75030"/>
                    </a:cubicBezTo>
                    <a:cubicBezTo>
                      <a:pt x="2815" y="72929"/>
                      <a:pt x="3116" y="70827"/>
                      <a:pt x="3716" y="68725"/>
                    </a:cubicBezTo>
                    <a:cubicBezTo>
                      <a:pt x="-1087" y="54613"/>
                      <a:pt x="-1388" y="44705"/>
                      <a:pt x="3716" y="30594"/>
                    </a:cubicBezTo>
                    <a:cubicBezTo>
                      <a:pt x="6719" y="22187"/>
                      <a:pt x="12123" y="2971"/>
                      <a:pt x="17828" y="869"/>
                    </a:cubicBezTo>
                    <a:cubicBezTo>
                      <a:pt x="28637" y="-2734"/>
                      <a:pt x="37644" y="5973"/>
                      <a:pt x="40647" y="6874"/>
                    </a:cubicBezTo>
                    <a:cubicBezTo>
                      <a:pt x="39746" y="8075"/>
                      <a:pt x="39146" y="9276"/>
                      <a:pt x="38245" y="10777"/>
                    </a:cubicBezTo>
                    <a:cubicBezTo>
                      <a:pt x="38845" y="10477"/>
                      <a:pt x="39446" y="10477"/>
                      <a:pt x="40046" y="10177"/>
                    </a:cubicBezTo>
                    <a:cubicBezTo>
                      <a:pt x="39446" y="13780"/>
                      <a:pt x="40346" y="21886"/>
                      <a:pt x="45151" y="25489"/>
                    </a:cubicBezTo>
                    <a:cubicBezTo>
                      <a:pt x="59563" y="20085"/>
                      <a:pt x="63766" y="18584"/>
                      <a:pt x="73674" y="8075"/>
                    </a:cubicBezTo>
                    <a:close/>
                  </a:path>
                </a:pathLst>
              </a:custGeom>
              <a:solidFill>
                <a:srgbClr val="139EAB"/>
              </a:solidFill>
              <a:ln w="30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sp>
            <p:nvSpPr>
              <p:cNvPr id="201" name="Freeform: Shape 200">
                <a:extLst>
                  <a:ext uri="{FF2B5EF4-FFF2-40B4-BE49-F238E27FC236}">
                    <a16:creationId xmlns:a16="http://schemas.microsoft.com/office/drawing/2014/main" id="{A6C02CA7-AABC-BF6E-A341-7A26CFCDD046}"/>
                  </a:ext>
                </a:extLst>
              </p:cNvPr>
              <p:cNvSpPr/>
              <p:nvPr/>
            </p:nvSpPr>
            <p:spPr>
              <a:xfrm>
                <a:off x="9898273" y="2776292"/>
                <a:ext cx="51753" cy="181856"/>
              </a:xfrm>
              <a:custGeom>
                <a:avLst/>
                <a:gdLst>
                  <a:gd name="connsiteX0" fmla="*/ 82681 w 96916"/>
                  <a:gd name="connsiteY0" fmla="*/ 7506 h 203487"/>
                  <a:gd name="connsiteX1" fmla="*/ 87485 w 96916"/>
                  <a:gd name="connsiteY1" fmla="*/ 22519 h 203487"/>
                  <a:gd name="connsiteX2" fmla="*/ 85683 w 96916"/>
                  <a:gd name="connsiteY2" fmla="*/ 197863 h 203487"/>
                  <a:gd name="connsiteX3" fmla="*/ 83882 w 96916"/>
                  <a:gd name="connsiteY3" fmla="*/ 202367 h 203487"/>
                  <a:gd name="connsiteX4" fmla="*/ 32840 w 96916"/>
                  <a:gd name="connsiteY4" fmla="*/ 187355 h 203487"/>
                  <a:gd name="connsiteX5" fmla="*/ 4917 w 96916"/>
                  <a:gd name="connsiteY5" fmla="*/ 161533 h 203487"/>
                  <a:gd name="connsiteX6" fmla="*/ 4617 w 96916"/>
                  <a:gd name="connsiteY6" fmla="*/ 161233 h 203487"/>
                  <a:gd name="connsiteX7" fmla="*/ 6418 w 96916"/>
                  <a:gd name="connsiteY7" fmla="*/ 30625 h 203487"/>
                  <a:gd name="connsiteX8" fmla="*/ 16026 w 96916"/>
                  <a:gd name="connsiteY8" fmla="*/ 0 h 203487"/>
                  <a:gd name="connsiteX9" fmla="*/ 82681 w 96916"/>
                  <a:gd name="connsiteY9" fmla="*/ 7506 h 203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6916" h="203487">
                    <a:moveTo>
                      <a:pt x="82681" y="7506"/>
                    </a:moveTo>
                    <a:cubicBezTo>
                      <a:pt x="82681" y="12911"/>
                      <a:pt x="85083" y="17414"/>
                      <a:pt x="87485" y="22519"/>
                    </a:cubicBezTo>
                    <a:cubicBezTo>
                      <a:pt x="107301" y="61551"/>
                      <a:pt x="90488" y="154327"/>
                      <a:pt x="85683" y="197863"/>
                    </a:cubicBezTo>
                    <a:cubicBezTo>
                      <a:pt x="85984" y="199665"/>
                      <a:pt x="85384" y="201166"/>
                      <a:pt x="83882" y="202367"/>
                    </a:cubicBezTo>
                    <a:cubicBezTo>
                      <a:pt x="76977" y="206270"/>
                      <a:pt x="54157" y="199665"/>
                      <a:pt x="32840" y="187355"/>
                    </a:cubicBezTo>
                    <a:cubicBezTo>
                      <a:pt x="16327" y="177747"/>
                      <a:pt x="5517" y="167538"/>
                      <a:pt x="4917" y="161533"/>
                    </a:cubicBezTo>
                    <a:lnTo>
                      <a:pt x="4617" y="161233"/>
                    </a:lnTo>
                    <a:cubicBezTo>
                      <a:pt x="-2890" y="58849"/>
                      <a:pt x="-487" y="51943"/>
                      <a:pt x="6418" y="30625"/>
                    </a:cubicBezTo>
                    <a:cubicBezTo>
                      <a:pt x="10322" y="18615"/>
                      <a:pt x="16626" y="6005"/>
                      <a:pt x="16026" y="0"/>
                    </a:cubicBezTo>
                    <a:cubicBezTo>
                      <a:pt x="24133" y="7506"/>
                      <a:pt x="64967" y="17114"/>
                      <a:pt x="82681" y="7506"/>
                    </a:cubicBezTo>
                    <a:close/>
                  </a:path>
                </a:pathLst>
              </a:custGeom>
              <a:solidFill>
                <a:srgbClr val="05345E"/>
              </a:solidFill>
              <a:ln w="30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sp>
            <p:nvSpPr>
              <p:cNvPr id="202" name="Freeform: Shape 201">
                <a:extLst>
                  <a:ext uri="{FF2B5EF4-FFF2-40B4-BE49-F238E27FC236}">
                    <a16:creationId xmlns:a16="http://schemas.microsoft.com/office/drawing/2014/main" id="{4D3FA021-B696-8AEC-F160-E066445EA1CC}"/>
                  </a:ext>
                </a:extLst>
              </p:cNvPr>
              <p:cNvSpPr/>
              <p:nvPr/>
            </p:nvSpPr>
            <p:spPr>
              <a:xfrm>
                <a:off x="9938019" y="2633661"/>
                <a:ext cx="33928" cy="31526"/>
              </a:xfrm>
              <a:custGeom>
                <a:avLst/>
                <a:gdLst>
                  <a:gd name="connsiteX0" fmla="*/ 29125 w 33928"/>
                  <a:gd name="connsiteY0" fmla="*/ 0 h 31526"/>
                  <a:gd name="connsiteX1" fmla="*/ 0 w 33928"/>
                  <a:gd name="connsiteY1" fmla="*/ 17414 h 31526"/>
                  <a:gd name="connsiteX2" fmla="*/ 5105 w 33928"/>
                  <a:gd name="connsiteY2" fmla="*/ 31526 h 31526"/>
                  <a:gd name="connsiteX3" fmla="*/ 33928 w 33928"/>
                  <a:gd name="connsiteY3" fmla="*/ 9308 h 31526"/>
                  <a:gd name="connsiteX4" fmla="*/ 29125 w 33928"/>
                  <a:gd name="connsiteY4" fmla="*/ 0 h 315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28" h="31526">
                    <a:moveTo>
                      <a:pt x="29125" y="0"/>
                    </a:moveTo>
                    <a:cubicBezTo>
                      <a:pt x="23720" y="11710"/>
                      <a:pt x="6606" y="16213"/>
                      <a:pt x="0" y="17414"/>
                    </a:cubicBezTo>
                    <a:lnTo>
                      <a:pt x="5105" y="31526"/>
                    </a:lnTo>
                    <a:cubicBezTo>
                      <a:pt x="21017" y="24620"/>
                      <a:pt x="30926" y="15613"/>
                      <a:pt x="33928" y="9308"/>
                    </a:cubicBezTo>
                    <a:lnTo>
                      <a:pt x="29125" y="0"/>
                    </a:lnTo>
                    <a:close/>
                  </a:path>
                </a:pathLst>
              </a:custGeom>
              <a:solidFill>
                <a:srgbClr val="12BDCC"/>
              </a:solidFill>
              <a:ln w="30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grpSp>
            <p:nvGrpSpPr>
              <p:cNvPr id="203" name="Graphic 2">
                <a:extLst>
                  <a:ext uri="{FF2B5EF4-FFF2-40B4-BE49-F238E27FC236}">
                    <a16:creationId xmlns:a16="http://schemas.microsoft.com/office/drawing/2014/main" id="{DD7072C1-4D57-8A70-5668-AE5058D6082E}"/>
                  </a:ext>
                </a:extLst>
              </p:cNvPr>
              <p:cNvGrpSpPr/>
              <p:nvPr/>
            </p:nvGrpSpPr>
            <p:grpSpPr>
              <a:xfrm>
                <a:off x="9873783" y="3050706"/>
                <a:ext cx="63832" cy="70712"/>
                <a:chOff x="9873783" y="3050706"/>
                <a:chExt cx="63832" cy="70712"/>
              </a:xfrm>
            </p:grpSpPr>
            <p:sp>
              <p:nvSpPr>
                <p:cNvPr id="216" name="Freeform: Shape 215">
                  <a:extLst>
                    <a:ext uri="{FF2B5EF4-FFF2-40B4-BE49-F238E27FC236}">
                      <a16:creationId xmlns:a16="http://schemas.microsoft.com/office/drawing/2014/main" id="{ADDE03DC-D6C6-622B-E506-5C7D6943D5B1}"/>
                    </a:ext>
                  </a:extLst>
                </p:cNvPr>
                <p:cNvSpPr/>
                <p:nvPr/>
              </p:nvSpPr>
              <p:spPr>
                <a:xfrm>
                  <a:off x="9885175" y="3050706"/>
                  <a:ext cx="49338" cy="62451"/>
                </a:xfrm>
                <a:custGeom>
                  <a:avLst/>
                  <a:gdLst>
                    <a:gd name="connsiteX0" fmla="*/ 26422 w 49338"/>
                    <a:gd name="connsiteY0" fmla="*/ 10809 h 62451"/>
                    <a:gd name="connsiteX1" fmla="*/ 23119 w 49338"/>
                    <a:gd name="connsiteY1" fmla="*/ 34228 h 62451"/>
                    <a:gd name="connsiteX2" fmla="*/ 1801 w 49338"/>
                    <a:gd name="connsiteY2" fmla="*/ 54645 h 62451"/>
                    <a:gd name="connsiteX3" fmla="*/ 0 w 49338"/>
                    <a:gd name="connsiteY3" fmla="*/ 60350 h 62451"/>
                    <a:gd name="connsiteX4" fmla="*/ 7806 w 49338"/>
                    <a:gd name="connsiteY4" fmla="*/ 61851 h 62451"/>
                    <a:gd name="connsiteX5" fmla="*/ 18015 w 49338"/>
                    <a:gd name="connsiteY5" fmla="*/ 62452 h 62451"/>
                    <a:gd name="connsiteX6" fmla="*/ 32727 w 49338"/>
                    <a:gd name="connsiteY6" fmla="*/ 51642 h 62451"/>
                    <a:gd name="connsiteX7" fmla="*/ 48339 w 49338"/>
                    <a:gd name="connsiteY7" fmla="*/ 33327 h 62451"/>
                    <a:gd name="connsiteX8" fmla="*/ 49240 w 49338"/>
                    <a:gd name="connsiteY8" fmla="*/ 0 h 62451"/>
                    <a:gd name="connsiteX9" fmla="*/ 26422 w 49338"/>
                    <a:gd name="connsiteY9" fmla="*/ 10809 h 62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338" h="62451">
                      <a:moveTo>
                        <a:pt x="26422" y="10809"/>
                      </a:moveTo>
                      <a:cubicBezTo>
                        <a:pt x="26722" y="21017"/>
                        <a:pt x="24620" y="30925"/>
                        <a:pt x="23119" y="34228"/>
                      </a:cubicBezTo>
                      <a:cubicBezTo>
                        <a:pt x="19816" y="42335"/>
                        <a:pt x="8107" y="49241"/>
                        <a:pt x="1801" y="54645"/>
                      </a:cubicBezTo>
                      <a:lnTo>
                        <a:pt x="0" y="60350"/>
                      </a:lnTo>
                      <a:lnTo>
                        <a:pt x="7806" y="61851"/>
                      </a:lnTo>
                      <a:lnTo>
                        <a:pt x="18015" y="62452"/>
                      </a:lnTo>
                      <a:cubicBezTo>
                        <a:pt x="23419" y="58848"/>
                        <a:pt x="28823" y="54045"/>
                        <a:pt x="32727" y="51642"/>
                      </a:cubicBezTo>
                      <a:cubicBezTo>
                        <a:pt x="46838" y="42335"/>
                        <a:pt x="51642" y="42035"/>
                        <a:pt x="48339" y="33327"/>
                      </a:cubicBezTo>
                      <a:cubicBezTo>
                        <a:pt x="47139" y="30025"/>
                        <a:pt x="45337" y="15613"/>
                        <a:pt x="49240" y="0"/>
                      </a:cubicBezTo>
                      <a:lnTo>
                        <a:pt x="26422" y="10809"/>
                      </a:lnTo>
                      <a:close/>
                    </a:path>
                  </a:pathLst>
                </a:custGeom>
                <a:solidFill>
                  <a:srgbClr val="F0C17D"/>
                </a:solidFill>
                <a:ln w="30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sp>
              <p:nvSpPr>
                <p:cNvPr id="217" name="Freeform: Shape 216">
                  <a:extLst>
                    <a:ext uri="{FF2B5EF4-FFF2-40B4-BE49-F238E27FC236}">
                      <a16:creationId xmlns:a16="http://schemas.microsoft.com/office/drawing/2014/main" id="{A2A3F8BA-90A2-BE2E-6A37-7866400F7589}"/>
                    </a:ext>
                  </a:extLst>
                </p:cNvPr>
                <p:cNvSpPr/>
                <p:nvPr/>
              </p:nvSpPr>
              <p:spPr>
                <a:xfrm>
                  <a:off x="9873783" y="3081631"/>
                  <a:ext cx="63832" cy="39786"/>
                </a:xfrm>
                <a:custGeom>
                  <a:avLst/>
                  <a:gdLst>
                    <a:gd name="connsiteX0" fmla="*/ 17097 w 63832"/>
                    <a:gd name="connsiteY0" fmla="*/ 21017 h 39786"/>
                    <a:gd name="connsiteX1" fmla="*/ 42018 w 63832"/>
                    <a:gd name="connsiteY1" fmla="*/ 19816 h 39786"/>
                    <a:gd name="connsiteX2" fmla="*/ 59732 w 63832"/>
                    <a:gd name="connsiteY2" fmla="*/ 0 h 39786"/>
                    <a:gd name="connsiteX3" fmla="*/ 63336 w 63832"/>
                    <a:gd name="connsiteY3" fmla="*/ 18015 h 39786"/>
                    <a:gd name="connsiteX4" fmla="*/ 62134 w 63832"/>
                    <a:gd name="connsiteY4" fmla="*/ 26422 h 39786"/>
                    <a:gd name="connsiteX5" fmla="*/ 52526 w 63832"/>
                    <a:gd name="connsiteY5" fmla="*/ 30025 h 39786"/>
                    <a:gd name="connsiteX6" fmla="*/ 45921 w 63832"/>
                    <a:gd name="connsiteY6" fmla="*/ 28223 h 39786"/>
                    <a:gd name="connsiteX7" fmla="*/ 46521 w 63832"/>
                    <a:gd name="connsiteY7" fmla="*/ 24020 h 39786"/>
                    <a:gd name="connsiteX8" fmla="*/ 33010 w 63832"/>
                    <a:gd name="connsiteY8" fmla="*/ 36330 h 39786"/>
                    <a:gd name="connsiteX9" fmla="*/ 1785 w 63832"/>
                    <a:gd name="connsiteY9" fmla="*/ 37831 h 39786"/>
                    <a:gd name="connsiteX10" fmla="*/ 17097 w 63832"/>
                    <a:gd name="connsiteY10" fmla="*/ 21017 h 39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832" h="39786">
                      <a:moveTo>
                        <a:pt x="17097" y="21017"/>
                      </a:moveTo>
                      <a:cubicBezTo>
                        <a:pt x="11993" y="28824"/>
                        <a:pt x="30008" y="26122"/>
                        <a:pt x="42018" y="19816"/>
                      </a:cubicBezTo>
                      <a:cubicBezTo>
                        <a:pt x="50124" y="15613"/>
                        <a:pt x="55228" y="7806"/>
                        <a:pt x="59732" y="0"/>
                      </a:cubicBezTo>
                      <a:cubicBezTo>
                        <a:pt x="62735" y="5104"/>
                        <a:pt x="64837" y="10208"/>
                        <a:pt x="63336" y="18015"/>
                      </a:cubicBezTo>
                      <a:lnTo>
                        <a:pt x="62134" y="26422"/>
                      </a:lnTo>
                      <a:lnTo>
                        <a:pt x="52526" y="30025"/>
                      </a:lnTo>
                      <a:lnTo>
                        <a:pt x="45921" y="28223"/>
                      </a:lnTo>
                      <a:lnTo>
                        <a:pt x="46521" y="24020"/>
                      </a:lnTo>
                      <a:cubicBezTo>
                        <a:pt x="37514" y="30925"/>
                        <a:pt x="36914" y="34228"/>
                        <a:pt x="33010" y="36330"/>
                      </a:cubicBezTo>
                      <a:cubicBezTo>
                        <a:pt x="27606" y="39032"/>
                        <a:pt x="5988" y="41734"/>
                        <a:pt x="1785" y="37831"/>
                      </a:cubicBezTo>
                      <a:cubicBezTo>
                        <a:pt x="-5721" y="31526"/>
                        <a:pt x="12593" y="23119"/>
                        <a:pt x="17097" y="21017"/>
                      </a:cubicBezTo>
                      <a:close/>
                    </a:path>
                  </a:pathLst>
                </a:custGeom>
                <a:solidFill>
                  <a:srgbClr val="042847"/>
                </a:solidFill>
                <a:ln w="30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grpSp>
          <p:grpSp>
            <p:nvGrpSpPr>
              <p:cNvPr id="204" name="Graphic 2">
                <a:extLst>
                  <a:ext uri="{FF2B5EF4-FFF2-40B4-BE49-F238E27FC236}">
                    <a16:creationId xmlns:a16="http://schemas.microsoft.com/office/drawing/2014/main" id="{2085EC54-3DB0-8C56-DED7-D5DE8E3886E7}"/>
                  </a:ext>
                </a:extLst>
              </p:cNvPr>
              <p:cNvGrpSpPr/>
              <p:nvPr/>
            </p:nvGrpSpPr>
            <p:grpSpPr>
              <a:xfrm>
                <a:off x="9909512" y="3067519"/>
                <a:ext cx="63832" cy="71312"/>
                <a:chOff x="9909512" y="3067519"/>
                <a:chExt cx="63832" cy="71312"/>
              </a:xfrm>
            </p:grpSpPr>
            <p:sp>
              <p:nvSpPr>
                <p:cNvPr id="214" name="Freeform: Shape 213">
                  <a:extLst>
                    <a:ext uri="{FF2B5EF4-FFF2-40B4-BE49-F238E27FC236}">
                      <a16:creationId xmlns:a16="http://schemas.microsoft.com/office/drawing/2014/main" id="{4B6B45B1-1ED8-BE86-B8A0-5E107EDD0C19}"/>
                    </a:ext>
                  </a:extLst>
                </p:cNvPr>
                <p:cNvSpPr/>
                <p:nvPr/>
              </p:nvSpPr>
              <p:spPr>
                <a:xfrm>
                  <a:off x="9920905" y="3067519"/>
                  <a:ext cx="49339" cy="62451"/>
                </a:xfrm>
                <a:custGeom>
                  <a:avLst/>
                  <a:gdLst>
                    <a:gd name="connsiteX0" fmla="*/ 25822 w 49339"/>
                    <a:gd name="connsiteY0" fmla="*/ 11409 h 62451"/>
                    <a:gd name="connsiteX1" fmla="*/ 23119 w 49339"/>
                    <a:gd name="connsiteY1" fmla="*/ 34528 h 62451"/>
                    <a:gd name="connsiteX2" fmla="*/ 1802 w 49339"/>
                    <a:gd name="connsiteY2" fmla="*/ 54645 h 62451"/>
                    <a:gd name="connsiteX3" fmla="*/ 0 w 49339"/>
                    <a:gd name="connsiteY3" fmla="*/ 60350 h 62451"/>
                    <a:gd name="connsiteX4" fmla="*/ 7807 w 49339"/>
                    <a:gd name="connsiteY4" fmla="*/ 61851 h 62451"/>
                    <a:gd name="connsiteX5" fmla="*/ 18015 w 49339"/>
                    <a:gd name="connsiteY5" fmla="*/ 62452 h 62451"/>
                    <a:gd name="connsiteX6" fmla="*/ 32727 w 49339"/>
                    <a:gd name="connsiteY6" fmla="*/ 51643 h 62451"/>
                    <a:gd name="connsiteX7" fmla="*/ 48340 w 49339"/>
                    <a:gd name="connsiteY7" fmla="*/ 33327 h 62451"/>
                    <a:gd name="connsiteX8" fmla="*/ 48640 w 49339"/>
                    <a:gd name="connsiteY8" fmla="*/ 0 h 62451"/>
                    <a:gd name="connsiteX9" fmla="*/ 25822 w 49339"/>
                    <a:gd name="connsiteY9" fmla="*/ 11409 h 62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339" h="62451">
                      <a:moveTo>
                        <a:pt x="25822" y="11409"/>
                      </a:moveTo>
                      <a:cubicBezTo>
                        <a:pt x="26121" y="21618"/>
                        <a:pt x="24620" y="31226"/>
                        <a:pt x="23119" y="34528"/>
                      </a:cubicBezTo>
                      <a:cubicBezTo>
                        <a:pt x="19817" y="42635"/>
                        <a:pt x="8107" y="49541"/>
                        <a:pt x="1802" y="54645"/>
                      </a:cubicBezTo>
                      <a:lnTo>
                        <a:pt x="0" y="60350"/>
                      </a:lnTo>
                      <a:lnTo>
                        <a:pt x="7807" y="61851"/>
                      </a:lnTo>
                      <a:lnTo>
                        <a:pt x="18015" y="62452"/>
                      </a:lnTo>
                      <a:cubicBezTo>
                        <a:pt x="23419" y="58848"/>
                        <a:pt x="29124" y="54045"/>
                        <a:pt x="32727" y="51643"/>
                      </a:cubicBezTo>
                      <a:cubicBezTo>
                        <a:pt x="46839" y="42335"/>
                        <a:pt x="51642" y="42035"/>
                        <a:pt x="48340" y="33327"/>
                      </a:cubicBezTo>
                      <a:cubicBezTo>
                        <a:pt x="47139" y="30025"/>
                        <a:pt x="45037" y="15613"/>
                        <a:pt x="48640" y="0"/>
                      </a:cubicBezTo>
                      <a:lnTo>
                        <a:pt x="25822" y="11409"/>
                      </a:lnTo>
                      <a:close/>
                    </a:path>
                  </a:pathLst>
                </a:custGeom>
                <a:solidFill>
                  <a:srgbClr val="FFDBA7"/>
                </a:solidFill>
                <a:ln w="30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sp>
              <p:nvSpPr>
                <p:cNvPr id="215" name="Freeform: Shape 214">
                  <a:extLst>
                    <a:ext uri="{FF2B5EF4-FFF2-40B4-BE49-F238E27FC236}">
                      <a16:creationId xmlns:a16="http://schemas.microsoft.com/office/drawing/2014/main" id="{B28B7F96-75D8-2877-BA51-42A87C47FC64}"/>
                    </a:ext>
                  </a:extLst>
                </p:cNvPr>
                <p:cNvSpPr/>
                <p:nvPr/>
              </p:nvSpPr>
              <p:spPr>
                <a:xfrm>
                  <a:off x="9909512" y="3099046"/>
                  <a:ext cx="63832" cy="39786"/>
                </a:xfrm>
                <a:custGeom>
                  <a:avLst/>
                  <a:gdLst>
                    <a:gd name="connsiteX0" fmla="*/ 17098 w 63832"/>
                    <a:gd name="connsiteY0" fmla="*/ 21017 h 39786"/>
                    <a:gd name="connsiteX1" fmla="*/ 42018 w 63832"/>
                    <a:gd name="connsiteY1" fmla="*/ 19816 h 39786"/>
                    <a:gd name="connsiteX2" fmla="*/ 59733 w 63832"/>
                    <a:gd name="connsiteY2" fmla="*/ 0 h 39786"/>
                    <a:gd name="connsiteX3" fmla="*/ 63336 w 63832"/>
                    <a:gd name="connsiteY3" fmla="*/ 18015 h 39786"/>
                    <a:gd name="connsiteX4" fmla="*/ 62135 w 63832"/>
                    <a:gd name="connsiteY4" fmla="*/ 26422 h 39786"/>
                    <a:gd name="connsiteX5" fmla="*/ 52526 w 63832"/>
                    <a:gd name="connsiteY5" fmla="*/ 30025 h 39786"/>
                    <a:gd name="connsiteX6" fmla="*/ 45921 w 63832"/>
                    <a:gd name="connsiteY6" fmla="*/ 28223 h 39786"/>
                    <a:gd name="connsiteX7" fmla="*/ 46521 w 63832"/>
                    <a:gd name="connsiteY7" fmla="*/ 24020 h 39786"/>
                    <a:gd name="connsiteX8" fmla="*/ 33010 w 63832"/>
                    <a:gd name="connsiteY8" fmla="*/ 36330 h 39786"/>
                    <a:gd name="connsiteX9" fmla="*/ 1785 w 63832"/>
                    <a:gd name="connsiteY9" fmla="*/ 37831 h 39786"/>
                    <a:gd name="connsiteX10" fmla="*/ 17098 w 63832"/>
                    <a:gd name="connsiteY10" fmla="*/ 21017 h 39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832" h="39786">
                      <a:moveTo>
                        <a:pt x="17098" y="21017"/>
                      </a:moveTo>
                      <a:cubicBezTo>
                        <a:pt x="11993" y="28824"/>
                        <a:pt x="30008" y="26122"/>
                        <a:pt x="42018" y="19816"/>
                      </a:cubicBezTo>
                      <a:cubicBezTo>
                        <a:pt x="50125" y="15613"/>
                        <a:pt x="55229" y="7806"/>
                        <a:pt x="59733" y="0"/>
                      </a:cubicBezTo>
                      <a:cubicBezTo>
                        <a:pt x="62735" y="5104"/>
                        <a:pt x="64837" y="10208"/>
                        <a:pt x="63336" y="18015"/>
                      </a:cubicBezTo>
                      <a:lnTo>
                        <a:pt x="62135" y="26422"/>
                      </a:lnTo>
                      <a:lnTo>
                        <a:pt x="52526" y="30025"/>
                      </a:lnTo>
                      <a:lnTo>
                        <a:pt x="45921" y="28223"/>
                      </a:lnTo>
                      <a:lnTo>
                        <a:pt x="46521" y="24020"/>
                      </a:lnTo>
                      <a:cubicBezTo>
                        <a:pt x="37514" y="30925"/>
                        <a:pt x="36914" y="34228"/>
                        <a:pt x="33010" y="36330"/>
                      </a:cubicBezTo>
                      <a:cubicBezTo>
                        <a:pt x="27606" y="39032"/>
                        <a:pt x="5988" y="41735"/>
                        <a:pt x="1785" y="37831"/>
                      </a:cubicBezTo>
                      <a:cubicBezTo>
                        <a:pt x="-5721" y="31526"/>
                        <a:pt x="12594" y="23119"/>
                        <a:pt x="17098" y="21017"/>
                      </a:cubicBezTo>
                      <a:close/>
                    </a:path>
                  </a:pathLst>
                </a:custGeom>
                <a:solidFill>
                  <a:srgbClr val="05345E"/>
                </a:solidFill>
                <a:ln w="30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grpSp>
          <p:sp>
            <p:nvSpPr>
              <p:cNvPr id="205" name="Freeform: Shape 204">
                <a:extLst>
                  <a:ext uri="{FF2B5EF4-FFF2-40B4-BE49-F238E27FC236}">
                    <a16:creationId xmlns:a16="http://schemas.microsoft.com/office/drawing/2014/main" id="{1B4F6EEA-254B-ABB1-BA25-90B6BD165D84}"/>
                  </a:ext>
                </a:extLst>
              </p:cNvPr>
              <p:cNvSpPr/>
              <p:nvPr/>
            </p:nvSpPr>
            <p:spPr>
              <a:xfrm>
                <a:off x="9969218" y="2660984"/>
                <a:ext cx="35039" cy="107975"/>
              </a:xfrm>
              <a:custGeom>
                <a:avLst/>
                <a:gdLst>
                  <a:gd name="connsiteX0" fmla="*/ 5131 w 35039"/>
                  <a:gd name="connsiteY0" fmla="*/ 8107 h 107975"/>
                  <a:gd name="connsiteX1" fmla="*/ 5432 w 35039"/>
                  <a:gd name="connsiteY1" fmla="*/ 102985 h 107975"/>
                  <a:gd name="connsiteX2" fmla="*/ 30352 w 35039"/>
                  <a:gd name="connsiteY2" fmla="*/ 99082 h 107975"/>
                  <a:gd name="connsiteX3" fmla="*/ 33955 w 35039"/>
                  <a:gd name="connsiteY3" fmla="*/ 18015 h 107975"/>
                  <a:gd name="connsiteX4" fmla="*/ 19543 w 35039"/>
                  <a:gd name="connsiteY4" fmla="*/ 0 h 107975"/>
                  <a:gd name="connsiteX5" fmla="*/ 5131 w 35039"/>
                  <a:gd name="connsiteY5" fmla="*/ 8107 h 107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39" h="107975">
                    <a:moveTo>
                      <a:pt x="5131" y="8107"/>
                    </a:moveTo>
                    <a:cubicBezTo>
                      <a:pt x="-5978" y="29124"/>
                      <a:pt x="4230" y="78365"/>
                      <a:pt x="5432" y="102985"/>
                    </a:cubicBezTo>
                    <a:cubicBezTo>
                      <a:pt x="15339" y="106288"/>
                      <a:pt x="28851" y="114094"/>
                      <a:pt x="30352" y="99082"/>
                    </a:cubicBezTo>
                    <a:cubicBezTo>
                      <a:pt x="33054" y="73261"/>
                      <a:pt x="36958" y="39933"/>
                      <a:pt x="33955" y="18015"/>
                    </a:cubicBezTo>
                    <a:cubicBezTo>
                      <a:pt x="32754" y="8107"/>
                      <a:pt x="26749" y="300"/>
                      <a:pt x="19543" y="0"/>
                    </a:cubicBezTo>
                    <a:cubicBezTo>
                      <a:pt x="14139" y="0"/>
                      <a:pt x="7533" y="3603"/>
                      <a:pt x="5131" y="8107"/>
                    </a:cubicBezTo>
                    <a:close/>
                  </a:path>
                </a:pathLst>
              </a:custGeom>
              <a:solidFill>
                <a:srgbClr val="12BDCC"/>
              </a:solidFill>
              <a:ln w="30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sp>
            <p:nvSpPr>
              <p:cNvPr id="206" name="Freeform: Shape 205">
                <a:extLst>
                  <a:ext uri="{FF2B5EF4-FFF2-40B4-BE49-F238E27FC236}">
                    <a16:creationId xmlns:a16="http://schemas.microsoft.com/office/drawing/2014/main" id="{7B0E0B41-D1BE-E280-2710-800331AAECEA}"/>
                  </a:ext>
                </a:extLst>
              </p:cNvPr>
              <p:cNvSpPr/>
              <p:nvPr/>
            </p:nvSpPr>
            <p:spPr>
              <a:xfrm>
                <a:off x="9864158" y="2680800"/>
                <a:ext cx="107788" cy="84369"/>
              </a:xfrm>
              <a:custGeom>
                <a:avLst/>
                <a:gdLst>
                  <a:gd name="connsiteX0" fmla="*/ 75963 w 107788"/>
                  <a:gd name="connsiteY0" fmla="*/ 4203 h 84369"/>
                  <a:gd name="connsiteX1" fmla="*/ 0 w 107788"/>
                  <a:gd name="connsiteY1" fmla="*/ 0 h 84369"/>
                  <a:gd name="connsiteX2" fmla="*/ 36330 w 107788"/>
                  <a:gd name="connsiteY2" fmla="*/ 79866 h 84369"/>
                  <a:gd name="connsiteX3" fmla="*/ 107789 w 107788"/>
                  <a:gd name="connsiteY3" fmla="*/ 84370 h 84369"/>
                </a:gdLst>
                <a:ahLst/>
                <a:cxnLst>
                  <a:cxn ang="0">
                    <a:pos x="connsiteX0" y="connsiteY0"/>
                  </a:cxn>
                  <a:cxn ang="0">
                    <a:pos x="connsiteX1" y="connsiteY1"/>
                  </a:cxn>
                  <a:cxn ang="0">
                    <a:pos x="connsiteX2" y="connsiteY2"/>
                  </a:cxn>
                  <a:cxn ang="0">
                    <a:pos x="connsiteX3" y="connsiteY3"/>
                  </a:cxn>
                </a:cxnLst>
                <a:rect l="l" t="t" r="r" b="b"/>
                <a:pathLst>
                  <a:path w="107788" h="84369">
                    <a:moveTo>
                      <a:pt x="75963" y="4203"/>
                    </a:moveTo>
                    <a:lnTo>
                      <a:pt x="0" y="0"/>
                    </a:lnTo>
                    <a:lnTo>
                      <a:pt x="36330" y="79866"/>
                    </a:lnTo>
                    <a:lnTo>
                      <a:pt x="107789" y="84370"/>
                    </a:lnTo>
                    <a:close/>
                  </a:path>
                </a:pathLst>
              </a:custGeom>
              <a:solidFill>
                <a:srgbClr val="471A03"/>
              </a:solidFill>
              <a:ln w="30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sp>
            <p:nvSpPr>
              <p:cNvPr id="207" name="Freeform: Shape 206">
                <a:extLst>
                  <a:ext uri="{FF2B5EF4-FFF2-40B4-BE49-F238E27FC236}">
                    <a16:creationId xmlns:a16="http://schemas.microsoft.com/office/drawing/2014/main" id="{CA06E51D-88B1-C88D-CC4F-B57FF41624B0}"/>
                  </a:ext>
                </a:extLst>
              </p:cNvPr>
              <p:cNvSpPr/>
              <p:nvPr/>
            </p:nvSpPr>
            <p:spPr>
              <a:xfrm>
                <a:off x="9872865" y="2703920"/>
                <a:ext cx="35429" cy="39632"/>
              </a:xfrm>
              <a:custGeom>
                <a:avLst/>
                <a:gdLst>
                  <a:gd name="connsiteX0" fmla="*/ 35429 w 35429"/>
                  <a:gd name="connsiteY0" fmla="*/ 25821 h 39632"/>
                  <a:gd name="connsiteX1" fmla="*/ 24320 w 35429"/>
                  <a:gd name="connsiteY1" fmla="*/ 14412 h 39632"/>
                  <a:gd name="connsiteX2" fmla="*/ 0 w 35429"/>
                  <a:gd name="connsiteY2" fmla="*/ 0 h 39632"/>
                  <a:gd name="connsiteX3" fmla="*/ 7807 w 35429"/>
                  <a:gd name="connsiteY3" fmla="*/ 25521 h 39632"/>
                  <a:gd name="connsiteX4" fmla="*/ 24020 w 35429"/>
                  <a:gd name="connsiteY4" fmla="*/ 36330 h 39632"/>
                  <a:gd name="connsiteX5" fmla="*/ 33328 w 35429"/>
                  <a:gd name="connsiteY5" fmla="*/ 39633 h 39632"/>
                  <a:gd name="connsiteX6" fmla="*/ 35429 w 35429"/>
                  <a:gd name="connsiteY6" fmla="*/ 25821 h 39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429" h="39632">
                    <a:moveTo>
                      <a:pt x="35429" y="25821"/>
                    </a:moveTo>
                    <a:cubicBezTo>
                      <a:pt x="30926" y="21318"/>
                      <a:pt x="28524" y="17414"/>
                      <a:pt x="24320" y="14412"/>
                    </a:cubicBezTo>
                    <a:cubicBezTo>
                      <a:pt x="17415" y="9308"/>
                      <a:pt x="9608" y="5705"/>
                      <a:pt x="0" y="0"/>
                    </a:cubicBezTo>
                    <a:cubicBezTo>
                      <a:pt x="1501" y="9608"/>
                      <a:pt x="5104" y="14712"/>
                      <a:pt x="7807" y="25521"/>
                    </a:cubicBezTo>
                    <a:cubicBezTo>
                      <a:pt x="9608" y="33327"/>
                      <a:pt x="13812" y="32727"/>
                      <a:pt x="24020" y="36330"/>
                    </a:cubicBezTo>
                    <a:lnTo>
                      <a:pt x="33328" y="39633"/>
                    </a:lnTo>
                    <a:lnTo>
                      <a:pt x="35429" y="25821"/>
                    </a:lnTo>
                    <a:close/>
                  </a:path>
                </a:pathLst>
              </a:custGeom>
              <a:solidFill>
                <a:srgbClr val="FFDBA7"/>
              </a:solidFill>
              <a:ln w="30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sp>
            <p:nvSpPr>
              <p:cNvPr id="208" name="Freeform: Shape 207">
                <a:extLst>
                  <a:ext uri="{FF2B5EF4-FFF2-40B4-BE49-F238E27FC236}">
                    <a16:creationId xmlns:a16="http://schemas.microsoft.com/office/drawing/2014/main" id="{FFA206AD-1C8E-B45D-8622-CB824B88955A}"/>
                  </a:ext>
                </a:extLst>
              </p:cNvPr>
              <p:cNvSpPr/>
              <p:nvPr/>
            </p:nvSpPr>
            <p:spPr>
              <a:xfrm>
                <a:off x="9900031" y="2726438"/>
                <a:ext cx="100439" cy="49085"/>
              </a:xfrm>
              <a:custGeom>
                <a:avLst/>
                <a:gdLst>
                  <a:gd name="connsiteX0" fmla="*/ 7663 w 100439"/>
                  <a:gd name="connsiteY0" fmla="*/ 0 h 49085"/>
                  <a:gd name="connsiteX1" fmla="*/ 74017 w 100439"/>
                  <a:gd name="connsiteY1" fmla="*/ 14712 h 49085"/>
                  <a:gd name="connsiteX2" fmla="*/ 100439 w 100439"/>
                  <a:gd name="connsiteY2" fmla="*/ 24320 h 49085"/>
                  <a:gd name="connsiteX3" fmla="*/ 80623 w 100439"/>
                  <a:gd name="connsiteY3" fmla="*/ 48640 h 49085"/>
                  <a:gd name="connsiteX4" fmla="*/ 2859 w 100439"/>
                  <a:gd name="connsiteY4" fmla="*/ 19516 h 49085"/>
                  <a:gd name="connsiteX5" fmla="*/ 7663 w 100439"/>
                  <a:gd name="connsiteY5" fmla="*/ 0 h 49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439" h="49085">
                    <a:moveTo>
                      <a:pt x="7663" y="0"/>
                    </a:moveTo>
                    <a:cubicBezTo>
                      <a:pt x="29281" y="5104"/>
                      <a:pt x="53901" y="9007"/>
                      <a:pt x="74017" y="14712"/>
                    </a:cubicBezTo>
                    <a:cubicBezTo>
                      <a:pt x="82725" y="17114"/>
                      <a:pt x="91432" y="21017"/>
                      <a:pt x="100439" y="24320"/>
                    </a:cubicBezTo>
                    <a:cubicBezTo>
                      <a:pt x="100139" y="43836"/>
                      <a:pt x="93834" y="51042"/>
                      <a:pt x="80623" y="48640"/>
                    </a:cubicBezTo>
                    <a:cubicBezTo>
                      <a:pt x="63809" y="45938"/>
                      <a:pt x="22975" y="28524"/>
                      <a:pt x="2859" y="19516"/>
                    </a:cubicBezTo>
                    <a:cubicBezTo>
                      <a:pt x="-4647" y="16213"/>
                      <a:pt x="4660" y="300"/>
                      <a:pt x="7663" y="0"/>
                    </a:cubicBezTo>
                    <a:close/>
                  </a:path>
                </a:pathLst>
              </a:custGeom>
              <a:solidFill>
                <a:srgbClr val="12BDCC"/>
              </a:solidFill>
              <a:ln w="30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sp>
            <p:nvSpPr>
              <p:cNvPr id="209" name="Freeform: Shape 208">
                <a:extLst>
                  <a:ext uri="{FF2B5EF4-FFF2-40B4-BE49-F238E27FC236}">
                    <a16:creationId xmlns:a16="http://schemas.microsoft.com/office/drawing/2014/main" id="{F2587ABE-0185-14ED-7F84-B6152E3926D5}"/>
                  </a:ext>
                </a:extLst>
              </p:cNvPr>
              <p:cNvSpPr/>
              <p:nvPr/>
            </p:nvSpPr>
            <p:spPr>
              <a:xfrm>
                <a:off x="9926791" y="2629758"/>
                <a:ext cx="11227" cy="29424"/>
              </a:xfrm>
              <a:custGeom>
                <a:avLst/>
                <a:gdLst>
                  <a:gd name="connsiteX0" fmla="*/ 9726 w 11227"/>
                  <a:gd name="connsiteY0" fmla="*/ 0 h 29424"/>
                  <a:gd name="connsiteX1" fmla="*/ 11227 w 11227"/>
                  <a:gd name="connsiteY1" fmla="*/ 21618 h 29424"/>
                  <a:gd name="connsiteX2" fmla="*/ 718 w 11227"/>
                  <a:gd name="connsiteY2" fmla="*/ 29424 h 29424"/>
                  <a:gd name="connsiteX3" fmla="*/ 3421 w 11227"/>
                  <a:gd name="connsiteY3" fmla="*/ 300 h 29424"/>
                  <a:gd name="connsiteX4" fmla="*/ 9726 w 11227"/>
                  <a:gd name="connsiteY4" fmla="*/ 0 h 294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27" h="29424">
                    <a:moveTo>
                      <a:pt x="9726" y="0"/>
                    </a:moveTo>
                    <a:cubicBezTo>
                      <a:pt x="8826" y="6005"/>
                      <a:pt x="9125" y="17114"/>
                      <a:pt x="11227" y="21618"/>
                    </a:cubicBezTo>
                    <a:lnTo>
                      <a:pt x="718" y="29424"/>
                    </a:lnTo>
                    <a:cubicBezTo>
                      <a:pt x="-1383" y="22218"/>
                      <a:pt x="1619" y="7506"/>
                      <a:pt x="3421" y="300"/>
                    </a:cubicBezTo>
                    <a:lnTo>
                      <a:pt x="9726" y="0"/>
                    </a:lnTo>
                    <a:close/>
                  </a:path>
                </a:pathLst>
              </a:custGeom>
              <a:solidFill>
                <a:srgbClr val="12BDCC"/>
              </a:solidFill>
              <a:ln w="30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grpSp>
            <p:nvGrpSpPr>
              <p:cNvPr id="210" name="Graphic 2">
                <a:extLst>
                  <a:ext uri="{FF2B5EF4-FFF2-40B4-BE49-F238E27FC236}">
                    <a16:creationId xmlns:a16="http://schemas.microsoft.com/office/drawing/2014/main" id="{265AD867-CB44-64AB-6ED1-8A0DA240AAEA}"/>
                  </a:ext>
                </a:extLst>
              </p:cNvPr>
              <p:cNvGrpSpPr/>
              <p:nvPr/>
            </p:nvGrpSpPr>
            <p:grpSpPr>
              <a:xfrm>
                <a:off x="9915500" y="2541071"/>
                <a:ext cx="88686" cy="119613"/>
                <a:chOff x="9915500" y="2541071"/>
                <a:chExt cx="88686" cy="119613"/>
              </a:xfrm>
            </p:grpSpPr>
            <p:sp>
              <p:nvSpPr>
                <p:cNvPr id="211" name="Freeform: Shape 210">
                  <a:extLst>
                    <a:ext uri="{FF2B5EF4-FFF2-40B4-BE49-F238E27FC236}">
                      <a16:creationId xmlns:a16="http://schemas.microsoft.com/office/drawing/2014/main" id="{5F6EBE3F-855B-40EE-F7E8-397CAB94558A}"/>
                    </a:ext>
                  </a:extLst>
                </p:cNvPr>
                <p:cNvSpPr/>
                <p:nvPr/>
              </p:nvSpPr>
              <p:spPr>
                <a:xfrm>
                  <a:off x="9915500" y="2542307"/>
                  <a:ext cx="63352" cy="108768"/>
                </a:xfrm>
                <a:custGeom>
                  <a:avLst/>
                  <a:gdLst>
                    <a:gd name="connsiteX0" fmla="*/ 56747 w 63352"/>
                    <a:gd name="connsiteY0" fmla="*/ 3382 h 108768"/>
                    <a:gd name="connsiteX1" fmla="*/ 27623 w 63352"/>
                    <a:gd name="connsiteY1" fmla="*/ 3382 h 108768"/>
                    <a:gd name="connsiteX2" fmla="*/ 0 w 63352"/>
                    <a:gd name="connsiteY2" fmla="*/ 108768 h 108768"/>
                    <a:gd name="connsiteX3" fmla="*/ 22219 w 63352"/>
                    <a:gd name="connsiteY3" fmla="*/ 83548 h 108768"/>
                    <a:gd name="connsiteX4" fmla="*/ 46239 w 63352"/>
                    <a:gd name="connsiteY4" fmla="*/ 66734 h 108768"/>
                    <a:gd name="connsiteX5" fmla="*/ 63353 w 63352"/>
                    <a:gd name="connsiteY5" fmla="*/ 48118 h 108768"/>
                    <a:gd name="connsiteX6" fmla="*/ 56747 w 63352"/>
                    <a:gd name="connsiteY6" fmla="*/ 3382 h 108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352" h="108768">
                      <a:moveTo>
                        <a:pt x="56747" y="3382"/>
                      </a:moveTo>
                      <a:cubicBezTo>
                        <a:pt x="43536" y="-822"/>
                        <a:pt x="33628" y="-1422"/>
                        <a:pt x="27623" y="3382"/>
                      </a:cubicBezTo>
                      <a:cubicBezTo>
                        <a:pt x="1201" y="25300"/>
                        <a:pt x="3303" y="76942"/>
                        <a:pt x="0" y="108768"/>
                      </a:cubicBezTo>
                      <a:cubicBezTo>
                        <a:pt x="12010" y="102463"/>
                        <a:pt x="19516" y="98260"/>
                        <a:pt x="22219" y="83548"/>
                      </a:cubicBezTo>
                      <a:cubicBezTo>
                        <a:pt x="24320" y="72439"/>
                        <a:pt x="36631" y="77242"/>
                        <a:pt x="46239" y="66734"/>
                      </a:cubicBezTo>
                      <a:cubicBezTo>
                        <a:pt x="51042" y="61630"/>
                        <a:pt x="56447" y="55024"/>
                        <a:pt x="63353" y="48118"/>
                      </a:cubicBezTo>
                      <a:lnTo>
                        <a:pt x="56747" y="3382"/>
                      </a:lnTo>
                      <a:close/>
                    </a:path>
                  </a:pathLst>
                </a:custGeom>
                <a:solidFill>
                  <a:srgbClr val="632404"/>
                </a:solidFill>
                <a:ln w="30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sp>
              <p:nvSpPr>
                <p:cNvPr id="212" name="Freeform: Shape 211">
                  <a:extLst>
                    <a:ext uri="{FF2B5EF4-FFF2-40B4-BE49-F238E27FC236}">
                      <a16:creationId xmlns:a16="http://schemas.microsoft.com/office/drawing/2014/main" id="{08C4C183-33B4-75E8-958E-8B423DD5C228}"/>
                    </a:ext>
                  </a:extLst>
                </p:cNvPr>
                <p:cNvSpPr/>
                <p:nvPr/>
              </p:nvSpPr>
              <p:spPr>
                <a:xfrm>
                  <a:off x="9923116" y="2548091"/>
                  <a:ext cx="74051" cy="80406"/>
                </a:xfrm>
                <a:custGeom>
                  <a:avLst/>
                  <a:gdLst>
                    <a:gd name="connsiteX0" fmla="*/ 23610 w 74051"/>
                    <a:gd name="connsiteY0" fmla="*/ 0 h 80406"/>
                    <a:gd name="connsiteX1" fmla="*/ 2292 w 74051"/>
                    <a:gd name="connsiteY1" fmla="*/ 44737 h 80406"/>
                    <a:gd name="connsiteX2" fmla="*/ 491 w 74051"/>
                    <a:gd name="connsiteY2" fmla="*/ 65154 h 80406"/>
                    <a:gd name="connsiteX3" fmla="*/ 7396 w 74051"/>
                    <a:gd name="connsiteY3" fmla="*/ 78965 h 80406"/>
                    <a:gd name="connsiteX4" fmla="*/ 54535 w 74051"/>
                    <a:gd name="connsiteY4" fmla="*/ 68156 h 80406"/>
                    <a:gd name="connsiteX5" fmla="*/ 74051 w 74051"/>
                    <a:gd name="connsiteY5" fmla="*/ 30325 h 80406"/>
                    <a:gd name="connsiteX6" fmla="*/ 23610 w 74051"/>
                    <a:gd name="connsiteY6" fmla="*/ 0 h 80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051" h="80406">
                      <a:moveTo>
                        <a:pt x="23610" y="0"/>
                      </a:moveTo>
                      <a:cubicBezTo>
                        <a:pt x="5895" y="15613"/>
                        <a:pt x="8297" y="30025"/>
                        <a:pt x="2292" y="44737"/>
                      </a:cubicBezTo>
                      <a:cubicBezTo>
                        <a:pt x="-711" y="52543"/>
                        <a:pt x="-110" y="59749"/>
                        <a:pt x="491" y="65154"/>
                      </a:cubicBezTo>
                      <a:cubicBezTo>
                        <a:pt x="1391" y="72660"/>
                        <a:pt x="3793" y="76563"/>
                        <a:pt x="7396" y="78965"/>
                      </a:cubicBezTo>
                      <a:cubicBezTo>
                        <a:pt x="14302" y="83169"/>
                        <a:pt x="49431" y="77764"/>
                        <a:pt x="54535" y="68156"/>
                      </a:cubicBezTo>
                      <a:lnTo>
                        <a:pt x="74051" y="30325"/>
                      </a:lnTo>
                      <a:lnTo>
                        <a:pt x="23610" y="0"/>
                      </a:lnTo>
                      <a:close/>
                    </a:path>
                  </a:pathLst>
                </a:custGeom>
                <a:solidFill>
                  <a:srgbClr val="FFDBA7"/>
                </a:solidFill>
                <a:ln w="30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sp>
              <p:nvSpPr>
                <p:cNvPr id="213" name="Freeform: Shape 212">
                  <a:extLst>
                    <a:ext uri="{FF2B5EF4-FFF2-40B4-BE49-F238E27FC236}">
                      <a16:creationId xmlns:a16="http://schemas.microsoft.com/office/drawing/2014/main" id="{98FB3A28-6035-998D-FB92-E5FA8D8BCD7A}"/>
                    </a:ext>
                  </a:extLst>
                </p:cNvPr>
                <p:cNvSpPr/>
                <p:nvPr/>
              </p:nvSpPr>
              <p:spPr>
                <a:xfrm>
                  <a:off x="9938478" y="2541071"/>
                  <a:ext cx="65707" cy="119613"/>
                </a:xfrm>
                <a:custGeom>
                  <a:avLst/>
                  <a:gdLst>
                    <a:gd name="connsiteX0" fmla="*/ 29265 w 65707"/>
                    <a:gd name="connsiteY0" fmla="*/ 66769 h 119613"/>
                    <a:gd name="connsiteX1" fmla="*/ 39174 w 65707"/>
                    <a:gd name="connsiteY1" fmla="*/ 59563 h 119613"/>
                    <a:gd name="connsiteX2" fmla="*/ 28364 w 65707"/>
                    <a:gd name="connsiteY2" fmla="*/ 79380 h 119613"/>
                    <a:gd name="connsiteX3" fmla="*/ 12451 w 65707"/>
                    <a:gd name="connsiteY3" fmla="*/ 119613 h 119613"/>
                    <a:gd name="connsiteX4" fmla="*/ 62893 w 65707"/>
                    <a:gd name="connsiteY4" fmla="*/ 56261 h 119613"/>
                    <a:gd name="connsiteX5" fmla="*/ 28665 w 65707"/>
                    <a:gd name="connsiteY5" fmla="*/ 415 h 119613"/>
                    <a:gd name="connsiteX6" fmla="*/ 3144 w 65707"/>
                    <a:gd name="connsiteY6" fmla="*/ 10023 h 119613"/>
                    <a:gd name="connsiteX7" fmla="*/ 29265 w 65707"/>
                    <a:gd name="connsiteY7" fmla="*/ 66769 h 119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707" h="119613">
                      <a:moveTo>
                        <a:pt x="29265" y="66769"/>
                      </a:moveTo>
                      <a:cubicBezTo>
                        <a:pt x="32268" y="58062"/>
                        <a:pt x="37071" y="58663"/>
                        <a:pt x="39174" y="59563"/>
                      </a:cubicBezTo>
                      <a:cubicBezTo>
                        <a:pt x="47280" y="64067"/>
                        <a:pt x="34069" y="74576"/>
                        <a:pt x="28364" y="79380"/>
                      </a:cubicBezTo>
                      <a:cubicBezTo>
                        <a:pt x="24461" y="87787"/>
                        <a:pt x="15754" y="102199"/>
                        <a:pt x="12451" y="119613"/>
                      </a:cubicBezTo>
                      <a:cubicBezTo>
                        <a:pt x="46680" y="101898"/>
                        <a:pt x="54186" y="84484"/>
                        <a:pt x="62893" y="56261"/>
                      </a:cubicBezTo>
                      <a:cubicBezTo>
                        <a:pt x="70700" y="31040"/>
                        <a:pt x="63193" y="3717"/>
                        <a:pt x="28665" y="415"/>
                      </a:cubicBezTo>
                      <a:cubicBezTo>
                        <a:pt x="21159" y="-786"/>
                        <a:pt x="10049" y="114"/>
                        <a:pt x="3144" y="10023"/>
                      </a:cubicBezTo>
                      <a:cubicBezTo>
                        <a:pt x="-10968" y="30439"/>
                        <a:pt x="26863" y="46352"/>
                        <a:pt x="29265" y="66769"/>
                      </a:cubicBezTo>
                      <a:close/>
                    </a:path>
                  </a:pathLst>
                </a:custGeom>
                <a:solidFill>
                  <a:srgbClr val="632404"/>
                </a:solidFill>
                <a:ln w="30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grpSp>
        </p:grpSp>
      </p:grpSp>
      <p:grpSp>
        <p:nvGrpSpPr>
          <p:cNvPr id="218" name="Group 217">
            <a:extLst>
              <a:ext uri="{FF2B5EF4-FFF2-40B4-BE49-F238E27FC236}">
                <a16:creationId xmlns:a16="http://schemas.microsoft.com/office/drawing/2014/main" id="{7F0DA994-F62B-4FDA-0A3D-2DBC91AD899F}"/>
              </a:ext>
            </a:extLst>
          </p:cNvPr>
          <p:cNvGrpSpPr/>
          <p:nvPr userDrawn="1"/>
        </p:nvGrpSpPr>
        <p:grpSpPr>
          <a:xfrm>
            <a:off x="891253" y="2507811"/>
            <a:ext cx="1015437" cy="915501"/>
            <a:chOff x="891253" y="2507811"/>
            <a:chExt cx="1015437" cy="915501"/>
          </a:xfrm>
        </p:grpSpPr>
        <p:sp>
          <p:nvSpPr>
            <p:cNvPr id="219" name="Freeform: Shape 218">
              <a:extLst>
                <a:ext uri="{FF2B5EF4-FFF2-40B4-BE49-F238E27FC236}">
                  <a16:creationId xmlns:a16="http://schemas.microsoft.com/office/drawing/2014/main" id="{E82D17D1-A4DA-3EE1-514B-63FC6C4941CA}"/>
                </a:ext>
              </a:extLst>
            </p:cNvPr>
            <p:cNvSpPr/>
            <p:nvPr/>
          </p:nvSpPr>
          <p:spPr>
            <a:xfrm>
              <a:off x="891253" y="3237159"/>
              <a:ext cx="1015437" cy="186153"/>
            </a:xfrm>
            <a:custGeom>
              <a:avLst/>
              <a:gdLst>
                <a:gd name="connsiteX0" fmla="*/ 1015438 w 1015437"/>
                <a:gd name="connsiteY0" fmla="*/ 93077 h 186153"/>
                <a:gd name="connsiteX1" fmla="*/ 507719 w 1015437"/>
                <a:gd name="connsiteY1" fmla="*/ 186154 h 186153"/>
                <a:gd name="connsiteX2" fmla="*/ 0 w 1015437"/>
                <a:gd name="connsiteY2" fmla="*/ 93077 h 186153"/>
                <a:gd name="connsiteX3" fmla="*/ 507719 w 1015437"/>
                <a:gd name="connsiteY3" fmla="*/ 0 h 186153"/>
                <a:gd name="connsiteX4" fmla="*/ 1015438 w 1015437"/>
                <a:gd name="connsiteY4" fmla="*/ 93077 h 1861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5437" h="186153">
                  <a:moveTo>
                    <a:pt x="1015438" y="93077"/>
                  </a:moveTo>
                  <a:cubicBezTo>
                    <a:pt x="1015438" y="144482"/>
                    <a:pt x="788124" y="186154"/>
                    <a:pt x="507719" y="186154"/>
                  </a:cubicBezTo>
                  <a:cubicBezTo>
                    <a:pt x="227314" y="186154"/>
                    <a:pt x="0" y="144482"/>
                    <a:pt x="0" y="93077"/>
                  </a:cubicBezTo>
                  <a:cubicBezTo>
                    <a:pt x="0" y="41672"/>
                    <a:pt x="227314" y="0"/>
                    <a:pt x="507719" y="0"/>
                  </a:cubicBezTo>
                  <a:cubicBezTo>
                    <a:pt x="788124" y="0"/>
                    <a:pt x="1015438" y="41672"/>
                    <a:pt x="1015438" y="93077"/>
                  </a:cubicBezTo>
                  <a:close/>
                </a:path>
              </a:pathLst>
            </a:custGeom>
            <a:solidFill>
              <a:srgbClr val="4D4D4D"/>
            </a:solidFill>
            <a:ln w="30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grpSp>
          <p:nvGrpSpPr>
            <p:cNvPr id="220" name="Graphic 2">
              <a:extLst>
                <a:ext uri="{FF2B5EF4-FFF2-40B4-BE49-F238E27FC236}">
                  <a16:creationId xmlns:a16="http://schemas.microsoft.com/office/drawing/2014/main" id="{56E49590-5A58-9AA4-9300-0D67939CBCD7}"/>
                </a:ext>
              </a:extLst>
            </p:cNvPr>
            <p:cNvGrpSpPr/>
            <p:nvPr/>
          </p:nvGrpSpPr>
          <p:grpSpPr>
            <a:xfrm>
              <a:off x="1261904" y="2507811"/>
              <a:ext cx="195316" cy="832973"/>
              <a:chOff x="1261904" y="2507811"/>
              <a:chExt cx="195316" cy="832973"/>
            </a:xfrm>
          </p:grpSpPr>
          <p:sp>
            <p:nvSpPr>
              <p:cNvPr id="221" name="Freeform: Shape 220">
                <a:extLst>
                  <a:ext uri="{FF2B5EF4-FFF2-40B4-BE49-F238E27FC236}">
                    <a16:creationId xmlns:a16="http://schemas.microsoft.com/office/drawing/2014/main" id="{4BEBE902-BCE9-7544-5D5E-427D1EBE7F04}"/>
                  </a:ext>
                </a:extLst>
              </p:cNvPr>
              <p:cNvSpPr/>
              <p:nvPr/>
            </p:nvSpPr>
            <p:spPr>
              <a:xfrm>
                <a:off x="1369848" y="2629458"/>
                <a:ext cx="75122" cy="131623"/>
              </a:xfrm>
              <a:custGeom>
                <a:avLst/>
                <a:gdLst>
                  <a:gd name="connsiteX0" fmla="*/ 15613 w 75122"/>
                  <a:gd name="connsiteY0" fmla="*/ 0 h 131623"/>
                  <a:gd name="connsiteX1" fmla="*/ 66955 w 75122"/>
                  <a:gd name="connsiteY1" fmla="*/ 85871 h 131623"/>
                  <a:gd name="connsiteX2" fmla="*/ 71759 w 75122"/>
                  <a:gd name="connsiteY2" fmla="*/ 129707 h 131623"/>
                  <a:gd name="connsiteX3" fmla="*/ 27623 w 75122"/>
                  <a:gd name="connsiteY3" fmla="*/ 87372 h 131623"/>
                  <a:gd name="connsiteX4" fmla="*/ 0 w 75122"/>
                  <a:gd name="connsiteY4" fmla="*/ 25821 h 131623"/>
                  <a:gd name="connsiteX5" fmla="*/ 15613 w 75122"/>
                  <a:gd name="connsiteY5" fmla="*/ 0 h 131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122" h="131623">
                    <a:moveTo>
                      <a:pt x="15613" y="0"/>
                    </a:moveTo>
                    <a:cubicBezTo>
                      <a:pt x="33928" y="3002"/>
                      <a:pt x="56747" y="52243"/>
                      <a:pt x="66955" y="85871"/>
                    </a:cubicBezTo>
                    <a:cubicBezTo>
                      <a:pt x="72660" y="104787"/>
                      <a:pt x="79265" y="126404"/>
                      <a:pt x="71759" y="129707"/>
                    </a:cubicBezTo>
                    <a:cubicBezTo>
                      <a:pt x="45337" y="140816"/>
                      <a:pt x="33328" y="100583"/>
                      <a:pt x="27623" y="87372"/>
                    </a:cubicBezTo>
                    <a:lnTo>
                      <a:pt x="0" y="25821"/>
                    </a:lnTo>
                    <a:lnTo>
                      <a:pt x="15613" y="0"/>
                    </a:lnTo>
                    <a:close/>
                  </a:path>
                </a:pathLst>
              </a:custGeom>
              <a:solidFill>
                <a:srgbClr val="F15A24"/>
              </a:solidFill>
              <a:ln w="30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sp>
            <p:nvSpPr>
              <p:cNvPr id="222" name="Freeform: Shape 221">
                <a:extLst>
                  <a:ext uri="{FF2B5EF4-FFF2-40B4-BE49-F238E27FC236}">
                    <a16:creationId xmlns:a16="http://schemas.microsoft.com/office/drawing/2014/main" id="{5D3F3BF5-5DBB-ED5E-6CE1-B45B06418541}"/>
                  </a:ext>
                </a:extLst>
              </p:cNvPr>
              <p:cNvSpPr/>
              <p:nvPr/>
            </p:nvSpPr>
            <p:spPr>
              <a:xfrm>
                <a:off x="1264362" y="2629131"/>
                <a:ext cx="128703" cy="74215"/>
              </a:xfrm>
              <a:custGeom>
                <a:avLst/>
                <a:gdLst>
                  <a:gd name="connsiteX0" fmla="*/ 44535 w 128703"/>
                  <a:gd name="connsiteY0" fmla="*/ 25548 h 74215"/>
                  <a:gd name="connsiteX1" fmla="*/ 3101 w 128703"/>
                  <a:gd name="connsiteY1" fmla="*/ 72387 h 74215"/>
                  <a:gd name="connsiteX2" fmla="*/ 84168 w 128703"/>
                  <a:gd name="connsiteY2" fmla="*/ 48667 h 74215"/>
                  <a:gd name="connsiteX3" fmla="*/ 125602 w 128703"/>
                  <a:gd name="connsiteY3" fmla="*/ 1828 h 74215"/>
                  <a:gd name="connsiteX4" fmla="*/ 44535 w 128703"/>
                  <a:gd name="connsiteY4" fmla="*/ 25548 h 742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703" h="74215">
                    <a:moveTo>
                      <a:pt x="44535" y="25548"/>
                    </a:moveTo>
                    <a:cubicBezTo>
                      <a:pt x="10607" y="45064"/>
                      <a:pt x="-7708" y="66082"/>
                      <a:pt x="3101" y="72387"/>
                    </a:cubicBezTo>
                    <a:cubicBezTo>
                      <a:pt x="14210" y="78692"/>
                      <a:pt x="50540" y="68183"/>
                      <a:pt x="84168" y="48667"/>
                    </a:cubicBezTo>
                    <a:cubicBezTo>
                      <a:pt x="118096" y="29151"/>
                      <a:pt x="136411" y="8134"/>
                      <a:pt x="125602" y="1828"/>
                    </a:cubicBezTo>
                    <a:cubicBezTo>
                      <a:pt x="114793" y="-4477"/>
                      <a:pt x="78463" y="6032"/>
                      <a:pt x="44535" y="25548"/>
                    </a:cubicBezTo>
                    <a:close/>
                  </a:path>
                </a:pathLst>
              </a:custGeom>
              <a:solidFill>
                <a:srgbClr val="139EAB"/>
              </a:solidFill>
              <a:ln w="30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sp>
            <p:nvSpPr>
              <p:cNvPr id="223" name="Freeform: Shape 222">
                <a:extLst>
                  <a:ext uri="{FF2B5EF4-FFF2-40B4-BE49-F238E27FC236}">
                    <a16:creationId xmlns:a16="http://schemas.microsoft.com/office/drawing/2014/main" id="{6EF31570-A7E5-296C-67E0-485EC404BB35}"/>
                  </a:ext>
                </a:extLst>
              </p:cNvPr>
              <p:cNvSpPr/>
              <p:nvPr/>
            </p:nvSpPr>
            <p:spPr>
              <a:xfrm>
                <a:off x="1382458" y="2690108"/>
                <a:ext cx="62577" cy="90801"/>
              </a:xfrm>
              <a:custGeom>
                <a:avLst/>
                <a:gdLst>
                  <a:gd name="connsiteX0" fmla="*/ 24020 w 62577"/>
                  <a:gd name="connsiteY0" fmla="*/ 0 h 90801"/>
                  <a:gd name="connsiteX1" fmla="*/ 0 w 62577"/>
                  <a:gd name="connsiteY1" fmla="*/ 5104 h 90801"/>
                  <a:gd name="connsiteX2" fmla="*/ 19216 w 62577"/>
                  <a:gd name="connsiteY2" fmla="*/ 63653 h 90801"/>
                  <a:gd name="connsiteX3" fmla="*/ 48340 w 62577"/>
                  <a:gd name="connsiteY3" fmla="*/ 89774 h 90801"/>
                  <a:gd name="connsiteX4" fmla="*/ 60650 w 62577"/>
                  <a:gd name="connsiteY4" fmla="*/ 48640 h 90801"/>
                  <a:gd name="connsiteX5" fmla="*/ 24020 w 62577"/>
                  <a:gd name="connsiteY5" fmla="*/ 0 h 90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577" h="90801">
                    <a:moveTo>
                      <a:pt x="24020" y="0"/>
                    </a:moveTo>
                    <a:cubicBezTo>
                      <a:pt x="10208" y="4804"/>
                      <a:pt x="14412" y="4804"/>
                      <a:pt x="0" y="5104"/>
                    </a:cubicBezTo>
                    <a:lnTo>
                      <a:pt x="19216" y="63653"/>
                    </a:lnTo>
                    <a:cubicBezTo>
                      <a:pt x="27623" y="86772"/>
                      <a:pt x="37831" y="93677"/>
                      <a:pt x="48340" y="89774"/>
                    </a:cubicBezTo>
                    <a:cubicBezTo>
                      <a:pt x="58548" y="85871"/>
                      <a:pt x="66355" y="71159"/>
                      <a:pt x="60650" y="48640"/>
                    </a:cubicBezTo>
                    <a:lnTo>
                      <a:pt x="24020" y="0"/>
                    </a:lnTo>
                    <a:close/>
                  </a:path>
                </a:pathLst>
              </a:custGeom>
              <a:solidFill>
                <a:srgbClr val="F15A24"/>
              </a:solidFill>
              <a:ln w="30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sp>
            <p:nvSpPr>
              <p:cNvPr id="224" name="Freeform: Shape 223">
                <a:extLst>
                  <a:ext uri="{FF2B5EF4-FFF2-40B4-BE49-F238E27FC236}">
                    <a16:creationId xmlns:a16="http://schemas.microsoft.com/office/drawing/2014/main" id="{C9BD4904-764C-5BDB-4821-FEBCBC90D934}"/>
                  </a:ext>
                </a:extLst>
              </p:cNvPr>
              <p:cNvSpPr/>
              <p:nvPr/>
            </p:nvSpPr>
            <p:spPr>
              <a:xfrm>
                <a:off x="1327985" y="2833026"/>
                <a:ext cx="72232" cy="436560"/>
              </a:xfrm>
              <a:custGeom>
                <a:avLst/>
                <a:gdLst>
                  <a:gd name="connsiteX0" fmla="*/ 56875 w 72232"/>
                  <a:gd name="connsiteY0" fmla="*/ 2102 h 436560"/>
                  <a:gd name="connsiteX1" fmla="*/ 63781 w 72232"/>
                  <a:gd name="connsiteY1" fmla="*/ 2102 h 436560"/>
                  <a:gd name="connsiteX2" fmla="*/ 62580 w 72232"/>
                  <a:gd name="connsiteY2" fmla="*/ 65754 h 436560"/>
                  <a:gd name="connsiteX3" fmla="*/ 72188 w 72232"/>
                  <a:gd name="connsiteY3" fmla="*/ 211975 h 436560"/>
                  <a:gd name="connsiteX4" fmla="*/ 67684 w 72232"/>
                  <a:gd name="connsiteY4" fmla="*/ 264818 h 436560"/>
                  <a:gd name="connsiteX5" fmla="*/ 62580 w 72232"/>
                  <a:gd name="connsiteY5" fmla="*/ 414942 h 436560"/>
                  <a:gd name="connsiteX6" fmla="*/ 40062 w 72232"/>
                  <a:gd name="connsiteY6" fmla="*/ 436560 h 436560"/>
                  <a:gd name="connsiteX7" fmla="*/ 14541 w 72232"/>
                  <a:gd name="connsiteY7" fmla="*/ 272325 h 436560"/>
                  <a:gd name="connsiteX8" fmla="*/ 6434 w 72232"/>
                  <a:gd name="connsiteY8" fmla="*/ 153126 h 436560"/>
                  <a:gd name="connsiteX9" fmla="*/ 5233 w 72232"/>
                  <a:gd name="connsiteY9" fmla="*/ 104186 h 436560"/>
                  <a:gd name="connsiteX10" fmla="*/ 28952 w 72232"/>
                  <a:gd name="connsiteY10" fmla="*/ 0 h 436560"/>
                  <a:gd name="connsiteX11" fmla="*/ 56875 w 72232"/>
                  <a:gd name="connsiteY11" fmla="*/ 2102 h 436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2232" h="436560">
                    <a:moveTo>
                      <a:pt x="56875" y="2102"/>
                    </a:moveTo>
                    <a:lnTo>
                      <a:pt x="63781" y="2102"/>
                    </a:lnTo>
                    <a:lnTo>
                      <a:pt x="62580" y="65754"/>
                    </a:lnTo>
                    <a:cubicBezTo>
                      <a:pt x="64382" y="102685"/>
                      <a:pt x="71287" y="175345"/>
                      <a:pt x="72188" y="211975"/>
                    </a:cubicBezTo>
                    <a:cubicBezTo>
                      <a:pt x="72789" y="235394"/>
                      <a:pt x="67084" y="247104"/>
                      <a:pt x="67684" y="264818"/>
                    </a:cubicBezTo>
                    <a:cubicBezTo>
                      <a:pt x="69786" y="314660"/>
                      <a:pt x="63181" y="363600"/>
                      <a:pt x="62580" y="414942"/>
                    </a:cubicBezTo>
                    <a:lnTo>
                      <a:pt x="40062" y="436560"/>
                    </a:lnTo>
                    <a:cubicBezTo>
                      <a:pt x="29553" y="359096"/>
                      <a:pt x="12739" y="316761"/>
                      <a:pt x="14541" y="272325"/>
                    </a:cubicBezTo>
                    <a:cubicBezTo>
                      <a:pt x="17543" y="198164"/>
                      <a:pt x="14541" y="199364"/>
                      <a:pt x="6434" y="153126"/>
                    </a:cubicBezTo>
                    <a:cubicBezTo>
                      <a:pt x="-5876" y="81968"/>
                      <a:pt x="2831" y="132409"/>
                      <a:pt x="5233" y="104186"/>
                    </a:cubicBezTo>
                    <a:cubicBezTo>
                      <a:pt x="7034" y="82568"/>
                      <a:pt x="10937" y="54945"/>
                      <a:pt x="28952" y="0"/>
                    </a:cubicBezTo>
                    <a:lnTo>
                      <a:pt x="56875" y="2102"/>
                    </a:lnTo>
                    <a:close/>
                  </a:path>
                </a:pathLst>
              </a:custGeom>
              <a:solidFill>
                <a:srgbClr val="F0C17D"/>
              </a:solidFill>
              <a:ln w="30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sp>
            <p:nvSpPr>
              <p:cNvPr id="225" name="Freeform: Shape 224">
                <a:extLst>
                  <a:ext uri="{FF2B5EF4-FFF2-40B4-BE49-F238E27FC236}">
                    <a16:creationId xmlns:a16="http://schemas.microsoft.com/office/drawing/2014/main" id="{3FA93468-A7E4-30CC-86E7-002562A1A47A}"/>
                  </a:ext>
                </a:extLst>
              </p:cNvPr>
              <p:cNvSpPr/>
              <p:nvPr/>
            </p:nvSpPr>
            <p:spPr>
              <a:xfrm>
                <a:off x="1279045" y="2859147"/>
                <a:ext cx="72232" cy="436560"/>
              </a:xfrm>
              <a:custGeom>
                <a:avLst/>
                <a:gdLst>
                  <a:gd name="connsiteX0" fmla="*/ 56875 w 72232"/>
                  <a:gd name="connsiteY0" fmla="*/ 2102 h 436560"/>
                  <a:gd name="connsiteX1" fmla="*/ 63781 w 72232"/>
                  <a:gd name="connsiteY1" fmla="*/ 2102 h 436560"/>
                  <a:gd name="connsiteX2" fmla="*/ 62580 w 72232"/>
                  <a:gd name="connsiteY2" fmla="*/ 65754 h 436560"/>
                  <a:gd name="connsiteX3" fmla="*/ 72188 w 72232"/>
                  <a:gd name="connsiteY3" fmla="*/ 211975 h 436560"/>
                  <a:gd name="connsiteX4" fmla="*/ 67684 w 72232"/>
                  <a:gd name="connsiteY4" fmla="*/ 264819 h 436560"/>
                  <a:gd name="connsiteX5" fmla="*/ 62580 w 72232"/>
                  <a:gd name="connsiteY5" fmla="*/ 414942 h 436560"/>
                  <a:gd name="connsiteX6" fmla="*/ 40062 w 72232"/>
                  <a:gd name="connsiteY6" fmla="*/ 436560 h 436560"/>
                  <a:gd name="connsiteX7" fmla="*/ 14540 w 72232"/>
                  <a:gd name="connsiteY7" fmla="*/ 272325 h 436560"/>
                  <a:gd name="connsiteX8" fmla="*/ 6434 w 72232"/>
                  <a:gd name="connsiteY8" fmla="*/ 153126 h 436560"/>
                  <a:gd name="connsiteX9" fmla="*/ 5233 w 72232"/>
                  <a:gd name="connsiteY9" fmla="*/ 104186 h 436560"/>
                  <a:gd name="connsiteX10" fmla="*/ 28952 w 72232"/>
                  <a:gd name="connsiteY10" fmla="*/ 0 h 436560"/>
                  <a:gd name="connsiteX11" fmla="*/ 56875 w 72232"/>
                  <a:gd name="connsiteY11" fmla="*/ 2102 h 436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2232" h="436560">
                    <a:moveTo>
                      <a:pt x="56875" y="2102"/>
                    </a:moveTo>
                    <a:lnTo>
                      <a:pt x="63781" y="2102"/>
                    </a:lnTo>
                    <a:lnTo>
                      <a:pt x="62580" y="65754"/>
                    </a:lnTo>
                    <a:cubicBezTo>
                      <a:pt x="64382" y="102685"/>
                      <a:pt x="71287" y="175345"/>
                      <a:pt x="72188" y="211975"/>
                    </a:cubicBezTo>
                    <a:cubicBezTo>
                      <a:pt x="72789" y="235394"/>
                      <a:pt x="67084" y="247104"/>
                      <a:pt x="67684" y="264819"/>
                    </a:cubicBezTo>
                    <a:cubicBezTo>
                      <a:pt x="69786" y="314660"/>
                      <a:pt x="63181" y="363600"/>
                      <a:pt x="62580" y="414942"/>
                    </a:cubicBezTo>
                    <a:lnTo>
                      <a:pt x="40062" y="436560"/>
                    </a:lnTo>
                    <a:cubicBezTo>
                      <a:pt x="29553" y="359096"/>
                      <a:pt x="12739" y="316761"/>
                      <a:pt x="14540" y="272325"/>
                    </a:cubicBezTo>
                    <a:cubicBezTo>
                      <a:pt x="17543" y="198164"/>
                      <a:pt x="14540" y="199365"/>
                      <a:pt x="6434" y="153126"/>
                    </a:cubicBezTo>
                    <a:cubicBezTo>
                      <a:pt x="-5876" y="81968"/>
                      <a:pt x="2831" y="132409"/>
                      <a:pt x="5233" y="104186"/>
                    </a:cubicBezTo>
                    <a:cubicBezTo>
                      <a:pt x="7034" y="82568"/>
                      <a:pt x="10938" y="54945"/>
                      <a:pt x="28952" y="0"/>
                    </a:cubicBezTo>
                    <a:lnTo>
                      <a:pt x="56875" y="2102"/>
                    </a:lnTo>
                    <a:close/>
                  </a:path>
                </a:pathLst>
              </a:custGeom>
              <a:solidFill>
                <a:srgbClr val="FFDBA7"/>
              </a:solidFill>
              <a:ln w="30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sp>
            <p:nvSpPr>
              <p:cNvPr id="226" name="Freeform: Shape 225">
                <a:extLst>
                  <a:ext uri="{FF2B5EF4-FFF2-40B4-BE49-F238E27FC236}">
                    <a16:creationId xmlns:a16="http://schemas.microsoft.com/office/drawing/2014/main" id="{C134F4FF-F93C-7336-28CC-19842AE289C4}"/>
                  </a:ext>
                </a:extLst>
              </p:cNvPr>
              <p:cNvSpPr/>
              <p:nvPr/>
            </p:nvSpPr>
            <p:spPr>
              <a:xfrm>
                <a:off x="1311900" y="2594329"/>
                <a:ext cx="48640" cy="78965"/>
              </a:xfrm>
              <a:custGeom>
                <a:avLst/>
                <a:gdLst>
                  <a:gd name="connsiteX0" fmla="*/ 0 w 48640"/>
                  <a:gd name="connsiteY0" fmla="*/ 0 h 78965"/>
                  <a:gd name="connsiteX1" fmla="*/ 0 w 48640"/>
                  <a:gd name="connsiteY1" fmla="*/ 53744 h 78965"/>
                  <a:gd name="connsiteX2" fmla="*/ 33027 w 48640"/>
                  <a:gd name="connsiteY2" fmla="*/ 78965 h 78965"/>
                  <a:gd name="connsiteX3" fmla="*/ 48640 w 48640"/>
                  <a:gd name="connsiteY3" fmla="*/ 64253 h 78965"/>
                  <a:gd name="connsiteX4" fmla="*/ 47439 w 48640"/>
                  <a:gd name="connsiteY4" fmla="*/ 14712 h 78965"/>
                  <a:gd name="connsiteX5" fmla="*/ 0 w 48640"/>
                  <a:gd name="connsiteY5" fmla="*/ 0 h 78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640" h="78965">
                    <a:moveTo>
                      <a:pt x="0" y="0"/>
                    </a:moveTo>
                    <a:cubicBezTo>
                      <a:pt x="1501" y="9308"/>
                      <a:pt x="9608" y="30325"/>
                      <a:pt x="0" y="53744"/>
                    </a:cubicBezTo>
                    <a:lnTo>
                      <a:pt x="33027" y="78965"/>
                    </a:lnTo>
                    <a:lnTo>
                      <a:pt x="48640" y="64253"/>
                    </a:lnTo>
                    <a:cubicBezTo>
                      <a:pt x="44437" y="44437"/>
                      <a:pt x="43536" y="32427"/>
                      <a:pt x="47439" y="14712"/>
                    </a:cubicBezTo>
                    <a:lnTo>
                      <a:pt x="0" y="0"/>
                    </a:lnTo>
                    <a:close/>
                  </a:path>
                </a:pathLst>
              </a:custGeom>
              <a:solidFill>
                <a:srgbClr val="F0C17D"/>
              </a:solidFill>
              <a:ln w="30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sp>
            <p:nvSpPr>
              <p:cNvPr id="227" name="Freeform: Shape 226">
                <a:extLst>
                  <a:ext uri="{FF2B5EF4-FFF2-40B4-BE49-F238E27FC236}">
                    <a16:creationId xmlns:a16="http://schemas.microsoft.com/office/drawing/2014/main" id="{957E94C2-7CE5-1A87-4241-4686AF465C72}"/>
                  </a:ext>
                </a:extLst>
              </p:cNvPr>
              <p:cNvSpPr/>
              <p:nvPr/>
            </p:nvSpPr>
            <p:spPr>
              <a:xfrm>
                <a:off x="1267441" y="2629830"/>
                <a:ext cx="146581" cy="345346"/>
              </a:xfrm>
              <a:custGeom>
                <a:avLst/>
                <a:gdLst>
                  <a:gd name="connsiteX0" fmla="*/ 44459 w 146581"/>
                  <a:gd name="connsiteY0" fmla="*/ 11637 h 345346"/>
                  <a:gd name="connsiteX1" fmla="*/ 13534 w 146581"/>
                  <a:gd name="connsiteY1" fmla="*/ 45566 h 345346"/>
                  <a:gd name="connsiteX2" fmla="*/ 18638 w 146581"/>
                  <a:gd name="connsiteY2" fmla="*/ 142846 h 345346"/>
                  <a:gd name="connsiteX3" fmla="*/ 27045 w 146581"/>
                  <a:gd name="connsiteY3" fmla="*/ 186682 h 345346"/>
                  <a:gd name="connsiteX4" fmla="*/ 23742 w 146581"/>
                  <a:gd name="connsiteY4" fmla="*/ 207399 h 345346"/>
                  <a:gd name="connsiteX5" fmla="*/ 122824 w 146581"/>
                  <a:gd name="connsiteY5" fmla="*/ 316389 h 345346"/>
                  <a:gd name="connsiteX6" fmla="*/ 129430 w 146581"/>
                  <a:gd name="connsiteY6" fmla="*/ 212503 h 345346"/>
                  <a:gd name="connsiteX7" fmla="*/ 121623 w 146581"/>
                  <a:gd name="connsiteY7" fmla="*/ 175272 h 345346"/>
                  <a:gd name="connsiteX8" fmla="*/ 130631 w 146581"/>
                  <a:gd name="connsiteY8" fmla="*/ 141945 h 345346"/>
                  <a:gd name="connsiteX9" fmla="*/ 142641 w 146581"/>
                  <a:gd name="connsiteY9" fmla="*/ 104114 h 345346"/>
                  <a:gd name="connsiteX10" fmla="*/ 141440 w 146581"/>
                  <a:gd name="connsiteY10" fmla="*/ 95407 h 345346"/>
                  <a:gd name="connsiteX11" fmla="*/ 141139 w 146581"/>
                  <a:gd name="connsiteY11" fmla="*/ 42263 h 345346"/>
                  <a:gd name="connsiteX12" fmla="*/ 121323 w 146581"/>
                  <a:gd name="connsiteY12" fmla="*/ 1129 h 345346"/>
                  <a:gd name="connsiteX13" fmla="*/ 89497 w 146581"/>
                  <a:gd name="connsiteY13" fmla="*/ 9536 h 345346"/>
                  <a:gd name="connsiteX14" fmla="*/ 92799 w 146581"/>
                  <a:gd name="connsiteY14" fmla="*/ 14940 h 345346"/>
                  <a:gd name="connsiteX15" fmla="*/ 90397 w 146581"/>
                  <a:gd name="connsiteY15" fmla="*/ 14040 h 345346"/>
                  <a:gd name="connsiteX16" fmla="*/ 83492 w 146581"/>
                  <a:gd name="connsiteY16" fmla="*/ 35357 h 345346"/>
                  <a:gd name="connsiteX17" fmla="*/ 44459 w 146581"/>
                  <a:gd name="connsiteY17" fmla="*/ 11637 h 345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46581" h="345346">
                    <a:moveTo>
                      <a:pt x="44459" y="11637"/>
                    </a:moveTo>
                    <a:cubicBezTo>
                      <a:pt x="36653" y="28151"/>
                      <a:pt x="27946" y="37158"/>
                      <a:pt x="13534" y="45566"/>
                    </a:cubicBezTo>
                    <a:cubicBezTo>
                      <a:pt x="-13188" y="61479"/>
                      <a:pt x="5728" y="110419"/>
                      <a:pt x="18638" y="142846"/>
                    </a:cubicBezTo>
                    <a:cubicBezTo>
                      <a:pt x="26144" y="161161"/>
                      <a:pt x="27045" y="175573"/>
                      <a:pt x="27045" y="186682"/>
                    </a:cubicBezTo>
                    <a:cubicBezTo>
                      <a:pt x="27045" y="194488"/>
                      <a:pt x="27345" y="200493"/>
                      <a:pt x="23742" y="207399"/>
                    </a:cubicBezTo>
                    <a:cubicBezTo>
                      <a:pt x="-29101" y="310684"/>
                      <a:pt x="93400" y="390550"/>
                      <a:pt x="122824" y="316389"/>
                    </a:cubicBezTo>
                    <a:cubicBezTo>
                      <a:pt x="131231" y="295372"/>
                      <a:pt x="145042" y="261744"/>
                      <a:pt x="129430" y="212503"/>
                    </a:cubicBezTo>
                    <a:cubicBezTo>
                      <a:pt x="124025" y="195689"/>
                      <a:pt x="121023" y="183379"/>
                      <a:pt x="121623" y="175272"/>
                    </a:cubicBezTo>
                    <a:cubicBezTo>
                      <a:pt x="122224" y="168067"/>
                      <a:pt x="124325" y="159359"/>
                      <a:pt x="130631" y="141945"/>
                    </a:cubicBezTo>
                    <a:cubicBezTo>
                      <a:pt x="139938" y="129335"/>
                      <a:pt x="142941" y="115523"/>
                      <a:pt x="142641" y="104114"/>
                    </a:cubicBezTo>
                    <a:cubicBezTo>
                      <a:pt x="142641" y="101412"/>
                      <a:pt x="142040" y="98409"/>
                      <a:pt x="141440" y="95407"/>
                    </a:cubicBezTo>
                    <a:cubicBezTo>
                      <a:pt x="148045" y="75891"/>
                      <a:pt x="148645" y="62079"/>
                      <a:pt x="141139" y="42263"/>
                    </a:cubicBezTo>
                    <a:cubicBezTo>
                      <a:pt x="136936" y="30853"/>
                      <a:pt x="129730" y="3831"/>
                      <a:pt x="121323" y="1129"/>
                    </a:cubicBezTo>
                    <a:cubicBezTo>
                      <a:pt x="106311" y="-3675"/>
                      <a:pt x="93700" y="8335"/>
                      <a:pt x="89497" y="9536"/>
                    </a:cubicBezTo>
                    <a:cubicBezTo>
                      <a:pt x="90698" y="11337"/>
                      <a:pt x="91899" y="13139"/>
                      <a:pt x="92799" y="14940"/>
                    </a:cubicBezTo>
                    <a:cubicBezTo>
                      <a:pt x="91899" y="14640"/>
                      <a:pt x="91298" y="14340"/>
                      <a:pt x="90397" y="14040"/>
                    </a:cubicBezTo>
                    <a:cubicBezTo>
                      <a:pt x="90998" y="19144"/>
                      <a:pt x="89797" y="30253"/>
                      <a:pt x="83492" y="35357"/>
                    </a:cubicBezTo>
                    <a:cubicBezTo>
                      <a:pt x="64276" y="28151"/>
                      <a:pt x="58271" y="26049"/>
                      <a:pt x="44459" y="11637"/>
                    </a:cubicBezTo>
                    <a:close/>
                  </a:path>
                </a:pathLst>
              </a:custGeom>
              <a:solidFill>
                <a:srgbClr val="C1272D"/>
              </a:solidFill>
              <a:ln w="30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228" name="Freeform: Shape 227">
                <a:extLst>
                  <a:ext uri="{FF2B5EF4-FFF2-40B4-BE49-F238E27FC236}">
                    <a16:creationId xmlns:a16="http://schemas.microsoft.com/office/drawing/2014/main" id="{BFCFA584-9270-6E6B-C45D-C54CF6421B34}"/>
                  </a:ext>
                </a:extLst>
              </p:cNvPr>
              <p:cNvSpPr/>
              <p:nvPr/>
            </p:nvSpPr>
            <p:spPr>
              <a:xfrm>
                <a:off x="1274509" y="2806304"/>
                <a:ext cx="135363" cy="282710"/>
              </a:xfrm>
              <a:custGeom>
                <a:avLst/>
                <a:gdLst>
                  <a:gd name="connsiteX0" fmla="*/ 19977 w 135363"/>
                  <a:gd name="connsiteY0" fmla="*/ 10208 h 282710"/>
                  <a:gd name="connsiteX1" fmla="*/ 13071 w 135363"/>
                  <a:gd name="connsiteY1" fmla="*/ 30925 h 282710"/>
                  <a:gd name="connsiteX2" fmla="*/ 15773 w 135363"/>
                  <a:gd name="connsiteY2" fmla="*/ 275027 h 282710"/>
                  <a:gd name="connsiteX3" fmla="*/ 18475 w 135363"/>
                  <a:gd name="connsiteY3" fmla="*/ 281032 h 282710"/>
                  <a:gd name="connsiteX4" fmla="*/ 89634 w 135363"/>
                  <a:gd name="connsiteY4" fmla="*/ 260315 h 282710"/>
                  <a:gd name="connsiteX5" fmla="*/ 128666 w 135363"/>
                  <a:gd name="connsiteY5" fmla="*/ 224585 h 282710"/>
                  <a:gd name="connsiteX6" fmla="*/ 128966 w 135363"/>
                  <a:gd name="connsiteY6" fmla="*/ 224285 h 282710"/>
                  <a:gd name="connsiteX7" fmla="*/ 126564 w 135363"/>
                  <a:gd name="connsiteY7" fmla="*/ 42335 h 282710"/>
                  <a:gd name="connsiteX8" fmla="*/ 113053 w 135363"/>
                  <a:gd name="connsiteY8" fmla="*/ 0 h 282710"/>
                  <a:gd name="connsiteX9" fmla="*/ 19977 w 135363"/>
                  <a:gd name="connsiteY9" fmla="*/ 10208 h 282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5363" h="282710">
                    <a:moveTo>
                      <a:pt x="19977" y="10208"/>
                    </a:moveTo>
                    <a:cubicBezTo>
                      <a:pt x="19977" y="18015"/>
                      <a:pt x="16674" y="24020"/>
                      <a:pt x="13071" y="30925"/>
                    </a:cubicBezTo>
                    <a:cubicBezTo>
                      <a:pt x="-14552" y="85270"/>
                      <a:pt x="9168" y="214377"/>
                      <a:pt x="15773" y="275027"/>
                    </a:cubicBezTo>
                    <a:cubicBezTo>
                      <a:pt x="15173" y="277729"/>
                      <a:pt x="16073" y="279831"/>
                      <a:pt x="18475" y="281032"/>
                    </a:cubicBezTo>
                    <a:cubicBezTo>
                      <a:pt x="28083" y="286737"/>
                      <a:pt x="59909" y="277429"/>
                      <a:pt x="89634" y="260315"/>
                    </a:cubicBezTo>
                    <a:cubicBezTo>
                      <a:pt x="112753" y="246804"/>
                      <a:pt x="127765" y="232692"/>
                      <a:pt x="128666" y="224585"/>
                    </a:cubicBezTo>
                    <a:lnTo>
                      <a:pt x="128966" y="224285"/>
                    </a:lnTo>
                    <a:cubicBezTo>
                      <a:pt x="139475" y="81667"/>
                      <a:pt x="135872" y="72059"/>
                      <a:pt x="126564" y="42335"/>
                    </a:cubicBezTo>
                    <a:cubicBezTo>
                      <a:pt x="121160" y="25521"/>
                      <a:pt x="112453" y="8107"/>
                      <a:pt x="113053" y="0"/>
                    </a:cubicBezTo>
                    <a:cubicBezTo>
                      <a:pt x="101344" y="10208"/>
                      <a:pt x="44597" y="23119"/>
                      <a:pt x="19977" y="10208"/>
                    </a:cubicBezTo>
                    <a:close/>
                  </a:path>
                </a:pathLst>
              </a:custGeom>
              <a:solidFill>
                <a:srgbClr val="05345E"/>
              </a:solidFill>
              <a:ln w="30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sp>
            <p:nvSpPr>
              <p:cNvPr id="229" name="Freeform: Shape 228">
                <a:extLst>
                  <a:ext uri="{FF2B5EF4-FFF2-40B4-BE49-F238E27FC236}">
                    <a16:creationId xmlns:a16="http://schemas.microsoft.com/office/drawing/2014/main" id="{EFA422DE-2E86-5A88-1B53-0D7D020CA22F}"/>
                  </a:ext>
                </a:extLst>
              </p:cNvPr>
              <p:cNvSpPr/>
              <p:nvPr/>
            </p:nvSpPr>
            <p:spPr>
              <a:xfrm>
                <a:off x="1306796" y="2637565"/>
                <a:ext cx="47439" cy="44136"/>
              </a:xfrm>
              <a:custGeom>
                <a:avLst/>
                <a:gdLst>
                  <a:gd name="connsiteX0" fmla="*/ 6906 w 47439"/>
                  <a:gd name="connsiteY0" fmla="*/ 0 h 44136"/>
                  <a:gd name="connsiteX1" fmla="*/ 47439 w 47439"/>
                  <a:gd name="connsiteY1" fmla="*/ 24320 h 44136"/>
                  <a:gd name="connsiteX2" fmla="*/ 40233 w 47439"/>
                  <a:gd name="connsiteY2" fmla="*/ 44136 h 44136"/>
                  <a:gd name="connsiteX3" fmla="*/ 0 w 47439"/>
                  <a:gd name="connsiteY3" fmla="*/ 13211 h 44136"/>
                  <a:gd name="connsiteX4" fmla="*/ 6906 w 47439"/>
                  <a:gd name="connsiteY4" fmla="*/ 0 h 441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439" h="44136">
                    <a:moveTo>
                      <a:pt x="6906" y="0"/>
                    </a:moveTo>
                    <a:cubicBezTo>
                      <a:pt x="14412" y="16213"/>
                      <a:pt x="38432" y="22819"/>
                      <a:pt x="47439" y="24320"/>
                    </a:cubicBezTo>
                    <a:lnTo>
                      <a:pt x="40233" y="44136"/>
                    </a:lnTo>
                    <a:cubicBezTo>
                      <a:pt x="18015" y="34228"/>
                      <a:pt x="4203" y="22218"/>
                      <a:pt x="0" y="13211"/>
                    </a:cubicBezTo>
                    <a:lnTo>
                      <a:pt x="6906" y="0"/>
                    </a:lnTo>
                    <a:close/>
                  </a:path>
                </a:pathLst>
              </a:custGeom>
              <a:solidFill>
                <a:srgbClr val="F15A24"/>
              </a:solidFill>
              <a:ln w="30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grpSp>
            <p:nvGrpSpPr>
              <p:cNvPr id="230" name="Graphic 2">
                <a:extLst>
                  <a:ext uri="{FF2B5EF4-FFF2-40B4-BE49-F238E27FC236}">
                    <a16:creationId xmlns:a16="http://schemas.microsoft.com/office/drawing/2014/main" id="{5B8AA4EA-2DCB-78FF-7F1F-94EF337D71E1}"/>
                  </a:ext>
                </a:extLst>
              </p:cNvPr>
              <p:cNvGrpSpPr/>
              <p:nvPr/>
            </p:nvGrpSpPr>
            <p:grpSpPr>
              <a:xfrm>
                <a:off x="1355049" y="3217643"/>
                <a:ext cx="88745" cy="99120"/>
                <a:chOff x="1355049" y="3217643"/>
                <a:chExt cx="88745" cy="99120"/>
              </a:xfrm>
            </p:grpSpPr>
            <p:sp>
              <p:nvSpPr>
                <p:cNvPr id="243" name="Freeform: Shape 242">
                  <a:extLst>
                    <a:ext uri="{FF2B5EF4-FFF2-40B4-BE49-F238E27FC236}">
                      <a16:creationId xmlns:a16="http://schemas.microsoft.com/office/drawing/2014/main" id="{24EADDDA-2642-FD71-9541-88DAE07B5440}"/>
                    </a:ext>
                  </a:extLst>
                </p:cNvPr>
                <p:cNvSpPr/>
                <p:nvPr/>
              </p:nvSpPr>
              <p:spPr>
                <a:xfrm>
                  <a:off x="1359157" y="3217643"/>
                  <a:ext cx="68339" cy="87372"/>
                </a:xfrm>
                <a:custGeom>
                  <a:avLst/>
                  <a:gdLst>
                    <a:gd name="connsiteX0" fmla="*/ 31709 w 68339"/>
                    <a:gd name="connsiteY0" fmla="*/ 15613 h 87372"/>
                    <a:gd name="connsiteX1" fmla="*/ 36213 w 68339"/>
                    <a:gd name="connsiteY1" fmla="*/ 48040 h 87372"/>
                    <a:gd name="connsiteX2" fmla="*/ 65937 w 68339"/>
                    <a:gd name="connsiteY2" fmla="*/ 76263 h 87372"/>
                    <a:gd name="connsiteX3" fmla="*/ 68339 w 68339"/>
                    <a:gd name="connsiteY3" fmla="*/ 84370 h 87372"/>
                    <a:gd name="connsiteX4" fmla="*/ 57530 w 68339"/>
                    <a:gd name="connsiteY4" fmla="*/ 86471 h 87372"/>
                    <a:gd name="connsiteX5" fmla="*/ 43419 w 68339"/>
                    <a:gd name="connsiteY5" fmla="*/ 87372 h 87372"/>
                    <a:gd name="connsiteX6" fmla="*/ 23002 w 68339"/>
                    <a:gd name="connsiteY6" fmla="*/ 72059 h 87372"/>
                    <a:gd name="connsiteX7" fmla="*/ 1384 w 68339"/>
                    <a:gd name="connsiteY7" fmla="*/ 46238 h 87372"/>
                    <a:gd name="connsiteX8" fmla="*/ 183 w 68339"/>
                    <a:gd name="connsiteY8" fmla="*/ 0 h 87372"/>
                    <a:gd name="connsiteX9" fmla="*/ 31709 w 68339"/>
                    <a:gd name="connsiteY9" fmla="*/ 15613 h 87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339" h="87372">
                      <a:moveTo>
                        <a:pt x="31709" y="15613"/>
                      </a:moveTo>
                      <a:cubicBezTo>
                        <a:pt x="31108" y="30025"/>
                        <a:pt x="34411" y="43536"/>
                        <a:pt x="36213" y="48040"/>
                      </a:cubicBezTo>
                      <a:cubicBezTo>
                        <a:pt x="40716" y="59449"/>
                        <a:pt x="57230" y="68757"/>
                        <a:pt x="65937" y="76263"/>
                      </a:cubicBezTo>
                      <a:lnTo>
                        <a:pt x="68339" y="84370"/>
                      </a:lnTo>
                      <a:lnTo>
                        <a:pt x="57530" y="86471"/>
                      </a:lnTo>
                      <a:lnTo>
                        <a:pt x="43419" y="87372"/>
                      </a:lnTo>
                      <a:cubicBezTo>
                        <a:pt x="35912" y="82268"/>
                        <a:pt x="28106" y="75362"/>
                        <a:pt x="23002" y="72059"/>
                      </a:cubicBezTo>
                      <a:cubicBezTo>
                        <a:pt x="3185" y="59149"/>
                        <a:pt x="-3120" y="58848"/>
                        <a:pt x="1384" y="46238"/>
                      </a:cubicBezTo>
                      <a:cubicBezTo>
                        <a:pt x="3185" y="41434"/>
                        <a:pt x="5587" y="21618"/>
                        <a:pt x="183" y="0"/>
                      </a:cubicBezTo>
                      <a:lnTo>
                        <a:pt x="31709" y="15613"/>
                      </a:lnTo>
                      <a:close/>
                    </a:path>
                  </a:pathLst>
                </a:custGeom>
                <a:solidFill>
                  <a:srgbClr val="F0C17D"/>
                </a:solidFill>
                <a:ln w="30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sp>
              <p:nvSpPr>
                <p:cNvPr id="244" name="Freeform: Shape 243">
                  <a:extLst>
                    <a:ext uri="{FF2B5EF4-FFF2-40B4-BE49-F238E27FC236}">
                      <a16:creationId xmlns:a16="http://schemas.microsoft.com/office/drawing/2014/main" id="{B4B9F216-01AC-9E79-0F30-17684A1BCD7E}"/>
                    </a:ext>
                  </a:extLst>
                </p:cNvPr>
                <p:cNvSpPr/>
                <p:nvPr/>
              </p:nvSpPr>
              <p:spPr>
                <a:xfrm>
                  <a:off x="1355049" y="3261179"/>
                  <a:ext cx="88745" cy="55584"/>
                </a:xfrm>
                <a:custGeom>
                  <a:avLst/>
                  <a:gdLst>
                    <a:gd name="connsiteX0" fmla="*/ 64941 w 88745"/>
                    <a:gd name="connsiteY0" fmla="*/ 29124 h 55584"/>
                    <a:gd name="connsiteX1" fmla="*/ 30412 w 88745"/>
                    <a:gd name="connsiteY1" fmla="*/ 27322 h 55584"/>
                    <a:gd name="connsiteX2" fmla="*/ 5792 w 88745"/>
                    <a:gd name="connsiteY2" fmla="*/ 0 h 55584"/>
                    <a:gd name="connsiteX3" fmla="*/ 688 w 88745"/>
                    <a:gd name="connsiteY3" fmla="*/ 24921 h 55584"/>
                    <a:gd name="connsiteX4" fmla="*/ 2189 w 88745"/>
                    <a:gd name="connsiteY4" fmla="*/ 36930 h 55584"/>
                    <a:gd name="connsiteX5" fmla="*/ 15400 w 88745"/>
                    <a:gd name="connsiteY5" fmla="*/ 42035 h 55584"/>
                    <a:gd name="connsiteX6" fmla="*/ 24407 w 88745"/>
                    <a:gd name="connsiteY6" fmla="*/ 39633 h 55584"/>
                    <a:gd name="connsiteX7" fmla="*/ 23807 w 88745"/>
                    <a:gd name="connsiteY7" fmla="*/ 33628 h 55584"/>
                    <a:gd name="connsiteX8" fmla="*/ 42723 w 88745"/>
                    <a:gd name="connsiteY8" fmla="*/ 50742 h 55584"/>
                    <a:gd name="connsiteX9" fmla="*/ 86259 w 88745"/>
                    <a:gd name="connsiteY9" fmla="*/ 52844 h 55584"/>
                    <a:gd name="connsiteX10" fmla="*/ 64941 w 88745"/>
                    <a:gd name="connsiteY10" fmla="*/ 29124 h 55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745" h="55584">
                      <a:moveTo>
                        <a:pt x="64941" y="29124"/>
                      </a:moveTo>
                      <a:cubicBezTo>
                        <a:pt x="72147" y="39933"/>
                        <a:pt x="46926" y="36330"/>
                        <a:pt x="30412" y="27322"/>
                      </a:cubicBezTo>
                      <a:cubicBezTo>
                        <a:pt x="19303" y="21318"/>
                        <a:pt x="12097" y="10509"/>
                        <a:pt x="5792" y="0"/>
                      </a:cubicBezTo>
                      <a:cubicBezTo>
                        <a:pt x="1589" y="7206"/>
                        <a:pt x="-1414" y="14412"/>
                        <a:pt x="688" y="24921"/>
                      </a:cubicBezTo>
                      <a:lnTo>
                        <a:pt x="2189" y="36930"/>
                      </a:lnTo>
                      <a:lnTo>
                        <a:pt x="15400" y="42035"/>
                      </a:lnTo>
                      <a:lnTo>
                        <a:pt x="24407" y="39633"/>
                      </a:lnTo>
                      <a:lnTo>
                        <a:pt x="23807" y="33628"/>
                      </a:lnTo>
                      <a:cubicBezTo>
                        <a:pt x="36417" y="43536"/>
                        <a:pt x="37318" y="48040"/>
                        <a:pt x="42723" y="50742"/>
                      </a:cubicBezTo>
                      <a:cubicBezTo>
                        <a:pt x="50229" y="54645"/>
                        <a:pt x="80254" y="58248"/>
                        <a:pt x="86259" y="52844"/>
                      </a:cubicBezTo>
                      <a:cubicBezTo>
                        <a:pt x="96767" y="43836"/>
                        <a:pt x="70946" y="32127"/>
                        <a:pt x="64941" y="29124"/>
                      </a:cubicBezTo>
                      <a:close/>
                    </a:path>
                  </a:pathLst>
                </a:custGeom>
                <a:solidFill>
                  <a:srgbClr val="042847"/>
                </a:solidFill>
                <a:ln w="30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grpSp>
          <p:grpSp>
            <p:nvGrpSpPr>
              <p:cNvPr id="231" name="Graphic 2">
                <a:extLst>
                  <a:ext uri="{FF2B5EF4-FFF2-40B4-BE49-F238E27FC236}">
                    <a16:creationId xmlns:a16="http://schemas.microsoft.com/office/drawing/2014/main" id="{4C70CACF-8EC9-3F93-218F-EF0B180EEFE0}"/>
                  </a:ext>
                </a:extLst>
              </p:cNvPr>
              <p:cNvGrpSpPr/>
              <p:nvPr/>
            </p:nvGrpSpPr>
            <p:grpSpPr>
              <a:xfrm>
                <a:off x="1305508" y="3241363"/>
                <a:ext cx="88641" cy="99420"/>
                <a:chOff x="1305508" y="3241363"/>
                <a:chExt cx="88641" cy="99420"/>
              </a:xfrm>
            </p:grpSpPr>
            <p:sp>
              <p:nvSpPr>
                <p:cNvPr id="241" name="Freeform: Shape 240">
                  <a:extLst>
                    <a:ext uri="{FF2B5EF4-FFF2-40B4-BE49-F238E27FC236}">
                      <a16:creationId xmlns:a16="http://schemas.microsoft.com/office/drawing/2014/main" id="{5DF550AC-0422-591E-8038-C70C39878D2A}"/>
                    </a:ext>
                  </a:extLst>
                </p:cNvPr>
                <p:cNvSpPr/>
                <p:nvPr/>
              </p:nvSpPr>
              <p:spPr>
                <a:xfrm>
                  <a:off x="1309616" y="3241363"/>
                  <a:ext cx="68339" cy="87672"/>
                </a:xfrm>
                <a:custGeom>
                  <a:avLst/>
                  <a:gdLst>
                    <a:gd name="connsiteX0" fmla="*/ 32610 w 68339"/>
                    <a:gd name="connsiteY0" fmla="*/ 16213 h 87672"/>
                    <a:gd name="connsiteX1" fmla="*/ 36213 w 68339"/>
                    <a:gd name="connsiteY1" fmla="*/ 48340 h 87672"/>
                    <a:gd name="connsiteX2" fmla="*/ 65937 w 68339"/>
                    <a:gd name="connsiteY2" fmla="*/ 76563 h 87672"/>
                    <a:gd name="connsiteX3" fmla="*/ 68339 w 68339"/>
                    <a:gd name="connsiteY3" fmla="*/ 84670 h 87672"/>
                    <a:gd name="connsiteX4" fmla="*/ 57530 w 68339"/>
                    <a:gd name="connsiteY4" fmla="*/ 86771 h 87672"/>
                    <a:gd name="connsiteX5" fmla="*/ 43419 w 68339"/>
                    <a:gd name="connsiteY5" fmla="*/ 87672 h 87672"/>
                    <a:gd name="connsiteX6" fmla="*/ 23002 w 68339"/>
                    <a:gd name="connsiteY6" fmla="*/ 72360 h 87672"/>
                    <a:gd name="connsiteX7" fmla="*/ 1384 w 68339"/>
                    <a:gd name="connsiteY7" fmla="*/ 46538 h 87672"/>
                    <a:gd name="connsiteX8" fmla="*/ 783 w 68339"/>
                    <a:gd name="connsiteY8" fmla="*/ 0 h 87672"/>
                    <a:gd name="connsiteX9" fmla="*/ 32610 w 68339"/>
                    <a:gd name="connsiteY9" fmla="*/ 16213 h 87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339" h="87672">
                      <a:moveTo>
                        <a:pt x="32610" y="16213"/>
                      </a:moveTo>
                      <a:cubicBezTo>
                        <a:pt x="32009" y="30625"/>
                        <a:pt x="34411" y="43836"/>
                        <a:pt x="36213" y="48340"/>
                      </a:cubicBezTo>
                      <a:cubicBezTo>
                        <a:pt x="40716" y="59749"/>
                        <a:pt x="57230" y="69057"/>
                        <a:pt x="65937" y="76563"/>
                      </a:cubicBezTo>
                      <a:lnTo>
                        <a:pt x="68339" y="84670"/>
                      </a:lnTo>
                      <a:lnTo>
                        <a:pt x="57530" y="86771"/>
                      </a:lnTo>
                      <a:lnTo>
                        <a:pt x="43419" y="87672"/>
                      </a:lnTo>
                      <a:cubicBezTo>
                        <a:pt x="35912" y="82568"/>
                        <a:pt x="28106" y="75963"/>
                        <a:pt x="23002" y="72360"/>
                      </a:cubicBezTo>
                      <a:cubicBezTo>
                        <a:pt x="3185" y="59449"/>
                        <a:pt x="-3120" y="59149"/>
                        <a:pt x="1384" y="46538"/>
                      </a:cubicBezTo>
                      <a:cubicBezTo>
                        <a:pt x="3185" y="41734"/>
                        <a:pt x="6188" y="21918"/>
                        <a:pt x="783" y="0"/>
                      </a:cubicBezTo>
                      <a:lnTo>
                        <a:pt x="32610" y="16213"/>
                      </a:lnTo>
                      <a:close/>
                    </a:path>
                  </a:pathLst>
                </a:custGeom>
                <a:solidFill>
                  <a:srgbClr val="FFDBA7"/>
                </a:solidFill>
                <a:ln w="30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sp>
              <p:nvSpPr>
                <p:cNvPr id="242" name="Freeform: Shape 241">
                  <a:extLst>
                    <a:ext uri="{FF2B5EF4-FFF2-40B4-BE49-F238E27FC236}">
                      <a16:creationId xmlns:a16="http://schemas.microsoft.com/office/drawing/2014/main" id="{8704B176-CB24-42DC-9F83-C939EF1E10AB}"/>
                    </a:ext>
                  </a:extLst>
                </p:cNvPr>
                <p:cNvSpPr/>
                <p:nvPr/>
              </p:nvSpPr>
              <p:spPr>
                <a:xfrm>
                  <a:off x="1305508" y="3285199"/>
                  <a:ext cx="88641" cy="55584"/>
                </a:xfrm>
                <a:custGeom>
                  <a:avLst/>
                  <a:gdLst>
                    <a:gd name="connsiteX0" fmla="*/ 64941 w 88641"/>
                    <a:gd name="connsiteY0" fmla="*/ 29124 h 55584"/>
                    <a:gd name="connsiteX1" fmla="*/ 30412 w 88641"/>
                    <a:gd name="connsiteY1" fmla="*/ 27322 h 55584"/>
                    <a:gd name="connsiteX2" fmla="*/ 5792 w 88641"/>
                    <a:gd name="connsiteY2" fmla="*/ 0 h 55584"/>
                    <a:gd name="connsiteX3" fmla="*/ 688 w 88641"/>
                    <a:gd name="connsiteY3" fmla="*/ 24921 h 55584"/>
                    <a:gd name="connsiteX4" fmla="*/ 2189 w 88641"/>
                    <a:gd name="connsiteY4" fmla="*/ 36930 h 55584"/>
                    <a:gd name="connsiteX5" fmla="*/ 15400 w 88641"/>
                    <a:gd name="connsiteY5" fmla="*/ 42035 h 55584"/>
                    <a:gd name="connsiteX6" fmla="*/ 24407 w 88641"/>
                    <a:gd name="connsiteY6" fmla="*/ 39633 h 55584"/>
                    <a:gd name="connsiteX7" fmla="*/ 23807 w 88641"/>
                    <a:gd name="connsiteY7" fmla="*/ 33628 h 55584"/>
                    <a:gd name="connsiteX8" fmla="*/ 42723 w 88641"/>
                    <a:gd name="connsiteY8" fmla="*/ 50742 h 55584"/>
                    <a:gd name="connsiteX9" fmla="*/ 86259 w 88641"/>
                    <a:gd name="connsiteY9" fmla="*/ 52844 h 55584"/>
                    <a:gd name="connsiteX10" fmla="*/ 64941 w 88641"/>
                    <a:gd name="connsiteY10" fmla="*/ 29124 h 55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641" h="55584">
                      <a:moveTo>
                        <a:pt x="64941" y="29124"/>
                      </a:moveTo>
                      <a:cubicBezTo>
                        <a:pt x="72147" y="39933"/>
                        <a:pt x="46926" y="36330"/>
                        <a:pt x="30412" y="27322"/>
                      </a:cubicBezTo>
                      <a:cubicBezTo>
                        <a:pt x="19303" y="21318"/>
                        <a:pt x="12097" y="10509"/>
                        <a:pt x="5792" y="0"/>
                      </a:cubicBezTo>
                      <a:cubicBezTo>
                        <a:pt x="1589" y="7206"/>
                        <a:pt x="-1414" y="14412"/>
                        <a:pt x="688" y="24921"/>
                      </a:cubicBezTo>
                      <a:lnTo>
                        <a:pt x="2189" y="36930"/>
                      </a:lnTo>
                      <a:lnTo>
                        <a:pt x="15400" y="42035"/>
                      </a:lnTo>
                      <a:lnTo>
                        <a:pt x="24407" y="39633"/>
                      </a:lnTo>
                      <a:lnTo>
                        <a:pt x="23807" y="33628"/>
                      </a:lnTo>
                      <a:cubicBezTo>
                        <a:pt x="36417" y="43536"/>
                        <a:pt x="37318" y="48040"/>
                        <a:pt x="42723" y="50742"/>
                      </a:cubicBezTo>
                      <a:cubicBezTo>
                        <a:pt x="50229" y="54645"/>
                        <a:pt x="80254" y="58248"/>
                        <a:pt x="86259" y="52844"/>
                      </a:cubicBezTo>
                      <a:cubicBezTo>
                        <a:pt x="96467" y="43836"/>
                        <a:pt x="70946" y="32427"/>
                        <a:pt x="64941" y="29124"/>
                      </a:cubicBezTo>
                      <a:close/>
                    </a:path>
                  </a:pathLst>
                </a:custGeom>
                <a:solidFill>
                  <a:srgbClr val="05345E"/>
                </a:solidFill>
                <a:ln w="30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grpSp>
          <p:sp>
            <p:nvSpPr>
              <p:cNvPr id="232" name="Freeform: Shape 231">
                <a:extLst>
                  <a:ext uri="{FF2B5EF4-FFF2-40B4-BE49-F238E27FC236}">
                    <a16:creationId xmlns:a16="http://schemas.microsoft.com/office/drawing/2014/main" id="{29F1EDB1-CA43-1475-32E3-D69565836F27}"/>
                  </a:ext>
                </a:extLst>
              </p:cNvPr>
              <p:cNvSpPr/>
              <p:nvPr/>
            </p:nvSpPr>
            <p:spPr>
              <a:xfrm>
                <a:off x="1261904" y="2675684"/>
                <a:ext cx="48945" cy="150141"/>
              </a:xfrm>
              <a:custGeom>
                <a:avLst/>
                <a:gdLst>
                  <a:gd name="connsiteX0" fmla="*/ 41890 w 48945"/>
                  <a:gd name="connsiteY0" fmla="*/ 11122 h 150141"/>
                  <a:gd name="connsiteX1" fmla="*/ 41289 w 48945"/>
                  <a:gd name="connsiteY1" fmla="*/ 143231 h 150141"/>
                  <a:gd name="connsiteX2" fmla="*/ 6460 w 48945"/>
                  <a:gd name="connsiteY2" fmla="*/ 137526 h 150141"/>
                  <a:gd name="connsiteX3" fmla="*/ 1356 w 48945"/>
                  <a:gd name="connsiteY3" fmla="*/ 24933 h 150141"/>
                  <a:gd name="connsiteX4" fmla="*/ 21473 w 48945"/>
                  <a:gd name="connsiteY4" fmla="*/ 13 h 150141"/>
                  <a:gd name="connsiteX5" fmla="*/ 41890 w 48945"/>
                  <a:gd name="connsiteY5" fmla="*/ 11122 h 15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945" h="150141">
                    <a:moveTo>
                      <a:pt x="41890" y="11122"/>
                    </a:moveTo>
                    <a:cubicBezTo>
                      <a:pt x="57202" y="40246"/>
                      <a:pt x="43091" y="109003"/>
                      <a:pt x="41289" y="143231"/>
                    </a:cubicBezTo>
                    <a:cubicBezTo>
                      <a:pt x="27778" y="148035"/>
                      <a:pt x="8562" y="158543"/>
                      <a:pt x="6460" y="137526"/>
                    </a:cubicBezTo>
                    <a:cubicBezTo>
                      <a:pt x="2857" y="101496"/>
                      <a:pt x="-2547" y="55258"/>
                      <a:pt x="1356" y="24933"/>
                    </a:cubicBezTo>
                    <a:cubicBezTo>
                      <a:pt x="3158" y="11422"/>
                      <a:pt x="11565" y="13"/>
                      <a:pt x="21473" y="13"/>
                    </a:cubicBezTo>
                    <a:cubicBezTo>
                      <a:pt x="28979" y="-288"/>
                      <a:pt x="38587" y="4816"/>
                      <a:pt x="41890" y="11122"/>
                    </a:cubicBezTo>
                    <a:close/>
                  </a:path>
                </a:pathLst>
              </a:custGeom>
              <a:solidFill>
                <a:srgbClr val="F15A24"/>
              </a:solidFill>
              <a:ln w="30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sp>
            <p:nvSpPr>
              <p:cNvPr id="233" name="Freeform: Shape 232">
                <a:extLst>
                  <a:ext uri="{FF2B5EF4-FFF2-40B4-BE49-F238E27FC236}">
                    <a16:creationId xmlns:a16="http://schemas.microsoft.com/office/drawing/2014/main" id="{A17EF857-6B1A-79F0-AED5-968B5EB79333}"/>
                  </a:ext>
                </a:extLst>
              </p:cNvPr>
              <p:cNvSpPr/>
              <p:nvPr/>
            </p:nvSpPr>
            <p:spPr>
              <a:xfrm>
                <a:off x="1307096" y="2703019"/>
                <a:ext cx="150123" cy="117396"/>
              </a:xfrm>
              <a:custGeom>
                <a:avLst/>
                <a:gdLst>
                  <a:gd name="connsiteX0" fmla="*/ 44437 w 150123"/>
                  <a:gd name="connsiteY0" fmla="*/ 6005 h 117396"/>
                  <a:gd name="connsiteX1" fmla="*/ 150124 w 150123"/>
                  <a:gd name="connsiteY1" fmla="*/ 0 h 117396"/>
                  <a:gd name="connsiteX2" fmla="*/ 99382 w 150123"/>
                  <a:gd name="connsiteY2" fmla="*/ 111392 h 117396"/>
                  <a:gd name="connsiteX3" fmla="*/ 0 w 150123"/>
                  <a:gd name="connsiteY3" fmla="*/ 117397 h 117396"/>
                </a:gdLst>
                <a:ahLst/>
                <a:cxnLst>
                  <a:cxn ang="0">
                    <a:pos x="connsiteX0" y="connsiteY0"/>
                  </a:cxn>
                  <a:cxn ang="0">
                    <a:pos x="connsiteX1" y="connsiteY1"/>
                  </a:cxn>
                  <a:cxn ang="0">
                    <a:pos x="connsiteX2" y="connsiteY2"/>
                  </a:cxn>
                  <a:cxn ang="0">
                    <a:pos x="connsiteX3" y="connsiteY3"/>
                  </a:cxn>
                </a:cxnLst>
                <a:rect l="l" t="t" r="r" b="b"/>
                <a:pathLst>
                  <a:path w="150123" h="117396">
                    <a:moveTo>
                      <a:pt x="44437" y="6005"/>
                    </a:moveTo>
                    <a:lnTo>
                      <a:pt x="150124" y="0"/>
                    </a:lnTo>
                    <a:lnTo>
                      <a:pt x="99382" y="111392"/>
                    </a:lnTo>
                    <a:lnTo>
                      <a:pt x="0" y="117397"/>
                    </a:lnTo>
                    <a:close/>
                  </a:path>
                </a:pathLst>
              </a:custGeom>
              <a:solidFill>
                <a:srgbClr val="471A03"/>
              </a:solidFill>
              <a:ln w="30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sp>
            <p:nvSpPr>
              <p:cNvPr id="234" name="Freeform: Shape 233">
                <a:extLst>
                  <a:ext uri="{FF2B5EF4-FFF2-40B4-BE49-F238E27FC236}">
                    <a16:creationId xmlns:a16="http://schemas.microsoft.com/office/drawing/2014/main" id="{3BE2A8B1-9933-39BC-8178-9EA22E23AAD3}"/>
                  </a:ext>
                </a:extLst>
              </p:cNvPr>
              <p:cNvSpPr/>
              <p:nvPr/>
            </p:nvSpPr>
            <p:spPr>
              <a:xfrm>
                <a:off x="1395669" y="2735446"/>
                <a:ext cx="48940" cy="54945"/>
              </a:xfrm>
              <a:custGeom>
                <a:avLst/>
                <a:gdLst>
                  <a:gd name="connsiteX0" fmla="*/ 0 w 48940"/>
                  <a:gd name="connsiteY0" fmla="*/ 36030 h 54945"/>
                  <a:gd name="connsiteX1" fmla="*/ 15313 w 48940"/>
                  <a:gd name="connsiteY1" fmla="*/ 20116 h 54945"/>
                  <a:gd name="connsiteX2" fmla="*/ 48940 w 48940"/>
                  <a:gd name="connsiteY2" fmla="*/ 0 h 54945"/>
                  <a:gd name="connsiteX3" fmla="*/ 38131 w 48940"/>
                  <a:gd name="connsiteY3" fmla="*/ 35429 h 54945"/>
                  <a:gd name="connsiteX4" fmla="*/ 15613 w 48940"/>
                  <a:gd name="connsiteY4" fmla="*/ 50442 h 54945"/>
                  <a:gd name="connsiteX5" fmla="*/ 2702 w 48940"/>
                  <a:gd name="connsiteY5" fmla="*/ 54945 h 54945"/>
                  <a:gd name="connsiteX6" fmla="*/ 0 w 48940"/>
                  <a:gd name="connsiteY6" fmla="*/ 36030 h 54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940" h="54945">
                    <a:moveTo>
                      <a:pt x="0" y="36030"/>
                    </a:moveTo>
                    <a:cubicBezTo>
                      <a:pt x="6305" y="29724"/>
                      <a:pt x="9908" y="24320"/>
                      <a:pt x="15313" y="20116"/>
                    </a:cubicBezTo>
                    <a:cubicBezTo>
                      <a:pt x="24620" y="12911"/>
                      <a:pt x="36030" y="7806"/>
                      <a:pt x="48940" y="0"/>
                    </a:cubicBezTo>
                    <a:cubicBezTo>
                      <a:pt x="46538" y="13511"/>
                      <a:pt x="41734" y="20417"/>
                      <a:pt x="38131" y="35429"/>
                    </a:cubicBezTo>
                    <a:cubicBezTo>
                      <a:pt x="35729" y="46238"/>
                      <a:pt x="29725" y="45638"/>
                      <a:pt x="15613" y="50442"/>
                    </a:cubicBezTo>
                    <a:lnTo>
                      <a:pt x="2702" y="54945"/>
                    </a:lnTo>
                    <a:lnTo>
                      <a:pt x="0" y="36030"/>
                    </a:lnTo>
                    <a:close/>
                  </a:path>
                </a:pathLst>
              </a:custGeom>
              <a:solidFill>
                <a:srgbClr val="FFDBA7"/>
              </a:solidFill>
              <a:ln w="30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sp>
            <p:nvSpPr>
              <p:cNvPr id="235" name="Freeform: Shape 234">
                <a:extLst>
                  <a:ext uri="{FF2B5EF4-FFF2-40B4-BE49-F238E27FC236}">
                    <a16:creationId xmlns:a16="http://schemas.microsoft.com/office/drawing/2014/main" id="{DF46C644-7ABB-7668-964E-0220C3A959D8}"/>
                  </a:ext>
                </a:extLst>
              </p:cNvPr>
              <p:cNvSpPr/>
              <p:nvPr/>
            </p:nvSpPr>
            <p:spPr>
              <a:xfrm>
                <a:off x="1267464" y="2766671"/>
                <a:ext cx="139851" cy="68167"/>
              </a:xfrm>
              <a:custGeom>
                <a:avLst/>
                <a:gdLst>
                  <a:gd name="connsiteX0" fmla="*/ 129107 w 139851"/>
                  <a:gd name="connsiteY0" fmla="*/ 0 h 68167"/>
                  <a:gd name="connsiteX1" fmla="*/ 36930 w 139851"/>
                  <a:gd name="connsiteY1" fmla="*/ 20417 h 68167"/>
                  <a:gd name="connsiteX2" fmla="*/ 0 w 139851"/>
                  <a:gd name="connsiteY2" fmla="*/ 33628 h 68167"/>
                  <a:gd name="connsiteX3" fmla="*/ 27623 w 139851"/>
                  <a:gd name="connsiteY3" fmla="*/ 67556 h 68167"/>
                  <a:gd name="connsiteX4" fmla="*/ 136012 w 139851"/>
                  <a:gd name="connsiteY4" fmla="*/ 26722 h 68167"/>
                  <a:gd name="connsiteX5" fmla="*/ 129107 w 139851"/>
                  <a:gd name="connsiteY5" fmla="*/ 0 h 68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9851" h="68167">
                    <a:moveTo>
                      <a:pt x="129107" y="0"/>
                    </a:moveTo>
                    <a:cubicBezTo>
                      <a:pt x="98782" y="6906"/>
                      <a:pt x="64853" y="12610"/>
                      <a:pt x="36930" y="20417"/>
                    </a:cubicBezTo>
                    <a:cubicBezTo>
                      <a:pt x="24620" y="24020"/>
                      <a:pt x="12911" y="29124"/>
                      <a:pt x="0" y="33628"/>
                    </a:cubicBezTo>
                    <a:cubicBezTo>
                      <a:pt x="300" y="60950"/>
                      <a:pt x="9308" y="70859"/>
                      <a:pt x="27623" y="67556"/>
                    </a:cubicBezTo>
                    <a:cubicBezTo>
                      <a:pt x="51042" y="63653"/>
                      <a:pt x="108089" y="39333"/>
                      <a:pt x="136012" y="26722"/>
                    </a:cubicBezTo>
                    <a:cubicBezTo>
                      <a:pt x="146221" y="22519"/>
                      <a:pt x="133310" y="300"/>
                      <a:pt x="129107" y="0"/>
                    </a:cubicBezTo>
                    <a:close/>
                  </a:path>
                </a:pathLst>
              </a:custGeom>
              <a:solidFill>
                <a:srgbClr val="F15A24"/>
              </a:solidFill>
              <a:ln w="30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sp>
            <p:nvSpPr>
              <p:cNvPr id="236" name="Freeform: Shape 235">
                <a:extLst>
                  <a:ext uri="{FF2B5EF4-FFF2-40B4-BE49-F238E27FC236}">
                    <a16:creationId xmlns:a16="http://schemas.microsoft.com/office/drawing/2014/main" id="{A2A98285-4D16-77D9-F692-D62DDA5ED5C2}"/>
                  </a:ext>
                </a:extLst>
              </p:cNvPr>
              <p:cNvSpPr/>
              <p:nvPr/>
            </p:nvSpPr>
            <p:spPr>
              <a:xfrm>
                <a:off x="1353935" y="2632160"/>
                <a:ext cx="15749" cy="40833"/>
              </a:xfrm>
              <a:custGeom>
                <a:avLst/>
                <a:gdLst>
                  <a:gd name="connsiteX0" fmla="*/ 2402 w 15749"/>
                  <a:gd name="connsiteY0" fmla="*/ 0 h 40833"/>
                  <a:gd name="connsiteX1" fmla="*/ 0 w 15749"/>
                  <a:gd name="connsiteY1" fmla="*/ 30025 h 40833"/>
                  <a:gd name="connsiteX2" fmla="*/ 14712 w 15749"/>
                  <a:gd name="connsiteY2" fmla="*/ 40834 h 40833"/>
                  <a:gd name="connsiteX3" fmla="*/ 10809 w 15749"/>
                  <a:gd name="connsiteY3" fmla="*/ 0 h 40833"/>
                  <a:gd name="connsiteX4" fmla="*/ 2402 w 15749"/>
                  <a:gd name="connsiteY4" fmla="*/ 0 h 408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49" h="40833">
                    <a:moveTo>
                      <a:pt x="2402" y="0"/>
                    </a:moveTo>
                    <a:cubicBezTo>
                      <a:pt x="3603" y="8107"/>
                      <a:pt x="3303" y="23720"/>
                      <a:pt x="0" y="30025"/>
                    </a:cubicBezTo>
                    <a:lnTo>
                      <a:pt x="14712" y="40834"/>
                    </a:lnTo>
                    <a:cubicBezTo>
                      <a:pt x="17715" y="30925"/>
                      <a:pt x="13511" y="10208"/>
                      <a:pt x="10809" y="0"/>
                    </a:cubicBezTo>
                    <a:lnTo>
                      <a:pt x="2402" y="0"/>
                    </a:lnTo>
                    <a:close/>
                  </a:path>
                </a:pathLst>
              </a:custGeom>
              <a:solidFill>
                <a:srgbClr val="F15A24"/>
              </a:solidFill>
              <a:ln w="30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grpSp>
            <p:nvGrpSpPr>
              <p:cNvPr id="237" name="Graphic 2">
                <a:extLst>
                  <a:ext uri="{FF2B5EF4-FFF2-40B4-BE49-F238E27FC236}">
                    <a16:creationId xmlns:a16="http://schemas.microsoft.com/office/drawing/2014/main" id="{C8B8530C-6687-44A1-05E0-29D5C465409E}"/>
                  </a:ext>
                </a:extLst>
              </p:cNvPr>
              <p:cNvGrpSpPr/>
              <p:nvPr/>
            </p:nvGrpSpPr>
            <p:grpSpPr>
              <a:xfrm>
                <a:off x="1262384" y="2507811"/>
                <a:ext cx="123677" cy="166984"/>
                <a:chOff x="1262384" y="2507811"/>
                <a:chExt cx="123677" cy="166984"/>
              </a:xfrm>
            </p:grpSpPr>
            <p:sp>
              <p:nvSpPr>
                <p:cNvPr id="238" name="Freeform: Shape 237">
                  <a:extLst>
                    <a:ext uri="{FF2B5EF4-FFF2-40B4-BE49-F238E27FC236}">
                      <a16:creationId xmlns:a16="http://schemas.microsoft.com/office/drawing/2014/main" id="{7DF30CD3-CD49-5BA2-6089-F0162544EBBB}"/>
                    </a:ext>
                  </a:extLst>
                </p:cNvPr>
                <p:cNvSpPr/>
                <p:nvPr/>
              </p:nvSpPr>
              <p:spPr>
                <a:xfrm>
                  <a:off x="1297488" y="2510216"/>
                  <a:ext cx="88573" cy="151368"/>
                </a:xfrm>
                <a:custGeom>
                  <a:avLst/>
                  <a:gdLst>
                    <a:gd name="connsiteX0" fmla="*/ 9308 w 88573"/>
                    <a:gd name="connsiteY0" fmla="*/ 4847 h 151368"/>
                    <a:gd name="connsiteX1" fmla="*/ 50141 w 88573"/>
                    <a:gd name="connsiteY1" fmla="*/ 4847 h 151368"/>
                    <a:gd name="connsiteX2" fmla="*/ 88573 w 88573"/>
                    <a:gd name="connsiteY2" fmla="*/ 151368 h 151368"/>
                    <a:gd name="connsiteX3" fmla="*/ 57648 w 88573"/>
                    <a:gd name="connsiteY3" fmla="*/ 116540 h 151368"/>
                    <a:gd name="connsiteX4" fmla="*/ 24020 w 88573"/>
                    <a:gd name="connsiteY4" fmla="*/ 93120 h 151368"/>
                    <a:gd name="connsiteX5" fmla="*/ 0 w 88573"/>
                    <a:gd name="connsiteY5" fmla="*/ 67299 h 151368"/>
                    <a:gd name="connsiteX6" fmla="*/ 9308 w 88573"/>
                    <a:gd name="connsiteY6" fmla="*/ 4847 h 151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573" h="151368">
                      <a:moveTo>
                        <a:pt x="9308" y="4847"/>
                      </a:moveTo>
                      <a:cubicBezTo>
                        <a:pt x="27623" y="-1158"/>
                        <a:pt x="41734" y="-2058"/>
                        <a:pt x="50141" y="4847"/>
                      </a:cubicBezTo>
                      <a:cubicBezTo>
                        <a:pt x="87072" y="35172"/>
                        <a:pt x="84069" y="107232"/>
                        <a:pt x="88573" y="151368"/>
                      </a:cubicBezTo>
                      <a:cubicBezTo>
                        <a:pt x="71759" y="142661"/>
                        <a:pt x="61551" y="136956"/>
                        <a:pt x="57648" y="116540"/>
                      </a:cubicBezTo>
                      <a:cubicBezTo>
                        <a:pt x="54945" y="101227"/>
                        <a:pt x="37531" y="107832"/>
                        <a:pt x="24020" y="93120"/>
                      </a:cubicBezTo>
                      <a:cubicBezTo>
                        <a:pt x="17414" y="85914"/>
                        <a:pt x="9908" y="76607"/>
                        <a:pt x="0" y="67299"/>
                      </a:cubicBezTo>
                      <a:lnTo>
                        <a:pt x="9308" y="4847"/>
                      </a:lnTo>
                      <a:close/>
                    </a:path>
                  </a:pathLst>
                </a:custGeom>
                <a:solidFill>
                  <a:srgbClr val="632404"/>
                </a:solidFill>
                <a:ln w="30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sp>
              <p:nvSpPr>
                <p:cNvPr id="239" name="Freeform: Shape 238">
                  <a:extLst>
                    <a:ext uri="{FF2B5EF4-FFF2-40B4-BE49-F238E27FC236}">
                      <a16:creationId xmlns:a16="http://schemas.microsoft.com/office/drawing/2014/main" id="{5C7F6852-A6AD-2625-E6DB-CE1653E1E57D}"/>
                    </a:ext>
                  </a:extLst>
                </p:cNvPr>
                <p:cNvSpPr/>
                <p:nvPr/>
              </p:nvSpPr>
              <p:spPr>
                <a:xfrm>
                  <a:off x="1271367" y="2518366"/>
                  <a:ext cx="103334" cy="111983"/>
                </a:xfrm>
                <a:custGeom>
                  <a:avLst/>
                  <a:gdLst>
                    <a:gd name="connsiteX0" fmla="*/ 70558 w 103334"/>
                    <a:gd name="connsiteY0" fmla="*/ 0 h 111983"/>
                    <a:gd name="connsiteX1" fmla="*/ 99983 w 103334"/>
                    <a:gd name="connsiteY1" fmla="*/ 62452 h 111983"/>
                    <a:gd name="connsiteX2" fmla="*/ 102685 w 103334"/>
                    <a:gd name="connsiteY2" fmla="*/ 90675 h 111983"/>
                    <a:gd name="connsiteX3" fmla="*/ 93077 w 103334"/>
                    <a:gd name="connsiteY3" fmla="*/ 109891 h 111983"/>
                    <a:gd name="connsiteX4" fmla="*/ 27323 w 103334"/>
                    <a:gd name="connsiteY4" fmla="*/ 94878 h 111983"/>
                    <a:gd name="connsiteX5" fmla="*/ 0 w 103334"/>
                    <a:gd name="connsiteY5" fmla="*/ 42335 h 111983"/>
                    <a:gd name="connsiteX6" fmla="*/ 70558 w 103334"/>
                    <a:gd name="connsiteY6" fmla="*/ 0 h 111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334" h="111983">
                      <a:moveTo>
                        <a:pt x="70558" y="0"/>
                      </a:moveTo>
                      <a:cubicBezTo>
                        <a:pt x="95179" y="21618"/>
                        <a:pt x="92176" y="41735"/>
                        <a:pt x="99983" y="62452"/>
                      </a:cubicBezTo>
                      <a:cubicBezTo>
                        <a:pt x="104186" y="73561"/>
                        <a:pt x="103585" y="83469"/>
                        <a:pt x="102685" y="90675"/>
                      </a:cubicBezTo>
                      <a:cubicBezTo>
                        <a:pt x="101484" y="101184"/>
                        <a:pt x="98181" y="106888"/>
                        <a:pt x="93077" y="109891"/>
                      </a:cubicBezTo>
                      <a:cubicBezTo>
                        <a:pt x="83469" y="115896"/>
                        <a:pt x="34528" y="108390"/>
                        <a:pt x="27323" y="94878"/>
                      </a:cubicBezTo>
                      <a:lnTo>
                        <a:pt x="0" y="42335"/>
                      </a:lnTo>
                      <a:lnTo>
                        <a:pt x="70558" y="0"/>
                      </a:lnTo>
                      <a:close/>
                    </a:path>
                  </a:pathLst>
                </a:custGeom>
                <a:solidFill>
                  <a:srgbClr val="FFDBA7"/>
                </a:solidFill>
                <a:ln w="30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sp>
              <p:nvSpPr>
                <p:cNvPr id="240" name="Freeform: Shape 239">
                  <a:extLst>
                    <a:ext uri="{FF2B5EF4-FFF2-40B4-BE49-F238E27FC236}">
                      <a16:creationId xmlns:a16="http://schemas.microsoft.com/office/drawing/2014/main" id="{ABCD4811-52A0-D384-3437-1191DAC6B63E}"/>
                    </a:ext>
                  </a:extLst>
                </p:cNvPr>
                <p:cNvSpPr/>
                <p:nvPr/>
              </p:nvSpPr>
              <p:spPr>
                <a:xfrm>
                  <a:off x="1262384" y="2507811"/>
                  <a:ext cx="91543" cy="166984"/>
                </a:xfrm>
                <a:custGeom>
                  <a:avLst/>
                  <a:gdLst>
                    <a:gd name="connsiteX0" fmla="*/ 50717 w 91543"/>
                    <a:gd name="connsiteY0" fmla="*/ 93424 h 166984"/>
                    <a:gd name="connsiteX1" fmla="*/ 36906 w 91543"/>
                    <a:gd name="connsiteY1" fmla="*/ 83516 h 166984"/>
                    <a:gd name="connsiteX2" fmla="*/ 51918 w 91543"/>
                    <a:gd name="connsiteY2" fmla="*/ 110838 h 166984"/>
                    <a:gd name="connsiteX3" fmla="*/ 74136 w 91543"/>
                    <a:gd name="connsiteY3" fmla="*/ 166985 h 166984"/>
                    <a:gd name="connsiteX4" fmla="*/ 3878 w 91543"/>
                    <a:gd name="connsiteY4" fmla="*/ 78712 h 166984"/>
                    <a:gd name="connsiteX5" fmla="*/ 51618 w 91543"/>
                    <a:gd name="connsiteY5" fmla="*/ 647 h 166984"/>
                    <a:gd name="connsiteX6" fmla="*/ 87347 w 91543"/>
                    <a:gd name="connsiteY6" fmla="*/ 14159 h 166984"/>
                    <a:gd name="connsiteX7" fmla="*/ 50717 w 91543"/>
                    <a:gd name="connsiteY7" fmla="*/ 93424 h 166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543" h="166984">
                      <a:moveTo>
                        <a:pt x="50717" y="93424"/>
                      </a:moveTo>
                      <a:cubicBezTo>
                        <a:pt x="46514" y="81114"/>
                        <a:pt x="39608" y="82015"/>
                        <a:pt x="36906" y="83516"/>
                      </a:cubicBezTo>
                      <a:cubicBezTo>
                        <a:pt x="25796" y="89821"/>
                        <a:pt x="43811" y="104233"/>
                        <a:pt x="51918" y="110838"/>
                      </a:cubicBezTo>
                      <a:cubicBezTo>
                        <a:pt x="57323" y="122548"/>
                        <a:pt x="69332" y="142665"/>
                        <a:pt x="74136" y="166985"/>
                      </a:cubicBezTo>
                      <a:cubicBezTo>
                        <a:pt x="26397" y="142364"/>
                        <a:pt x="15888" y="118044"/>
                        <a:pt x="3878" y="78712"/>
                      </a:cubicBezTo>
                      <a:cubicBezTo>
                        <a:pt x="-6930" y="43583"/>
                        <a:pt x="3578" y="5752"/>
                        <a:pt x="51618" y="647"/>
                      </a:cubicBezTo>
                      <a:cubicBezTo>
                        <a:pt x="62126" y="-1154"/>
                        <a:pt x="77739" y="47"/>
                        <a:pt x="87347" y="14159"/>
                      </a:cubicBezTo>
                      <a:cubicBezTo>
                        <a:pt x="106563" y="43283"/>
                        <a:pt x="53720" y="65201"/>
                        <a:pt x="50717" y="93424"/>
                      </a:cubicBezTo>
                      <a:close/>
                    </a:path>
                  </a:pathLst>
                </a:custGeom>
                <a:solidFill>
                  <a:srgbClr val="632404"/>
                </a:solidFill>
                <a:ln w="30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grpSp>
        </p:grpSp>
      </p:grpSp>
      <p:grpSp>
        <p:nvGrpSpPr>
          <p:cNvPr id="245" name="Graphic 2">
            <a:extLst>
              <a:ext uri="{FF2B5EF4-FFF2-40B4-BE49-F238E27FC236}">
                <a16:creationId xmlns:a16="http://schemas.microsoft.com/office/drawing/2014/main" id="{8A9F55E1-BE75-AD68-BBA9-0C8D26B209CD}"/>
              </a:ext>
            </a:extLst>
          </p:cNvPr>
          <p:cNvGrpSpPr/>
          <p:nvPr userDrawn="1"/>
        </p:nvGrpSpPr>
        <p:grpSpPr>
          <a:xfrm>
            <a:off x="7757920" y="1886705"/>
            <a:ext cx="898341" cy="698916"/>
            <a:chOff x="7757920" y="1886705"/>
            <a:chExt cx="898341" cy="698916"/>
          </a:xfrm>
        </p:grpSpPr>
        <p:sp>
          <p:nvSpPr>
            <p:cNvPr id="246" name="Freeform: Shape 245">
              <a:extLst>
                <a:ext uri="{FF2B5EF4-FFF2-40B4-BE49-F238E27FC236}">
                  <a16:creationId xmlns:a16="http://schemas.microsoft.com/office/drawing/2014/main" id="{56D095CE-12A8-96AE-9BDC-AE1948125F22}"/>
                </a:ext>
              </a:extLst>
            </p:cNvPr>
            <p:cNvSpPr/>
            <p:nvPr/>
          </p:nvSpPr>
          <p:spPr>
            <a:xfrm>
              <a:off x="7757920" y="2420486"/>
              <a:ext cx="898341" cy="165136"/>
            </a:xfrm>
            <a:custGeom>
              <a:avLst/>
              <a:gdLst>
                <a:gd name="connsiteX0" fmla="*/ 898341 w 898341"/>
                <a:gd name="connsiteY0" fmla="*/ 82568 h 165136"/>
                <a:gd name="connsiteX1" fmla="*/ 449170 w 898341"/>
                <a:gd name="connsiteY1" fmla="*/ 165136 h 165136"/>
                <a:gd name="connsiteX2" fmla="*/ -1 w 898341"/>
                <a:gd name="connsiteY2" fmla="*/ 82568 h 165136"/>
                <a:gd name="connsiteX3" fmla="*/ 449170 w 898341"/>
                <a:gd name="connsiteY3" fmla="*/ 0 h 165136"/>
                <a:gd name="connsiteX4" fmla="*/ 898341 w 898341"/>
                <a:gd name="connsiteY4" fmla="*/ 82568 h 1651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8341" h="165136">
                  <a:moveTo>
                    <a:pt x="898341" y="82568"/>
                  </a:moveTo>
                  <a:cubicBezTo>
                    <a:pt x="898341" y="128169"/>
                    <a:pt x="697241" y="165136"/>
                    <a:pt x="449170" y="165136"/>
                  </a:cubicBezTo>
                  <a:cubicBezTo>
                    <a:pt x="201100" y="165136"/>
                    <a:pt x="-1" y="128169"/>
                    <a:pt x="-1" y="82568"/>
                  </a:cubicBezTo>
                  <a:cubicBezTo>
                    <a:pt x="-1" y="36967"/>
                    <a:pt x="201100" y="0"/>
                    <a:pt x="449170" y="0"/>
                  </a:cubicBezTo>
                  <a:cubicBezTo>
                    <a:pt x="697241" y="0"/>
                    <a:pt x="898341" y="36967"/>
                    <a:pt x="898341" y="82568"/>
                  </a:cubicBezTo>
                  <a:close/>
                </a:path>
              </a:pathLst>
            </a:custGeom>
            <a:solidFill>
              <a:srgbClr val="4D4D4D"/>
            </a:solidFill>
            <a:ln w="30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grpSp>
          <p:nvGrpSpPr>
            <p:cNvPr id="247" name="Graphic 2">
              <a:extLst>
                <a:ext uri="{FF2B5EF4-FFF2-40B4-BE49-F238E27FC236}">
                  <a16:creationId xmlns:a16="http://schemas.microsoft.com/office/drawing/2014/main" id="{6292C23C-E0E0-18DE-DDE3-07055DE3AAEF}"/>
                </a:ext>
              </a:extLst>
            </p:cNvPr>
            <p:cNvGrpSpPr/>
            <p:nvPr/>
          </p:nvGrpSpPr>
          <p:grpSpPr>
            <a:xfrm>
              <a:off x="8076182" y="1886705"/>
              <a:ext cx="149341" cy="640880"/>
              <a:chOff x="8076182" y="1886705"/>
              <a:chExt cx="149341" cy="640880"/>
            </a:xfrm>
          </p:grpSpPr>
          <p:grpSp>
            <p:nvGrpSpPr>
              <p:cNvPr id="248" name="Graphic 2">
                <a:extLst>
                  <a:ext uri="{FF2B5EF4-FFF2-40B4-BE49-F238E27FC236}">
                    <a16:creationId xmlns:a16="http://schemas.microsoft.com/office/drawing/2014/main" id="{F529CE00-2CBF-DC55-3467-14514F3E3BE5}"/>
                  </a:ext>
                </a:extLst>
              </p:cNvPr>
              <p:cNvGrpSpPr/>
              <p:nvPr/>
            </p:nvGrpSpPr>
            <p:grpSpPr>
              <a:xfrm>
                <a:off x="8170460" y="1971015"/>
                <a:ext cx="50141" cy="252808"/>
                <a:chOff x="8170460" y="1971015"/>
                <a:chExt cx="50141" cy="252808"/>
              </a:xfrm>
            </p:grpSpPr>
            <p:sp>
              <p:nvSpPr>
                <p:cNvPr id="268" name="Freeform: Shape 267">
                  <a:extLst>
                    <a:ext uri="{FF2B5EF4-FFF2-40B4-BE49-F238E27FC236}">
                      <a16:creationId xmlns:a16="http://schemas.microsoft.com/office/drawing/2014/main" id="{DA534F4B-DBFE-6ECA-90AF-1BC05DBA56EE}"/>
                    </a:ext>
                  </a:extLst>
                </p:cNvPr>
                <p:cNvSpPr/>
                <p:nvPr/>
              </p:nvSpPr>
              <p:spPr>
                <a:xfrm>
                  <a:off x="8192679" y="2156568"/>
                  <a:ext cx="27266" cy="67255"/>
                </a:xfrm>
                <a:custGeom>
                  <a:avLst/>
                  <a:gdLst>
                    <a:gd name="connsiteX0" fmla="*/ 23419 w 27266"/>
                    <a:gd name="connsiteY0" fmla="*/ 6305 h 67255"/>
                    <a:gd name="connsiteX1" fmla="*/ 24320 w 27266"/>
                    <a:gd name="connsiteY1" fmla="*/ 10809 h 67255"/>
                    <a:gd name="connsiteX2" fmla="*/ 26121 w 27266"/>
                    <a:gd name="connsiteY2" fmla="*/ 37831 h 67255"/>
                    <a:gd name="connsiteX3" fmla="*/ 13811 w 27266"/>
                    <a:gd name="connsiteY3" fmla="*/ 67255 h 67255"/>
                    <a:gd name="connsiteX4" fmla="*/ 3603 w 27266"/>
                    <a:gd name="connsiteY4" fmla="*/ 65754 h 67255"/>
                    <a:gd name="connsiteX5" fmla="*/ 0 w 27266"/>
                    <a:gd name="connsiteY5" fmla="*/ 20717 h 67255"/>
                    <a:gd name="connsiteX6" fmla="*/ 5404 w 27266"/>
                    <a:gd name="connsiteY6" fmla="*/ 4804 h 67255"/>
                    <a:gd name="connsiteX7" fmla="*/ 9908 w 27266"/>
                    <a:gd name="connsiteY7" fmla="*/ 0 h 67255"/>
                    <a:gd name="connsiteX8" fmla="*/ 23419 w 27266"/>
                    <a:gd name="connsiteY8" fmla="*/ 6305 h 67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266" h="67255">
                      <a:moveTo>
                        <a:pt x="23419" y="6305"/>
                      </a:moveTo>
                      <a:cubicBezTo>
                        <a:pt x="23719" y="8107"/>
                        <a:pt x="24020" y="9308"/>
                        <a:pt x="24320" y="10809"/>
                      </a:cubicBezTo>
                      <a:cubicBezTo>
                        <a:pt x="27322" y="21918"/>
                        <a:pt x="28223" y="24320"/>
                        <a:pt x="26121" y="37831"/>
                      </a:cubicBezTo>
                      <a:lnTo>
                        <a:pt x="13811" y="67255"/>
                      </a:lnTo>
                      <a:lnTo>
                        <a:pt x="3603" y="65754"/>
                      </a:lnTo>
                      <a:lnTo>
                        <a:pt x="0" y="20717"/>
                      </a:lnTo>
                      <a:cubicBezTo>
                        <a:pt x="0" y="20717"/>
                        <a:pt x="5104" y="5705"/>
                        <a:pt x="5404" y="4804"/>
                      </a:cubicBezTo>
                      <a:cubicBezTo>
                        <a:pt x="5704" y="3903"/>
                        <a:pt x="9908" y="0"/>
                        <a:pt x="9908" y="0"/>
                      </a:cubicBezTo>
                      <a:lnTo>
                        <a:pt x="23419" y="6305"/>
                      </a:lnTo>
                      <a:close/>
                    </a:path>
                  </a:pathLst>
                </a:custGeom>
                <a:solidFill>
                  <a:srgbClr val="F0C17D"/>
                </a:solidFill>
                <a:ln w="30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sp>
              <p:nvSpPr>
                <p:cNvPr id="269" name="Freeform: Shape 268">
                  <a:extLst>
                    <a:ext uri="{FF2B5EF4-FFF2-40B4-BE49-F238E27FC236}">
                      <a16:creationId xmlns:a16="http://schemas.microsoft.com/office/drawing/2014/main" id="{857C273E-2A09-17DF-55E6-B1758647ACF9}"/>
                    </a:ext>
                  </a:extLst>
                </p:cNvPr>
                <p:cNvSpPr/>
                <p:nvPr/>
              </p:nvSpPr>
              <p:spPr>
                <a:xfrm>
                  <a:off x="8170460" y="1971015"/>
                  <a:ext cx="50141" cy="196061"/>
                </a:xfrm>
                <a:custGeom>
                  <a:avLst/>
                  <a:gdLst>
                    <a:gd name="connsiteX0" fmla="*/ 34528 w 50141"/>
                    <a:gd name="connsiteY0" fmla="*/ 0 h 196061"/>
                    <a:gd name="connsiteX1" fmla="*/ 48040 w 50141"/>
                    <a:gd name="connsiteY1" fmla="*/ 40233 h 196061"/>
                    <a:gd name="connsiteX2" fmla="*/ 50141 w 50141"/>
                    <a:gd name="connsiteY2" fmla="*/ 196062 h 196061"/>
                    <a:gd name="connsiteX3" fmla="*/ 18015 w 50141"/>
                    <a:gd name="connsiteY3" fmla="*/ 187355 h 196061"/>
                    <a:gd name="connsiteX4" fmla="*/ 0 w 50141"/>
                    <a:gd name="connsiteY4" fmla="*/ 20717 h 196061"/>
                    <a:gd name="connsiteX5" fmla="*/ 34528 w 50141"/>
                    <a:gd name="connsiteY5" fmla="*/ 0 h 196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141" h="196061">
                      <a:moveTo>
                        <a:pt x="34528" y="0"/>
                      </a:moveTo>
                      <a:cubicBezTo>
                        <a:pt x="43236" y="4504"/>
                        <a:pt x="47439" y="21318"/>
                        <a:pt x="48040" y="40233"/>
                      </a:cubicBezTo>
                      <a:lnTo>
                        <a:pt x="50141" y="196062"/>
                      </a:lnTo>
                      <a:cubicBezTo>
                        <a:pt x="40533" y="194561"/>
                        <a:pt x="26722" y="190958"/>
                        <a:pt x="18015" y="187355"/>
                      </a:cubicBezTo>
                      <a:lnTo>
                        <a:pt x="0" y="20717"/>
                      </a:lnTo>
                      <a:lnTo>
                        <a:pt x="34528" y="0"/>
                      </a:lnTo>
                      <a:close/>
                    </a:path>
                  </a:pathLst>
                </a:custGeom>
                <a:solidFill>
                  <a:srgbClr val="042847"/>
                </a:solidFill>
                <a:ln w="30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grpSp>
          <p:sp>
            <p:nvSpPr>
              <p:cNvPr id="249" name="Freeform: Shape 248">
                <a:extLst>
                  <a:ext uri="{FF2B5EF4-FFF2-40B4-BE49-F238E27FC236}">
                    <a16:creationId xmlns:a16="http://schemas.microsoft.com/office/drawing/2014/main" id="{EFAF55EF-348E-F802-6300-2F54D85808F5}"/>
                  </a:ext>
                </a:extLst>
              </p:cNvPr>
              <p:cNvSpPr/>
              <p:nvPr/>
            </p:nvSpPr>
            <p:spPr>
              <a:xfrm>
                <a:off x="8091054" y="1967177"/>
                <a:ext cx="114899" cy="64310"/>
              </a:xfrm>
              <a:custGeom>
                <a:avLst/>
                <a:gdLst>
                  <a:gd name="connsiteX0" fmla="*/ 49381 w 114899"/>
                  <a:gd name="connsiteY0" fmla="*/ 12845 h 64310"/>
                  <a:gd name="connsiteX1" fmla="*/ 141 w 114899"/>
                  <a:gd name="connsiteY1" fmla="*/ 62386 h 64310"/>
                  <a:gd name="connsiteX2" fmla="*/ 75803 w 114899"/>
                  <a:gd name="connsiteY2" fmla="*/ 43771 h 64310"/>
                  <a:gd name="connsiteX3" fmla="*/ 112134 w 114899"/>
                  <a:gd name="connsiteY3" fmla="*/ 2637 h 64310"/>
                  <a:gd name="connsiteX4" fmla="*/ 49381 w 114899"/>
                  <a:gd name="connsiteY4" fmla="*/ 12845 h 643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899" h="64310">
                    <a:moveTo>
                      <a:pt x="49381" y="12845"/>
                    </a:moveTo>
                    <a:cubicBezTo>
                      <a:pt x="19657" y="29960"/>
                      <a:pt x="-1961" y="51277"/>
                      <a:pt x="141" y="62386"/>
                    </a:cubicBezTo>
                    <a:cubicBezTo>
                      <a:pt x="9749" y="68091"/>
                      <a:pt x="46079" y="60885"/>
                      <a:pt x="75803" y="43771"/>
                    </a:cubicBezTo>
                    <a:cubicBezTo>
                      <a:pt x="105528" y="26657"/>
                      <a:pt x="121741" y="8342"/>
                      <a:pt x="112134" y="2637"/>
                    </a:cubicBezTo>
                    <a:cubicBezTo>
                      <a:pt x="106129" y="-366"/>
                      <a:pt x="79106" y="-4269"/>
                      <a:pt x="49381" y="12845"/>
                    </a:cubicBezTo>
                    <a:close/>
                  </a:path>
                </a:pathLst>
              </a:custGeom>
              <a:solidFill>
                <a:srgbClr val="05345E"/>
              </a:solidFill>
              <a:ln w="30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sp>
            <p:nvSpPr>
              <p:cNvPr id="250" name="Freeform: Shape 249">
                <a:extLst>
                  <a:ext uri="{FF2B5EF4-FFF2-40B4-BE49-F238E27FC236}">
                    <a16:creationId xmlns:a16="http://schemas.microsoft.com/office/drawing/2014/main" id="{60795798-6F4E-BC1F-7844-E9B78598DA58}"/>
                  </a:ext>
                </a:extLst>
              </p:cNvPr>
              <p:cNvSpPr/>
              <p:nvPr/>
            </p:nvSpPr>
            <p:spPr>
              <a:xfrm>
                <a:off x="8145239" y="2439101"/>
                <a:ext cx="80284" cy="61787"/>
              </a:xfrm>
              <a:custGeom>
                <a:avLst/>
                <a:gdLst>
                  <a:gd name="connsiteX0" fmla="*/ 35429 w 80284"/>
                  <a:gd name="connsiteY0" fmla="*/ 6005 h 61787"/>
                  <a:gd name="connsiteX1" fmla="*/ 50742 w 80284"/>
                  <a:gd name="connsiteY1" fmla="*/ 24921 h 61787"/>
                  <a:gd name="connsiteX2" fmla="*/ 66055 w 80284"/>
                  <a:gd name="connsiteY2" fmla="*/ 39332 h 61787"/>
                  <a:gd name="connsiteX3" fmla="*/ 79566 w 80284"/>
                  <a:gd name="connsiteY3" fmla="*/ 49241 h 61787"/>
                  <a:gd name="connsiteX4" fmla="*/ 75362 w 80284"/>
                  <a:gd name="connsiteY4" fmla="*/ 59149 h 61787"/>
                  <a:gd name="connsiteX5" fmla="*/ 52843 w 80284"/>
                  <a:gd name="connsiteY5" fmla="*/ 60950 h 61787"/>
                  <a:gd name="connsiteX6" fmla="*/ 15312 w 80284"/>
                  <a:gd name="connsiteY6" fmla="*/ 39933 h 61787"/>
                  <a:gd name="connsiteX7" fmla="*/ 14111 w 80284"/>
                  <a:gd name="connsiteY7" fmla="*/ 42035 h 61787"/>
                  <a:gd name="connsiteX8" fmla="*/ 1501 w 80284"/>
                  <a:gd name="connsiteY8" fmla="*/ 32127 h 61787"/>
                  <a:gd name="connsiteX9" fmla="*/ 0 w 80284"/>
                  <a:gd name="connsiteY9" fmla="*/ 20717 h 61787"/>
                  <a:gd name="connsiteX10" fmla="*/ 6005 w 80284"/>
                  <a:gd name="connsiteY10" fmla="*/ 0 h 61787"/>
                  <a:gd name="connsiteX11" fmla="*/ 18615 w 80284"/>
                  <a:gd name="connsiteY11" fmla="*/ 3903 h 61787"/>
                  <a:gd name="connsiteX12" fmla="*/ 35429 w 80284"/>
                  <a:gd name="connsiteY12" fmla="*/ 6005 h 61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0284" h="61787">
                    <a:moveTo>
                      <a:pt x="35429" y="6005"/>
                    </a:moveTo>
                    <a:cubicBezTo>
                      <a:pt x="40833" y="13211"/>
                      <a:pt x="45337" y="19216"/>
                      <a:pt x="50742" y="24921"/>
                    </a:cubicBezTo>
                    <a:cubicBezTo>
                      <a:pt x="55245" y="29724"/>
                      <a:pt x="60650" y="34228"/>
                      <a:pt x="66055" y="39332"/>
                    </a:cubicBezTo>
                    <a:cubicBezTo>
                      <a:pt x="69958" y="43236"/>
                      <a:pt x="77464" y="44737"/>
                      <a:pt x="79566" y="49241"/>
                    </a:cubicBezTo>
                    <a:cubicBezTo>
                      <a:pt x="81067" y="52243"/>
                      <a:pt x="80467" y="55846"/>
                      <a:pt x="75362" y="59149"/>
                    </a:cubicBezTo>
                    <a:cubicBezTo>
                      <a:pt x="69958" y="62452"/>
                      <a:pt x="59749" y="62151"/>
                      <a:pt x="52843" y="60950"/>
                    </a:cubicBezTo>
                    <a:cubicBezTo>
                      <a:pt x="38131" y="58548"/>
                      <a:pt x="26722" y="48640"/>
                      <a:pt x="15312" y="39933"/>
                    </a:cubicBezTo>
                    <a:lnTo>
                      <a:pt x="14111" y="42035"/>
                    </a:lnTo>
                    <a:cubicBezTo>
                      <a:pt x="6906" y="39032"/>
                      <a:pt x="3603" y="37231"/>
                      <a:pt x="1501" y="32127"/>
                    </a:cubicBezTo>
                    <a:lnTo>
                      <a:pt x="0" y="20717"/>
                    </a:lnTo>
                    <a:cubicBezTo>
                      <a:pt x="0" y="10509"/>
                      <a:pt x="1801" y="9308"/>
                      <a:pt x="6005" y="0"/>
                    </a:cubicBezTo>
                    <a:lnTo>
                      <a:pt x="18615" y="3903"/>
                    </a:lnTo>
                    <a:lnTo>
                      <a:pt x="35429" y="6005"/>
                    </a:lnTo>
                    <a:close/>
                  </a:path>
                </a:pathLst>
              </a:custGeom>
              <a:solidFill>
                <a:srgbClr val="151717"/>
              </a:solidFill>
              <a:ln w="30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sp>
            <p:nvSpPr>
              <p:cNvPr id="251" name="Freeform: Shape 250">
                <a:extLst>
                  <a:ext uri="{FF2B5EF4-FFF2-40B4-BE49-F238E27FC236}">
                    <a16:creationId xmlns:a16="http://schemas.microsoft.com/office/drawing/2014/main" id="{BBD18FD7-7C20-2B8A-27DB-E2CDBA200513}"/>
                  </a:ext>
                </a:extLst>
              </p:cNvPr>
              <p:cNvSpPr/>
              <p:nvPr/>
            </p:nvSpPr>
            <p:spPr>
              <a:xfrm>
                <a:off x="8086059" y="2468225"/>
                <a:ext cx="81287" cy="59360"/>
              </a:xfrm>
              <a:custGeom>
                <a:avLst/>
                <a:gdLst>
                  <a:gd name="connsiteX0" fmla="*/ 35161 w 81287"/>
                  <a:gd name="connsiteY0" fmla="*/ 4203 h 59360"/>
                  <a:gd name="connsiteX1" fmla="*/ 51074 w 81287"/>
                  <a:gd name="connsiteY1" fmla="*/ 22819 h 59360"/>
                  <a:gd name="connsiteX2" fmla="*/ 66687 w 81287"/>
                  <a:gd name="connsiteY2" fmla="*/ 36930 h 59360"/>
                  <a:gd name="connsiteX3" fmla="*/ 80498 w 81287"/>
                  <a:gd name="connsiteY3" fmla="*/ 46538 h 59360"/>
                  <a:gd name="connsiteX4" fmla="*/ 76595 w 81287"/>
                  <a:gd name="connsiteY4" fmla="*/ 56447 h 59360"/>
                  <a:gd name="connsiteX5" fmla="*/ 54077 w 81287"/>
                  <a:gd name="connsiteY5" fmla="*/ 58848 h 59360"/>
                  <a:gd name="connsiteX6" fmla="*/ 15945 w 81287"/>
                  <a:gd name="connsiteY6" fmla="*/ 38732 h 59360"/>
                  <a:gd name="connsiteX7" fmla="*/ 15344 w 81287"/>
                  <a:gd name="connsiteY7" fmla="*/ 40533 h 59360"/>
                  <a:gd name="connsiteX8" fmla="*/ 1833 w 81287"/>
                  <a:gd name="connsiteY8" fmla="*/ 32427 h 59360"/>
                  <a:gd name="connsiteX9" fmla="*/ 32 w 81287"/>
                  <a:gd name="connsiteY9" fmla="*/ 20717 h 59360"/>
                  <a:gd name="connsiteX10" fmla="*/ 5436 w 81287"/>
                  <a:gd name="connsiteY10" fmla="*/ 0 h 59360"/>
                  <a:gd name="connsiteX11" fmla="*/ 17747 w 81287"/>
                  <a:gd name="connsiteY11" fmla="*/ 2702 h 59360"/>
                  <a:gd name="connsiteX12" fmla="*/ 35161 w 81287"/>
                  <a:gd name="connsiteY12" fmla="*/ 4203 h 59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1287" h="59360">
                    <a:moveTo>
                      <a:pt x="35161" y="4203"/>
                    </a:moveTo>
                    <a:cubicBezTo>
                      <a:pt x="40865" y="11409"/>
                      <a:pt x="45369" y="17114"/>
                      <a:pt x="51074" y="22819"/>
                    </a:cubicBezTo>
                    <a:cubicBezTo>
                      <a:pt x="55578" y="27322"/>
                      <a:pt x="61282" y="32126"/>
                      <a:pt x="66687" y="36930"/>
                    </a:cubicBezTo>
                    <a:cubicBezTo>
                      <a:pt x="70890" y="40834"/>
                      <a:pt x="78097" y="42035"/>
                      <a:pt x="80498" y="46538"/>
                    </a:cubicBezTo>
                    <a:cubicBezTo>
                      <a:pt x="81999" y="49541"/>
                      <a:pt x="81699" y="53144"/>
                      <a:pt x="76595" y="56447"/>
                    </a:cubicBezTo>
                    <a:cubicBezTo>
                      <a:pt x="71191" y="59749"/>
                      <a:pt x="61282" y="59749"/>
                      <a:pt x="54077" y="58848"/>
                    </a:cubicBezTo>
                    <a:cubicBezTo>
                      <a:pt x="39364" y="56747"/>
                      <a:pt x="27655" y="47139"/>
                      <a:pt x="15945" y="38732"/>
                    </a:cubicBezTo>
                    <a:cubicBezTo>
                      <a:pt x="15645" y="39633"/>
                      <a:pt x="15645" y="39633"/>
                      <a:pt x="15344" y="40533"/>
                    </a:cubicBezTo>
                    <a:cubicBezTo>
                      <a:pt x="10240" y="39332"/>
                      <a:pt x="3635" y="36630"/>
                      <a:pt x="1833" y="32427"/>
                    </a:cubicBezTo>
                    <a:lnTo>
                      <a:pt x="32" y="20717"/>
                    </a:lnTo>
                    <a:cubicBezTo>
                      <a:pt x="-268" y="10509"/>
                      <a:pt x="1533" y="9308"/>
                      <a:pt x="5436" y="0"/>
                    </a:cubicBezTo>
                    <a:lnTo>
                      <a:pt x="17747" y="2702"/>
                    </a:lnTo>
                    <a:lnTo>
                      <a:pt x="35161" y="4203"/>
                    </a:lnTo>
                    <a:close/>
                  </a:path>
                </a:pathLst>
              </a:custGeom>
              <a:solidFill>
                <a:srgbClr val="151717"/>
              </a:solidFill>
              <a:ln w="30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sp>
            <p:nvSpPr>
              <p:cNvPr id="252" name="Freeform: Shape 251">
                <a:extLst>
                  <a:ext uri="{FF2B5EF4-FFF2-40B4-BE49-F238E27FC236}">
                    <a16:creationId xmlns:a16="http://schemas.microsoft.com/office/drawing/2014/main" id="{05AEA8C2-E718-1966-EB8E-7E2170A0433C}"/>
                  </a:ext>
                </a:extLst>
              </p:cNvPr>
              <p:cNvSpPr/>
              <p:nvPr/>
            </p:nvSpPr>
            <p:spPr>
              <a:xfrm>
                <a:off x="8088799" y="2181789"/>
                <a:ext cx="71452" cy="309663"/>
              </a:xfrm>
              <a:custGeom>
                <a:avLst/>
                <a:gdLst>
                  <a:gd name="connsiteX0" fmla="*/ 14706 w 71452"/>
                  <a:gd name="connsiteY0" fmla="*/ 8107 h 309663"/>
                  <a:gd name="connsiteX1" fmla="*/ 294 w 71452"/>
                  <a:gd name="connsiteY1" fmla="*/ 283734 h 309663"/>
                  <a:gd name="connsiteX2" fmla="*/ 16507 w 71452"/>
                  <a:gd name="connsiteY2" fmla="*/ 300248 h 309663"/>
                  <a:gd name="connsiteX3" fmla="*/ 41127 w 71452"/>
                  <a:gd name="connsiteY3" fmla="*/ 309555 h 309663"/>
                  <a:gd name="connsiteX4" fmla="*/ 47433 w 71452"/>
                  <a:gd name="connsiteY4" fmla="*/ 308355 h 309663"/>
                  <a:gd name="connsiteX5" fmla="*/ 71453 w 71452"/>
                  <a:gd name="connsiteY5" fmla="*/ 0 h 309663"/>
                  <a:gd name="connsiteX6" fmla="*/ 14706 w 71452"/>
                  <a:gd name="connsiteY6" fmla="*/ 8107 h 309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452" h="309663">
                    <a:moveTo>
                      <a:pt x="14706" y="8107"/>
                    </a:moveTo>
                    <a:cubicBezTo>
                      <a:pt x="8401" y="110791"/>
                      <a:pt x="4197" y="185553"/>
                      <a:pt x="294" y="283734"/>
                    </a:cubicBezTo>
                    <a:cubicBezTo>
                      <a:pt x="-1508" y="286737"/>
                      <a:pt x="5098" y="293642"/>
                      <a:pt x="16507" y="300248"/>
                    </a:cubicBezTo>
                    <a:cubicBezTo>
                      <a:pt x="25515" y="305352"/>
                      <a:pt x="35123" y="308955"/>
                      <a:pt x="41127" y="309555"/>
                    </a:cubicBezTo>
                    <a:cubicBezTo>
                      <a:pt x="45331" y="309856"/>
                      <a:pt x="45932" y="309555"/>
                      <a:pt x="47433" y="308355"/>
                    </a:cubicBezTo>
                    <a:cubicBezTo>
                      <a:pt x="54639" y="194561"/>
                      <a:pt x="63646" y="113794"/>
                      <a:pt x="71453" y="0"/>
                    </a:cubicBezTo>
                    <a:lnTo>
                      <a:pt x="14706" y="8107"/>
                    </a:lnTo>
                    <a:close/>
                  </a:path>
                </a:pathLst>
              </a:custGeom>
              <a:solidFill>
                <a:srgbClr val="021A30"/>
              </a:solidFill>
              <a:ln w="30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sp>
            <p:nvSpPr>
              <p:cNvPr id="253" name="Freeform: Shape 252">
                <a:extLst>
                  <a:ext uri="{FF2B5EF4-FFF2-40B4-BE49-F238E27FC236}">
                    <a16:creationId xmlns:a16="http://schemas.microsoft.com/office/drawing/2014/main" id="{B61DFA0D-DC9B-83F2-849E-C3FA49D12E1A}"/>
                  </a:ext>
                </a:extLst>
              </p:cNvPr>
              <p:cNvSpPr/>
              <p:nvPr/>
            </p:nvSpPr>
            <p:spPr>
              <a:xfrm>
                <a:off x="8147931" y="2162573"/>
                <a:ext cx="62834" cy="302757"/>
              </a:xfrm>
              <a:custGeom>
                <a:avLst/>
                <a:gdLst>
                  <a:gd name="connsiteX0" fmla="*/ 58559 w 62834"/>
                  <a:gd name="connsiteY0" fmla="*/ 0 h 302757"/>
                  <a:gd name="connsiteX1" fmla="*/ 62762 w 62834"/>
                  <a:gd name="connsiteY1" fmla="*/ 45037 h 302757"/>
                  <a:gd name="connsiteX2" fmla="*/ 52554 w 62834"/>
                  <a:gd name="connsiteY2" fmla="*/ 181049 h 302757"/>
                  <a:gd name="connsiteX3" fmla="*/ 47750 w 62834"/>
                  <a:gd name="connsiteY3" fmla="*/ 299948 h 302757"/>
                  <a:gd name="connsiteX4" fmla="*/ 46549 w 62834"/>
                  <a:gd name="connsiteY4" fmla="*/ 302049 h 302757"/>
                  <a:gd name="connsiteX5" fmla="*/ 16524 w 62834"/>
                  <a:gd name="connsiteY5" fmla="*/ 293342 h 302757"/>
                  <a:gd name="connsiteX6" fmla="*/ 10 w 62834"/>
                  <a:gd name="connsiteY6" fmla="*/ 277729 h 302757"/>
                  <a:gd name="connsiteX7" fmla="*/ 5114 w 62834"/>
                  <a:gd name="connsiteY7" fmla="*/ 66955 h 302757"/>
                  <a:gd name="connsiteX8" fmla="*/ 8117 w 62834"/>
                  <a:gd name="connsiteY8" fmla="*/ 13811 h 302757"/>
                  <a:gd name="connsiteX9" fmla="*/ 30035 w 62834"/>
                  <a:gd name="connsiteY9" fmla="*/ 7806 h 302757"/>
                  <a:gd name="connsiteX10" fmla="*/ 58559 w 62834"/>
                  <a:gd name="connsiteY10" fmla="*/ 0 h 302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2834" h="302757">
                    <a:moveTo>
                      <a:pt x="58559" y="0"/>
                    </a:moveTo>
                    <a:cubicBezTo>
                      <a:pt x="60060" y="15012"/>
                      <a:pt x="63363" y="29725"/>
                      <a:pt x="62762" y="45037"/>
                    </a:cubicBezTo>
                    <a:cubicBezTo>
                      <a:pt x="61261" y="90375"/>
                      <a:pt x="54655" y="135712"/>
                      <a:pt x="52554" y="181049"/>
                    </a:cubicBezTo>
                    <a:lnTo>
                      <a:pt x="47750" y="299948"/>
                    </a:lnTo>
                    <a:cubicBezTo>
                      <a:pt x="47750" y="300848"/>
                      <a:pt x="47450" y="301749"/>
                      <a:pt x="46549" y="302049"/>
                    </a:cubicBezTo>
                    <a:cubicBezTo>
                      <a:pt x="42345" y="304451"/>
                      <a:pt x="29134" y="300548"/>
                      <a:pt x="16524" y="293342"/>
                    </a:cubicBezTo>
                    <a:cubicBezTo>
                      <a:pt x="6015" y="287337"/>
                      <a:pt x="-290" y="281032"/>
                      <a:pt x="10" y="277729"/>
                    </a:cubicBezTo>
                    <a:lnTo>
                      <a:pt x="5114" y="66955"/>
                    </a:lnTo>
                    <a:lnTo>
                      <a:pt x="8117" y="13811"/>
                    </a:lnTo>
                    <a:lnTo>
                      <a:pt x="30035" y="7806"/>
                    </a:lnTo>
                    <a:lnTo>
                      <a:pt x="58559" y="0"/>
                    </a:lnTo>
                    <a:close/>
                  </a:path>
                </a:pathLst>
              </a:custGeom>
              <a:solidFill>
                <a:srgbClr val="021A30"/>
              </a:solidFill>
              <a:ln w="30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sp>
            <p:nvSpPr>
              <p:cNvPr id="254" name="Freeform: Shape 253">
                <a:extLst>
                  <a:ext uri="{FF2B5EF4-FFF2-40B4-BE49-F238E27FC236}">
                    <a16:creationId xmlns:a16="http://schemas.microsoft.com/office/drawing/2014/main" id="{1295D02C-BB0D-D529-02B4-6E6C2E5A6AC4}"/>
                  </a:ext>
                </a:extLst>
              </p:cNvPr>
              <p:cNvSpPr/>
              <p:nvPr/>
            </p:nvSpPr>
            <p:spPr>
              <a:xfrm>
                <a:off x="8128126" y="1977620"/>
                <a:ext cx="77763" cy="211674"/>
              </a:xfrm>
              <a:custGeom>
                <a:avLst/>
                <a:gdLst>
                  <a:gd name="connsiteX0" fmla="*/ 49240 w 77763"/>
                  <a:gd name="connsiteY0" fmla="*/ 0 h 211674"/>
                  <a:gd name="connsiteX1" fmla="*/ 73861 w 77763"/>
                  <a:gd name="connsiteY1" fmla="*/ 85871 h 211674"/>
                  <a:gd name="connsiteX2" fmla="*/ 77764 w 77763"/>
                  <a:gd name="connsiteY2" fmla="*/ 181650 h 211674"/>
                  <a:gd name="connsiteX3" fmla="*/ 0 w 77763"/>
                  <a:gd name="connsiteY3" fmla="*/ 211675 h 211674"/>
                  <a:gd name="connsiteX4" fmla="*/ 7206 w 77763"/>
                  <a:gd name="connsiteY4" fmla="*/ 10809 h 211674"/>
                  <a:gd name="connsiteX5" fmla="*/ 11409 w 77763"/>
                  <a:gd name="connsiteY5" fmla="*/ 5104 h 211674"/>
                  <a:gd name="connsiteX6" fmla="*/ 37831 w 77763"/>
                  <a:gd name="connsiteY6" fmla="*/ 17715 h 211674"/>
                  <a:gd name="connsiteX7" fmla="*/ 43235 w 77763"/>
                  <a:gd name="connsiteY7" fmla="*/ 12610 h 211674"/>
                  <a:gd name="connsiteX8" fmla="*/ 49240 w 77763"/>
                  <a:gd name="connsiteY8" fmla="*/ 0 h 211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763" h="211674">
                    <a:moveTo>
                      <a:pt x="49240" y="0"/>
                    </a:moveTo>
                    <a:cubicBezTo>
                      <a:pt x="66955" y="13511"/>
                      <a:pt x="69357" y="63653"/>
                      <a:pt x="73861" y="85871"/>
                    </a:cubicBezTo>
                    <a:lnTo>
                      <a:pt x="77764" y="181650"/>
                    </a:lnTo>
                    <a:cubicBezTo>
                      <a:pt x="57647" y="203568"/>
                      <a:pt x="26121" y="211074"/>
                      <a:pt x="0" y="211675"/>
                    </a:cubicBezTo>
                    <a:lnTo>
                      <a:pt x="7206" y="10809"/>
                    </a:lnTo>
                    <a:lnTo>
                      <a:pt x="11409" y="5104"/>
                    </a:lnTo>
                    <a:lnTo>
                      <a:pt x="37831" y="17715"/>
                    </a:lnTo>
                    <a:lnTo>
                      <a:pt x="43235" y="12610"/>
                    </a:lnTo>
                    <a:lnTo>
                      <a:pt x="49240" y="0"/>
                    </a:lnTo>
                    <a:close/>
                  </a:path>
                </a:pathLst>
              </a:custGeom>
              <a:solidFill>
                <a:srgbClr val="E4ECED"/>
              </a:solidFill>
              <a:ln w="30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sp>
            <p:nvSpPr>
              <p:cNvPr id="255" name="Freeform: Shape 254">
                <a:extLst>
                  <a:ext uri="{FF2B5EF4-FFF2-40B4-BE49-F238E27FC236}">
                    <a16:creationId xmlns:a16="http://schemas.microsoft.com/office/drawing/2014/main" id="{EA53EBBF-C2BE-04EC-52C0-50AADE2854A4}"/>
                  </a:ext>
                </a:extLst>
              </p:cNvPr>
              <p:cNvSpPr/>
              <p:nvPr/>
            </p:nvSpPr>
            <p:spPr>
              <a:xfrm>
                <a:off x="8141336" y="1953600"/>
                <a:ext cx="36330" cy="42334"/>
              </a:xfrm>
              <a:custGeom>
                <a:avLst/>
                <a:gdLst>
                  <a:gd name="connsiteX0" fmla="*/ 301 w 36330"/>
                  <a:gd name="connsiteY0" fmla="*/ 0 h 42334"/>
                  <a:gd name="connsiteX1" fmla="*/ 0 w 36330"/>
                  <a:gd name="connsiteY1" fmla="*/ 33328 h 42334"/>
                  <a:gd name="connsiteX2" fmla="*/ 21918 w 36330"/>
                  <a:gd name="connsiteY2" fmla="*/ 42335 h 42334"/>
                  <a:gd name="connsiteX3" fmla="*/ 34528 w 36330"/>
                  <a:gd name="connsiteY3" fmla="*/ 39933 h 42334"/>
                  <a:gd name="connsiteX4" fmla="*/ 36330 w 36330"/>
                  <a:gd name="connsiteY4" fmla="*/ 14712 h 42334"/>
                  <a:gd name="connsiteX5" fmla="*/ 301 w 36330"/>
                  <a:gd name="connsiteY5" fmla="*/ 0 h 42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330" h="42334">
                    <a:moveTo>
                      <a:pt x="301" y="0"/>
                    </a:moveTo>
                    <a:cubicBezTo>
                      <a:pt x="2102" y="13211"/>
                      <a:pt x="1802" y="20117"/>
                      <a:pt x="0" y="33328"/>
                    </a:cubicBezTo>
                    <a:lnTo>
                      <a:pt x="21918" y="42335"/>
                    </a:lnTo>
                    <a:lnTo>
                      <a:pt x="34528" y="39933"/>
                    </a:lnTo>
                    <a:cubicBezTo>
                      <a:pt x="35129" y="31526"/>
                      <a:pt x="35729" y="23119"/>
                      <a:pt x="36330" y="14712"/>
                    </a:cubicBezTo>
                    <a:lnTo>
                      <a:pt x="301" y="0"/>
                    </a:lnTo>
                    <a:close/>
                  </a:path>
                </a:pathLst>
              </a:custGeom>
              <a:solidFill>
                <a:srgbClr val="F0C17D"/>
              </a:solidFill>
              <a:ln w="30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sp>
            <p:nvSpPr>
              <p:cNvPr id="256" name="Freeform: Shape 255">
                <a:extLst>
                  <a:ext uri="{FF2B5EF4-FFF2-40B4-BE49-F238E27FC236}">
                    <a16:creationId xmlns:a16="http://schemas.microsoft.com/office/drawing/2014/main" id="{D01A4B69-FDFB-7823-C892-2D49BE746D05}"/>
                  </a:ext>
                </a:extLst>
              </p:cNvPr>
              <p:cNvSpPr/>
              <p:nvPr/>
            </p:nvSpPr>
            <p:spPr>
              <a:xfrm>
                <a:off x="8137433" y="1974918"/>
                <a:ext cx="28523" cy="36029"/>
              </a:xfrm>
              <a:custGeom>
                <a:avLst/>
                <a:gdLst>
                  <a:gd name="connsiteX0" fmla="*/ 5104 w 28523"/>
                  <a:gd name="connsiteY0" fmla="*/ 0 h 36029"/>
                  <a:gd name="connsiteX1" fmla="*/ 28524 w 28523"/>
                  <a:gd name="connsiteY1" fmla="*/ 20417 h 36029"/>
                  <a:gd name="connsiteX2" fmla="*/ 22819 w 28523"/>
                  <a:gd name="connsiteY2" fmla="*/ 36030 h 36029"/>
                  <a:gd name="connsiteX3" fmla="*/ 0 w 28523"/>
                  <a:gd name="connsiteY3" fmla="*/ 10208 h 36029"/>
                  <a:gd name="connsiteX4" fmla="*/ 5104 w 28523"/>
                  <a:gd name="connsiteY4" fmla="*/ 0 h 360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23" h="36029">
                    <a:moveTo>
                      <a:pt x="5104" y="0"/>
                    </a:moveTo>
                    <a:cubicBezTo>
                      <a:pt x="11109" y="12610"/>
                      <a:pt x="21318" y="17114"/>
                      <a:pt x="28524" y="20417"/>
                    </a:cubicBezTo>
                    <a:lnTo>
                      <a:pt x="22819" y="36030"/>
                    </a:lnTo>
                    <a:cubicBezTo>
                      <a:pt x="5405" y="23720"/>
                      <a:pt x="3303" y="17414"/>
                      <a:pt x="0" y="10208"/>
                    </a:cubicBezTo>
                    <a:lnTo>
                      <a:pt x="5104" y="0"/>
                    </a:lnTo>
                    <a:close/>
                  </a:path>
                </a:pathLst>
              </a:custGeom>
              <a:solidFill>
                <a:srgbClr val="F7FCFC"/>
              </a:solidFill>
              <a:ln w="30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sp>
            <p:nvSpPr>
              <p:cNvPr id="257" name="Freeform: Shape 256">
                <a:extLst>
                  <a:ext uri="{FF2B5EF4-FFF2-40B4-BE49-F238E27FC236}">
                    <a16:creationId xmlns:a16="http://schemas.microsoft.com/office/drawing/2014/main" id="{56341E53-E77D-2DFE-9BAE-5294F8B554B6}"/>
                  </a:ext>
                </a:extLst>
              </p:cNvPr>
              <p:cNvSpPr/>
              <p:nvPr/>
            </p:nvSpPr>
            <p:spPr>
              <a:xfrm>
                <a:off x="8165656" y="1977320"/>
                <a:ext cx="13854" cy="31225"/>
              </a:xfrm>
              <a:custGeom>
                <a:avLst/>
                <a:gdLst>
                  <a:gd name="connsiteX0" fmla="*/ 11709 w 13854"/>
                  <a:gd name="connsiteY0" fmla="*/ 0 h 31225"/>
                  <a:gd name="connsiteX1" fmla="*/ 0 w 13854"/>
                  <a:gd name="connsiteY1" fmla="*/ 17715 h 31225"/>
                  <a:gd name="connsiteX2" fmla="*/ 8107 w 13854"/>
                  <a:gd name="connsiteY2" fmla="*/ 31226 h 31225"/>
                  <a:gd name="connsiteX3" fmla="*/ 13211 w 13854"/>
                  <a:gd name="connsiteY3" fmla="*/ 7206 h 31225"/>
                  <a:gd name="connsiteX4" fmla="*/ 11709 w 13854"/>
                  <a:gd name="connsiteY4" fmla="*/ 0 h 312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54" h="31225">
                    <a:moveTo>
                      <a:pt x="11709" y="0"/>
                    </a:moveTo>
                    <a:cubicBezTo>
                      <a:pt x="9908" y="6906"/>
                      <a:pt x="5704" y="10809"/>
                      <a:pt x="0" y="17715"/>
                    </a:cubicBezTo>
                    <a:cubicBezTo>
                      <a:pt x="2702" y="22218"/>
                      <a:pt x="5404" y="26722"/>
                      <a:pt x="8107" y="31226"/>
                    </a:cubicBezTo>
                    <a:cubicBezTo>
                      <a:pt x="13811" y="21017"/>
                      <a:pt x="14712" y="17414"/>
                      <a:pt x="13211" y="7206"/>
                    </a:cubicBezTo>
                    <a:lnTo>
                      <a:pt x="11709" y="0"/>
                    </a:lnTo>
                    <a:close/>
                  </a:path>
                </a:pathLst>
              </a:custGeom>
              <a:solidFill>
                <a:srgbClr val="F7FCFC"/>
              </a:solidFill>
              <a:ln w="30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sp>
            <p:nvSpPr>
              <p:cNvPr id="258" name="Freeform: Shape 257">
                <a:extLst>
                  <a:ext uri="{FF2B5EF4-FFF2-40B4-BE49-F238E27FC236}">
                    <a16:creationId xmlns:a16="http://schemas.microsoft.com/office/drawing/2014/main" id="{5B5B4F67-27A6-440D-B955-ACC86C9A82FD}"/>
                  </a:ext>
                </a:extLst>
              </p:cNvPr>
              <p:cNvSpPr/>
              <p:nvPr/>
            </p:nvSpPr>
            <p:spPr>
              <a:xfrm>
                <a:off x="8177966" y="1968665"/>
                <a:ext cx="39282" cy="271972"/>
              </a:xfrm>
              <a:custGeom>
                <a:avLst/>
                <a:gdLst>
                  <a:gd name="connsiteX0" fmla="*/ 0 w 39282"/>
                  <a:gd name="connsiteY0" fmla="*/ 8955 h 271972"/>
                  <a:gd name="connsiteX1" fmla="*/ 27323 w 39282"/>
                  <a:gd name="connsiteY1" fmla="*/ 2650 h 271972"/>
                  <a:gd name="connsiteX2" fmla="*/ 32427 w 39282"/>
                  <a:gd name="connsiteY2" fmla="*/ 156978 h 271972"/>
                  <a:gd name="connsiteX3" fmla="*/ 34229 w 39282"/>
                  <a:gd name="connsiteY3" fmla="*/ 242548 h 271972"/>
                  <a:gd name="connsiteX4" fmla="*/ 9308 w 39282"/>
                  <a:gd name="connsiteY4" fmla="*/ 271972 h 271972"/>
                  <a:gd name="connsiteX5" fmla="*/ 3603 w 39282"/>
                  <a:gd name="connsiteY5" fmla="*/ 148871 h 271972"/>
                  <a:gd name="connsiteX6" fmla="*/ 0 w 39282"/>
                  <a:gd name="connsiteY6" fmla="*/ 8955 h 271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282" h="271972">
                    <a:moveTo>
                      <a:pt x="0" y="8955"/>
                    </a:moveTo>
                    <a:cubicBezTo>
                      <a:pt x="8708" y="1749"/>
                      <a:pt x="21017" y="-3355"/>
                      <a:pt x="27323" y="2650"/>
                    </a:cubicBezTo>
                    <a:cubicBezTo>
                      <a:pt x="49841" y="24568"/>
                      <a:pt x="33928" y="129355"/>
                      <a:pt x="32427" y="156978"/>
                    </a:cubicBezTo>
                    <a:cubicBezTo>
                      <a:pt x="31226" y="181898"/>
                      <a:pt x="32427" y="214625"/>
                      <a:pt x="34229" y="242548"/>
                    </a:cubicBezTo>
                    <a:cubicBezTo>
                      <a:pt x="33928" y="247052"/>
                      <a:pt x="32727" y="262665"/>
                      <a:pt x="9308" y="271972"/>
                    </a:cubicBezTo>
                    <a:cubicBezTo>
                      <a:pt x="5104" y="231439"/>
                      <a:pt x="301" y="180997"/>
                      <a:pt x="3603" y="148871"/>
                    </a:cubicBezTo>
                    <a:cubicBezTo>
                      <a:pt x="7506" y="107437"/>
                      <a:pt x="15913" y="43484"/>
                      <a:pt x="0" y="8955"/>
                    </a:cubicBezTo>
                    <a:close/>
                  </a:path>
                </a:pathLst>
              </a:custGeom>
              <a:solidFill>
                <a:srgbClr val="05345E"/>
              </a:solidFill>
              <a:ln w="30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sp>
            <p:nvSpPr>
              <p:cNvPr id="259" name="Freeform: Shape 258">
                <a:extLst>
                  <a:ext uri="{FF2B5EF4-FFF2-40B4-BE49-F238E27FC236}">
                    <a16:creationId xmlns:a16="http://schemas.microsoft.com/office/drawing/2014/main" id="{9835B4DA-710B-FF07-B21F-5EFDE009CE0B}"/>
                  </a:ext>
                </a:extLst>
              </p:cNvPr>
              <p:cNvSpPr/>
              <p:nvPr/>
            </p:nvSpPr>
            <p:spPr>
              <a:xfrm>
                <a:off x="8085191" y="1986540"/>
                <a:ext cx="90887" cy="282423"/>
              </a:xfrm>
              <a:custGeom>
                <a:avLst/>
                <a:gdLst>
                  <a:gd name="connsiteX0" fmla="*/ 10508 w 90887"/>
                  <a:gd name="connsiteY0" fmla="*/ 271512 h 282423"/>
                  <a:gd name="connsiteX1" fmla="*/ 85869 w 90887"/>
                  <a:gd name="connsiteY1" fmla="*/ 261604 h 282423"/>
                  <a:gd name="connsiteX2" fmla="*/ 78363 w 90887"/>
                  <a:gd name="connsiteY2" fmla="*/ 61338 h 282423"/>
                  <a:gd name="connsiteX3" fmla="*/ 51041 w 90887"/>
                  <a:gd name="connsiteY3" fmla="*/ 5192 h 282423"/>
                  <a:gd name="connsiteX4" fmla="*/ 50441 w 90887"/>
                  <a:gd name="connsiteY4" fmla="*/ 3691 h 282423"/>
                  <a:gd name="connsiteX5" fmla="*/ 50140 w 90887"/>
                  <a:gd name="connsiteY5" fmla="*/ 388 h 282423"/>
                  <a:gd name="connsiteX6" fmla="*/ 30024 w 90887"/>
                  <a:gd name="connsiteY6" fmla="*/ 16301 h 282423"/>
                  <a:gd name="connsiteX7" fmla="*/ 1800 w 90887"/>
                  <a:gd name="connsiteY7" fmla="*/ 43323 h 282423"/>
                  <a:gd name="connsiteX8" fmla="*/ 10508 w 90887"/>
                  <a:gd name="connsiteY8" fmla="*/ 271512 h 282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887" h="282423">
                    <a:moveTo>
                      <a:pt x="10508" y="271512"/>
                    </a:moveTo>
                    <a:cubicBezTo>
                      <a:pt x="14411" y="292829"/>
                      <a:pt x="64552" y="279318"/>
                      <a:pt x="85869" y="261604"/>
                    </a:cubicBezTo>
                    <a:cubicBezTo>
                      <a:pt x="94577" y="220169"/>
                      <a:pt x="91874" y="104574"/>
                      <a:pt x="78363" y="61338"/>
                    </a:cubicBezTo>
                    <a:cubicBezTo>
                      <a:pt x="71758" y="40021"/>
                      <a:pt x="65453" y="25609"/>
                      <a:pt x="51041" y="5192"/>
                    </a:cubicBezTo>
                    <a:lnTo>
                      <a:pt x="50441" y="3691"/>
                    </a:lnTo>
                    <a:cubicBezTo>
                      <a:pt x="49840" y="5492"/>
                      <a:pt x="51341" y="-1714"/>
                      <a:pt x="50140" y="388"/>
                    </a:cubicBezTo>
                    <a:cubicBezTo>
                      <a:pt x="46537" y="5792"/>
                      <a:pt x="37830" y="10897"/>
                      <a:pt x="30024" y="16301"/>
                    </a:cubicBezTo>
                    <a:cubicBezTo>
                      <a:pt x="17413" y="25008"/>
                      <a:pt x="4802" y="36418"/>
                      <a:pt x="1800" y="43323"/>
                    </a:cubicBezTo>
                    <a:cubicBezTo>
                      <a:pt x="-6307" y="62539"/>
                      <a:pt x="15912" y="215666"/>
                      <a:pt x="10508" y="271512"/>
                    </a:cubicBezTo>
                    <a:close/>
                  </a:path>
                </a:pathLst>
              </a:custGeom>
              <a:solidFill>
                <a:srgbClr val="032747"/>
              </a:solidFill>
              <a:ln w="30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sp>
            <p:nvSpPr>
              <p:cNvPr id="260" name="Freeform: Shape 259">
                <a:extLst>
                  <a:ext uri="{FF2B5EF4-FFF2-40B4-BE49-F238E27FC236}">
                    <a16:creationId xmlns:a16="http://schemas.microsoft.com/office/drawing/2014/main" id="{97BFB4D7-95E5-949C-6F06-6F740E4D141A}"/>
                  </a:ext>
                </a:extLst>
              </p:cNvPr>
              <p:cNvSpPr/>
              <p:nvPr/>
            </p:nvSpPr>
            <p:spPr>
              <a:xfrm>
                <a:off x="8125123" y="1984826"/>
                <a:ext cx="47882" cy="130908"/>
              </a:xfrm>
              <a:custGeom>
                <a:avLst/>
                <a:gdLst>
                  <a:gd name="connsiteX0" fmla="*/ 11709 w 47882"/>
                  <a:gd name="connsiteY0" fmla="*/ 0 h 130908"/>
                  <a:gd name="connsiteX1" fmla="*/ 47739 w 47882"/>
                  <a:gd name="connsiteY1" fmla="*/ 130908 h 130908"/>
                  <a:gd name="connsiteX2" fmla="*/ 18315 w 47882"/>
                  <a:gd name="connsiteY2" fmla="*/ 67556 h 130908"/>
                  <a:gd name="connsiteX3" fmla="*/ 27322 w 47882"/>
                  <a:gd name="connsiteY3" fmla="*/ 52243 h 130908"/>
                  <a:gd name="connsiteX4" fmla="*/ 12310 w 47882"/>
                  <a:gd name="connsiteY4" fmla="*/ 50141 h 130908"/>
                  <a:gd name="connsiteX5" fmla="*/ 0 w 47882"/>
                  <a:gd name="connsiteY5" fmla="*/ 10509 h 130908"/>
                  <a:gd name="connsiteX6" fmla="*/ 11709 w 47882"/>
                  <a:gd name="connsiteY6" fmla="*/ 0 h 130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882" h="130908">
                    <a:moveTo>
                      <a:pt x="11709" y="0"/>
                    </a:moveTo>
                    <a:cubicBezTo>
                      <a:pt x="34228" y="39332"/>
                      <a:pt x="49541" y="80466"/>
                      <a:pt x="47739" y="130908"/>
                    </a:cubicBezTo>
                    <a:cubicBezTo>
                      <a:pt x="39633" y="108690"/>
                      <a:pt x="29724" y="87973"/>
                      <a:pt x="18315" y="67556"/>
                    </a:cubicBezTo>
                    <a:lnTo>
                      <a:pt x="27322" y="52243"/>
                    </a:lnTo>
                    <a:lnTo>
                      <a:pt x="12310" y="50141"/>
                    </a:lnTo>
                    <a:cubicBezTo>
                      <a:pt x="9908" y="35429"/>
                      <a:pt x="4804" y="24020"/>
                      <a:pt x="0" y="10509"/>
                    </a:cubicBezTo>
                    <a:lnTo>
                      <a:pt x="11709" y="0"/>
                    </a:lnTo>
                    <a:close/>
                  </a:path>
                </a:pathLst>
              </a:custGeom>
              <a:solidFill>
                <a:srgbClr val="05345E"/>
              </a:solidFill>
              <a:ln w="30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grpSp>
            <p:nvGrpSpPr>
              <p:cNvPr id="261" name="Graphic 2">
                <a:extLst>
                  <a:ext uri="{FF2B5EF4-FFF2-40B4-BE49-F238E27FC236}">
                    <a16:creationId xmlns:a16="http://schemas.microsoft.com/office/drawing/2014/main" id="{9F433294-FDCF-071A-4414-7F1183358829}"/>
                  </a:ext>
                </a:extLst>
              </p:cNvPr>
              <p:cNvGrpSpPr/>
              <p:nvPr/>
            </p:nvGrpSpPr>
            <p:grpSpPr>
              <a:xfrm>
                <a:off x="8076182" y="2010394"/>
                <a:ext cx="51153" cy="257681"/>
                <a:chOff x="8076182" y="2010394"/>
                <a:chExt cx="51153" cy="257681"/>
              </a:xfrm>
            </p:grpSpPr>
            <p:sp>
              <p:nvSpPr>
                <p:cNvPr id="266" name="Freeform: Shape 265">
                  <a:extLst>
                    <a:ext uri="{FF2B5EF4-FFF2-40B4-BE49-F238E27FC236}">
                      <a16:creationId xmlns:a16="http://schemas.microsoft.com/office/drawing/2014/main" id="{FFFEC868-849D-418A-FD12-24F9AEB0588C}"/>
                    </a:ext>
                  </a:extLst>
                </p:cNvPr>
                <p:cNvSpPr/>
                <p:nvPr/>
              </p:nvSpPr>
              <p:spPr>
                <a:xfrm>
                  <a:off x="8086391" y="2224124"/>
                  <a:ext cx="38572" cy="43951"/>
                </a:xfrm>
                <a:custGeom>
                  <a:avLst/>
                  <a:gdLst>
                    <a:gd name="connsiteX0" fmla="*/ 25521 w 38572"/>
                    <a:gd name="connsiteY0" fmla="*/ 0 h 43951"/>
                    <a:gd name="connsiteX1" fmla="*/ 33027 w 38572"/>
                    <a:gd name="connsiteY1" fmla="*/ 9608 h 43951"/>
                    <a:gd name="connsiteX2" fmla="*/ 37231 w 38572"/>
                    <a:gd name="connsiteY2" fmla="*/ 18315 h 43951"/>
                    <a:gd name="connsiteX3" fmla="*/ 38432 w 38572"/>
                    <a:gd name="connsiteY3" fmla="*/ 25821 h 43951"/>
                    <a:gd name="connsiteX4" fmla="*/ 27623 w 38572"/>
                    <a:gd name="connsiteY4" fmla="*/ 18916 h 43951"/>
                    <a:gd name="connsiteX5" fmla="*/ 27623 w 38572"/>
                    <a:gd name="connsiteY5" fmla="*/ 27623 h 43951"/>
                    <a:gd name="connsiteX6" fmla="*/ 34528 w 38572"/>
                    <a:gd name="connsiteY6" fmla="*/ 39933 h 43951"/>
                    <a:gd name="connsiteX7" fmla="*/ 23419 w 38572"/>
                    <a:gd name="connsiteY7" fmla="*/ 43236 h 43951"/>
                    <a:gd name="connsiteX8" fmla="*/ 15012 w 38572"/>
                    <a:gd name="connsiteY8" fmla="*/ 42635 h 43951"/>
                    <a:gd name="connsiteX9" fmla="*/ 0 w 38572"/>
                    <a:gd name="connsiteY9" fmla="*/ 30925 h 43951"/>
                    <a:gd name="connsiteX10" fmla="*/ 301 w 38572"/>
                    <a:gd name="connsiteY10" fmla="*/ 3303 h 43951"/>
                    <a:gd name="connsiteX11" fmla="*/ 25521 w 38572"/>
                    <a:gd name="connsiteY11" fmla="*/ 0 h 4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572" h="43951">
                      <a:moveTo>
                        <a:pt x="25521" y="0"/>
                      </a:moveTo>
                      <a:cubicBezTo>
                        <a:pt x="27923" y="4804"/>
                        <a:pt x="29424" y="6005"/>
                        <a:pt x="33027" y="9608"/>
                      </a:cubicBezTo>
                      <a:cubicBezTo>
                        <a:pt x="36630" y="13211"/>
                        <a:pt x="36630" y="15012"/>
                        <a:pt x="37231" y="18315"/>
                      </a:cubicBezTo>
                      <a:cubicBezTo>
                        <a:pt x="37531" y="20417"/>
                        <a:pt x="39032" y="24921"/>
                        <a:pt x="38432" y="25821"/>
                      </a:cubicBezTo>
                      <a:cubicBezTo>
                        <a:pt x="34829" y="23119"/>
                        <a:pt x="32126" y="21318"/>
                        <a:pt x="27623" y="18916"/>
                      </a:cubicBezTo>
                      <a:cubicBezTo>
                        <a:pt x="26422" y="21318"/>
                        <a:pt x="27323" y="25221"/>
                        <a:pt x="27623" y="27623"/>
                      </a:cubicBezTo>
                      <a:cubicBezTo>
                        <a:pt x="28524" y="36330"/>
                        <a:pt x="30625" y="34829"/>
                        <a:pt x="34528" y="39933"/>
                      </a:cubicBezTo>
                      <a:cubicBezTo>
                        <a:pt x="32427" y="40834"/>
                        <a:pt x="28224" y="42035"/>
                        <a:pt x="23419" y="43236"/>
                      </a:cubicBezTo>
                      <a:cubicBezTo>
                        <a:pt x="19516" y="44136"/>
                        <a:pt x="18615" y="44437"/>
                        <a:pt x="15012" y="42635"/>
                      </a:cubicBezTo>
                      <a:cubicBezTo>
                        <a:pt x="9908" y="39933"/>
                        <a:pt x="5705" y="36930"/>
                        <a:pt x="0" y="30925"/>
                      </a:cubicBezTo>
                      <a:lnTo>
                        <a:pt x="301" y="3303"/>
                      </a:lnTo>
                      <a:lnTo>
                        <a:pt x="25521" y="0"/>
                      </a:lnTo>
                      <a:close/>
                    </a:path>
                  </a:pathLst>
                </a:custGeom>
                <a:solidFill>
                  <a:srgbClr val="FFDBA7"/>
                </a:solidFill>
                <a:ln w="30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sp>
              <p:nvSpPr>
                <p:cNvPr id="267" name="Freeform: Shape 266">
                  <a:extLst>
                    <a:ext uri="{FF2B5EF4-FFF2-40B4-BE49-F238E27FC236}">
                      <a16:creationId xmlns:a16="http://schemas.microsoft.com/office/drawing/2014/main" id="{F380964C-9213-F1E9-BED9-57FD99DB8BDC}"/>
                    </a:ext>
                  </a:extLst>
                </p:cNvPr>
                <p:cNvSpPr/>
                <p:nvPr/>
              </p:nvSpPr>
              <p:spPr>
                <a:xfrm>
                  <a:off x="8076182" y="2010394"/>
                  <a:ext cx="51153" cy="221085"/>
                </a:xfrm>
                <a:custGeom>
                  <a:avLst/>
                  <a:gdLst>
                    <a:gd name="connsiteX0" fmla="*/ 28223 w 51153"/>
                    <a:gd name="connsiteY0" fmla="*/ 554 h 221085"/>
                    <a:gd name="connsiteX1" fmla="*/ 10808 w 51153"/>
                    <a:gd name="connsiteY1" fmla="*/ 19469 h 221085"/>
                    <a:gd name="connsiteX2" fmla="*/ 0 w 51153"/>
                    <a:gd name="connsiteY2" fmla="*/ 118251 h 221085"/>
                    <a:gd name="connsiteX3" fmla="*/ 6005 w 51153"/>
                    <a:gd name="connsiteY3" fmla="*/ 217933 h 221085"/>
                    <a:gd name="connsiteX4" fmla="*/ 38432 w 51153"/>
                    <a:gd name="connsiteY4" fmla="*/ 217032 h 221085"/>
                    <a:gd name="connsiteX5" fmla="*/ 36030 w 51153"/>
                    <a:gd name="connsiteY5" fmla="*/ 117350 h 221085"/>
                    <a:gd name="connsiteX6" fmla="*/ 50442 w 51153"/>
                    <a:gd name="connsiteY6" fmla="*/ 59702 h 221085"/>
                    <a:gd name="connsiteX7" fmla="*/ 28223 w 51153"/>
                    <a:gd name="connsiteY7" fmla="*/ 554 h 221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153" h="221085">
                      <a:moveTo>
                        <a:pt x="28223" y="554"/>
                      </a:moveTo>
                      <a:cubicBezTo>
                        <a:pt x="19816" y="7459"/>
                        <a:pt x="12911" y="14365"/>
                        <a:pt x="10808" y="19469"/>
                      </a:cubicBezTo>
                      <a:cubicBezTo>
                        <a:pt x="300" y="44990"/>
                        <a:pt x="3903" y="81921"/>
                        <a:pt x="0" y="118251"/>
                      </a:cubicBezTo>
                      <a:lnTo>
                        <a:pt x="6005" y="217933"/>
                      </a:lnTo>
                      <a:cubicBezTo>
                        <a:pt x="14111" y="221836"/>
                        <a:pt x="32126" y="222737"/>
                        <a:pt x="38432" y="217032"/>
                      </a:cubicBezTo>
                      <a:lnTo>
                        <a:pt x="36030" y="117350"/>
                      </a:lnTo>
                      <a:lnTo>
                        <a:pt x="50442" y="59702"/>
                      </a:lnTo>
                      <a:cubicBezTo>
                        <a:pt x="54645" y="22772"/>
                        <a:pt x="39332" y="-4250"/>
                        <a:pt x="28223" y="554"/>
                      </a:cubicBezTo>
                      <a:close/>
                    </a:path>
                  </a:pathLst>
                </a:custGeom>
                <a:solidFill>
                  <a:srgbClr val="05345E"/>
                </a:solidFill>
                <a:ln w="30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grpSp>
          <p:sp>
            <p:nvSpPr>
              <p:cNvPr id="262" name="Freeform: Shape 261">
                <a:extLst>
                  <a:ext uri="{FF2B5EF4-FFF2-40B4-BE49-F238E27FC236}">
                    <a16:creationId xmlns:a16="http://schemas.microsoft.com/office/drawing/2014/main" id="{E24959CD-B6D5-4CED-C96E-1645BBF70400}"/>
                  </a:ext>
                </a:extLst>
              </p:cNvPr>
              <p:cNvSpPr/>
              <p:nvPr/>
            </p:nvSpPr>
            <p:spPr>
              <a:xfrm>
                <a:off x="8177666" y="1977020"/>
                <a:ext cx="26421" cy="135111"/>
              </a:xfrm>
              <a:custGeom>
                <a:avLst/>
                <a:gdLst>
                  <a:gd name="connsiteX0" fmla="*/ 0 w 26421"/>
                  <a:gd name="connsiteY0" fmla="*/ 0 h 135111"/>
                  <a:gd name="connsiteX1" fmla="*/ 11109 w 26421"/>
                  <a:gd name="connsiteY1" fmla="*/ 1501 h 135111"/>
                  <a:gd name="connsiteX2" fmla="*/ 24620 w 26421"/>
                  <a:gd name="connsiteY2" fmla="*/ 35129 h 135111"/>
                  <a:gd name="connsiteX3" fmla="*/ 16213 w 26421"/>
                  <a:gd name="connsiteY3" fmla="*/ 44437 h 135111"/>
                  <a:gd name="connsiteX4" fmla="*/ 26421 w 26421"/>
                  <a:gd name="connsiteY4" fmla="*/ 56447 h 135111"/>
                  <a:gd name="connsiteX5" fmla="*/ 4804 w 26421"/>
                  <a:gd name="connsiteY5" fmla="*/ 135112 h 135111"/>
                  <a:gd name="connsiteX6" fmla="*/ 0 w 26421"/>
                  <a:gd name="connsiteY6" fmla="*/ 0 h 135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21" h="135111">
                    <a:moveTo>
                      <a:pt x="0" y="0"/>
                    </a:moveTo>
                    <a:lnTo>
                      <a:pt x="11109" y="1501"/>
                    </a:lnTo>
                    <a:lnTo>
                      <a:pt x="24620" y="35129"/>
                    </a:lnTo>
                    <a:lnTo>
                      <a:pt x="16213" y="44437"/>
                    </a:lnTo>
                    <a:lnTo>
                      <a:pt x="26421" y="56447"/>
                    </a:lnTo>
                    <a:lnTo>
                      <a:pt x="4804" y="135112"/>
                    </a:lnTo>
                    <a:cubicBezTo>
                      <a:pt x="7806" y="90675"/>
                      <a:pt x="16514" y="42635"/>
                      <a:pt x="0" y="0"/>
                    </a:cubicBezTo>
                    <a:close/>
                  </a:path>
                </a:pathLst>
              </a:custGeom>
              <a:solidFill>
                <a:srgbClr val="084478"/>
              </a:solidFill>
              <a:ln w="30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grpSp>
            <p:nvGrpSpPr>
              <p:cNvPr id="263" name="Graphic 2">
                <a:extLst>
                  <a:ext uri="{FF2B5EF4-FFF2-40B4-BE49-F238E27FC236}">
                    <a16:creationId xmlns:a16="http://schemas.microsoft.com/office/drawing/2014/main" id="{7DD852A8-2C01-9331-26E5-D297732F063A}"/>
                  </a:ext>
                </a:extLst>
              </p:cNvPr>
              <p:cNvGrpSpPr/>
              <p:nvPr/>
            </p:nvGrpSpPr>
            <p:grpSpPr>
              <a:xfrm>
                <a:off x="8109881" y="1886705"/>
                <a:ext cx="77885" cy="91577"/>
                <a:chOff x="8109881" y="1886705"/>
                <a:chExt cx="77885" cy="91577"/>
              </a:xfrm>
            </p:grpSpPr>
            <p:sp>
              <p:nvSpPr>
                <p:cNvPr id="264" name="Freeform: Shape 263">
                  <a:extLst>
                    <a:ext uri="{FF2B5EF4-FFF2-40B4-BE49-F238E27FC236}">
                      <a16:creationId xmlns:a16="http://schemas.microsoft.com/office/drawing/2014/main" id="{988996F2-BB2F-09F5-1AF5-B9FB263C6452}"/>
                    </a:ext>
                  </a:extLst>
                </p:cNvPr>
                <p:cNvSpPr/>
                <p:nvPr/>
              </p:nvSpPr>
              <p:spPr>
                <a:xfrm>
                  <a:off x="8120619" y="1893132"/>
                  <a:ext cx="67147" cy="85150"/>
                </a:xfrm>
                <a:custGeom>
                  <a:avLst/>
                  <a:gdLst>
                    <a:gd name="connsiteX0" fmla="*/ 64553 w 67147"/>
                    <a:gd name="connsiteY0" fmla="*/ 34346 h 85150"/>
                    <a:gd name="connsiteX1" fmla="*/ 65754 w 67147"/>
                    <a:gd name="connsiteY1" fmla="*/ 65272 h 85150"/>
                    <a:gd name="connsiteX2" fmla="*/ 62451 w 67147"/>
                    <a:gd name="connsiteY2" fmla="*/ 80885 h 85150"/>
                    <a:gd name="connsiteX3" fmla="*/ 52543 w 67147"/>
                    <a:gd name="connsiteY3" fmla="*/ 85088 h 85150"/>
                    <a:gd name="connsiteX4" fmla="*/ 28823 w 67147"/>
                    <a:gd name="connsiteY4" fmla="*/ 80585 h 85150"/>
                    <a:gd name="connsiteX5" fmla="*/ 13511 w 67147"/>
                    <a:gd name="connsiteY5" fmla="*/ 64671 h 85150"/>
                    <a:gd name="connsiteX6" fmla="*/ 4804 w 67147"/>
                    <a:gd name="connsiteY6" fmla="*/ 49959 h 85150"/>
                    <a:gd name="connsiteX7" fmla="*/ 0 w 67147"/>
                    <a:gd name="connsiteY7" fmla="*/ 17533 h 85150"/>
                    <a:gd name="connsiteX8" fmla="*/ 42635 w 67147"/>
                    <a:gd name="connsiteY8" fmla="*/ 118 h 85150"/>
                    <a:gd name="connsiteX9" fmla="*/ 64553 w 67147"/>
                    <a:gd name="connsiteY9" fmla="*/ 34346 h 85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7147" h="85150">
                      <a:moveTo>
                        <a:pt x="64553" y="34346"/>
                      </a:moveTo>
                      <a:cubicBezTo>
                        <a:pt x="67255" y="46356"/>
                        <a:pt x="68156" y="44855"/>
                        <a:pt x="65754" y="65272"/>
                      </a:cubicBezTo>
                      <a:cubicBezTo>
                        <a:pt x="65154" y="71577"/>
                        <a:pt x="63952" y="79083"/>
                        <a:pt x="62451" y="80885"/>
                      </a:cubicBezTo>
                      <a:cubicBezTo>
                        <a:pt x="60650" y="82987"/>
                        <a:pt x="55546" y="84788"/>
                        <a:pt x="52543" y="85088"/>
                      </a:cubicBezTo>
                      <a:cubicBezTo>
                        <a:pt x="46838" y="85689"/>
                        <a:pt x="33628" y="81786"/>
                        <a:pt x="28823" y="80585"/>
                      </a:cubicBezTo>
                      <a:cubicBezTo>
                        <a:pt x="18315" y="78183"/>
                        <a:pt x="18315" y="75180"/>
                        <a:pt x="13511" y="64671"/>
                      </a:cubicBezTo>
                      <a:lnTo>
                        <a:pt x="4804" y="49959"/>
                      </a:lnTo>
                      <a:lnTo>
                        <a:pt x="0" y="17533"/>
                      </a:lnTo>
                      <a:cubicBezTo>
                        <a:pt x="17414" y="7024"/>
                        <a:pt x="33027" y="-1083"/>
                        <a:pt x="42635" y="118"/>
                      </a:cubicBezTo>
                      <a:cubicBezTo>
                        <a:pt x="52543" y="1319"/>
                        <a:pt x="59448" y="10927"/>
                        <a:pt x="64553" y="34346"/>
                      </a:cubicBezTo>
                      <a:close/>
                    </a:path>
                  </a:pathLst>
                </a:custGeom>
                <a:solidFill>
                  <a:srgbClr val="FFDBA7"/>
                </a:solidFill>
                <a:ln w="30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sp>
              <p:nvSpPr>
                <p:cNvPr id="265" name="Freeform: Shape 264">
                  <a:extLst>
                    <a:ext uri="{FF2B5EF4-FFF2-40B4-BE49-F238E27FC236}">
                      <a16:creationId xmlns:a16="http://schemas.microsoft.com/office/drawing/2014/main" id="{919D30CB-E158-9684-43B8-53AD723E07AF}"/>
                    </a:ext>
                  </a:extLst>
                </p:cNvPr>
                <p:cNvSpPr/>
                <p:nvPr/>
              </p:nvSpPr>
              <p:spPr>
                <a:xfrm>
                  <a:off x="8109881" y="1886705"/>
                  <a:ext cx="71688" cy="78905"/>
                </a:xfrm>
                <a:custGeom>
                  <a:avLst/>
                  <a:gdLst>
                    <a:gd name="connsiteX0" fmla="*/ 11039 w 71688"/>
                    <a:gd name="connsiteY0" fmla="*/ 11349 h 78905"/>
                    <a:gd name="connsiteX1" fmla="*/ 1431 w 71688"/>
                    <a:gd name="connsiteY1" fmla="*/ 47079 h 78905"/>
                    <a:gd name="connsiteX2" fmla="*/ 28153 w 71688"/>
                    <a:gd name="connsiteY2" fmla="*/ 78905 h 78905"/>
                    <a:gd name="connsiteX3" fmla="*/ 23349 w 71688"/>
                    <a:gd name="connsiteY3" fmla="*/ 57287 h 78905"/>
                    <a:gd name="connsiteX4" fmla="*/ 38962 w 71688"/>
                    <a:gd name="connsiteY4" fmla="*/ 65094 h 78905"/>
                    <a:gd name="connsiteX5" fmla="*/ 39863 w 71688"/>
                    <a:gd name="connsiteY5" fmla="*/ 47980 h 78905"/>
                    <a:gd name="connsiteX6" fmla="*/ 71688 w 71688"/>
                    <a:gd name="connsiteY6" fmla="*/ 15853 h 78905"/>
                    <a:gd name="connsiteX7" fmla="*/ 52473 w 71688"/>
                    <a:gd name="connsiteY7" fmla="*/ 3843 h 78905"/>
                    <a:gd name="connsiteX8" fmla="*/ 11039 w 71688"/>
                    <a:gd name="connsiteY8" fmla="*/ 11349 h 78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688" h="78905">
                      <a:moveTo>
                        <a:pt x="11039" y="11349"/>
                      </a:moveTo>
                      <a:cubicBezTo>
                        <a:pt x="230" y="18856"/>
                        <a:pt x="-1872" y="35669"/>
                        <a:pt x="1431" y="47079"/>
                      </a:cubicBezTo>
                      <a:cubicBezTo>
                        <a:pt x="5334" y="60590"/>
                        <a:pt x="17044" y="68997"/>
                        <a:pt x="28153" y="78905"/>
                      </a:cubicBezTo>
                      <a:cubicBezTo>
                        <a:pt x="26351" y="69597"/>
                        <a:pt x="19746" y="60890"/>
                        <a:pt x="23349" y="57287"/>
                      </a:cubicBezTo>
                      <a:cubicBezTo>
                        <a:pt x="25150" y="55186"/>
                        <a:pt x="32356" y="53684"/>
                        <a:pt x="38962" y="65094"/>
                      </a:cubicBezTo>
                      <a:cubicBezTo>
                        <a:pt x="39262" y="58488"/>
                        <a:pt x="35659" y="51583"/>
                        <a:pt x="39863" y="47980"/>
                      </a:cubicBezTo>
                      <a:cubicBezTo>
                        <a:pt x="48870" y="40774"/>
                        <a:pt x="71389" y="26362"/>
                        <a:pt x="71688" y="15853"/>
                      </a:cubicBezTo>
                      <a:cubicBezTo>
                        <a:pt x="66584" y="14952"/>
                        <a:pt x="61180" y="8047"/>
                        <a:pt x="52473" y="3843"/>
                      </a:cubicBezTo>
                      <a:cubicBezTo>
                        <a:pt x="41063" y="-2162"/>
                        <a:pt x="22749" y="-2162"/>
                        <a:pt x="11039" y="11349"/>
                      </a:cubicBezTo>
                      <a:close/>
                    </a:path>
                  </a:pathLst>
                </a:custGeom>
                <a:solidFill>
                  <a:srgbClr val="632404"/>
                </a:solidFill>
                <a:ln w="30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grpSp>
        </p:grpSp>
      </p:grpSp>
      <p:sp>
        <p:nvSpPr>
          <p:cNvPr id="270" name="TextBox 269">
            <a:extLst>
              <a:ext uri="{FF2B5EF4-FFF2-40B4-BE49-F238E27FC236}">
                <a16:creationId xmlns:a16="http://schemas.microsoft.com/office/drawing/2014/main" id="{71746B01-19A1-4718-C022-87BB53A46C3A}"/>
              </a:ext>
            </a:extLst>
          </p:cNvPr>
          <p:cNvSpPr txBox="1"/>
          <p:nvPr userDrawn="1"/>
        </p:nvSpPr>
        <p:spPr>
          <a:xfrm>
            <a:off x="11009931" y="2379122"/>
            <a:ext cx="943903"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Narrow"/>
                <a:ea typeface="+mn-ea"/>
                <a:cs typeface="+mn-cs"/>
              </a:rPr>
              <a:t>CAPSTAN</a:t>
            </a:r>
          </a:p>
        </p:txBody>
      </p:sp>
      <p:cxnSp>
        <p:nvCxnSpPr>
          <p:cNvPr id="271" name="Straight Connector 270">
            <a:extLst>
              <a:ext uri="{FF2B5EF4-FFF2-40B4-BE49-F238E27FC236}">
                <a16:creationId xmlns:a16="http://schemas.microsoft.com/office/drawing/2014/main" id="{BE3961AA-6E05-3DF4-82FA-3404B4B505A7}"/>
              </a:ext>
            </a:extLst>
          </p:cNvPr>
          <p:cNvCxnSpPr>
            <a:cxnSpLocks/>
          </p:cNvCxnSpPr>
          <p:nvPr userDrawn="1"/>
        </p:nvCxnSpPr>
        <p:spPr>
          <a:xfrm flipH="1" flipV="1">
            <a:off x="10438994" y="2258999"/>
            <a:ext cx="511473" cy="237478"/>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sp>
        <p:nvSpPr>
          <p:cNvPr id="272" name="TextBox 271">
            <a:extLst>
              <a:ext uri="{FF2B5EF4-FFF2-40B4-BE49-F238E27FC236}">
                <a16:creationId xmlns:a16="http://schemas.microsoft.com/office/drawing/2014/main" id="{BCA4FC99-F512-8E66-4352-5B57640F3EA4}"/>
              </a:ext>
            </a:extLst>
          </p:cNvPr>
          <p:cNvSpPr txBox="1"/>
          <p:nvPr userDrawn="1"/>
        </p:nvSpPr>
        <p:spPr>
          <a:xfrm>
            <a:off x="10768503" y="3169659"/>
            <a:ext cx="1480416"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Narrow"/>
                <a:ea typeface="+mn-ea"/>
                <a:cs typeface="+mn-cs"/>
              </a:rPr>
              <a:t>Wilmington, NC</a:t>
            </a:r>
          </a:p>
        </p:txBody>
      </p:sp>
      <p:sp>
        <p:nvSpPr>
          <p:cNvPr id="273" name="TextBox 272">
            <a:extLst>
              <a:ext uri="{FF2B5EF4-FFF2-40B4-BE49-F238E27FC236}">
                <a16:creationId xmlns:a16="http://schemas.microsoft.com/office/drawing/2014/main" id="{F71D9120-7F4E-B2FB-D7BC-7FBD63E7443F}"/>
              </a:ext>
            </a:extLst>
          </p:cNvPr>
          <p:cNvSpPr txBox="1"/>
          <p:nvPr userDrawn="1"/>
        </p:nvSpPr>
        <p:spPr>
          <a:xfrm>
            <a:off x="6611163" y="6171255"/>
            <a:ext cx="774445" cy="2539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Arial Narrow"/>
                <a:ea typeface="+mn-ea"/>
                <a:cs typeface="+mn-cs"/>
              </a:rPr>
              <a:t>Capstan</a:t>
            </a:r>
          </a:p>
        </p:txBody>
      </p:sp>
      <p:sp>
        <p:nvSpPr>
          <p:cNvPr id="274" name="TextBox 273">
            <a:extLst>
              <a:ext uri="{FF2B5EF4-FFF2-40B4-BE49-F238E27FC236}">
                <a16:creationId xmlns:a16="http://schemas.microsoft.com/office/drawing/2014/main" id="{51D6B86F-119D-A94E-33FE-989CE9C60D2B}"/>
              </a:ext>
            </a:extLst>
          </p:cNvPr>
          <p:cNvSpPr txBox="1"/>
          <p:nvPr userDrawn="1"/>
        </p:nvSpPr>
        <p:spPr>
          <a:xfrm>
            <a:off x="148046" y="4301529"/>
            <a:ext cx="1342428"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Narrow"/>
                <a:ea typeface="+mn-ea"/>
                <a:cs typeface="+mn-cs"/>
              </a:rPr>
              <a:t>Los Angeles, CA</a:t>
            </a:r>
          </a:p>
        </p:txBody>
      </p:sp>
      <p:sp>
        <p:nvSpPr>
          <p:cNvPr id="275" name="TextBox 274">
            <a:extLst>
              <a:ext uri="{FF2B5EF4-FFF2-40B4-BE49-F238E27FC236}">
                <a16:creationId xmlns:a16="http://schemas.microsoft.com/office/drawing/2014/main" id="{A4800B08-C426-B580-65F5-1C01F033DF78}"/>
              </a:ext>
            </a:extLst>
          </p:cNvPr>
          <p:cNvSpPr txBox="1"/>
          <p:nvPr userDrawn="1"/>
        </p:nvSpPr>
        <p:spPr>
          <a:xfrm>
            <a:off x="9146467" y="533931"/>
            <a:ext cx="1342428"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Narrow"/>
                <a:ea typeface="+mn-ea"/>
                <a:cs typeface="+mn-cs"/>
              </a:rPr>
              <a:t>Buffalo, NY</a:t>
            </a:r>
          </a:p>
        </p:txBody>
      </p:sp>
      <p:sp>
        <p:nvSpPr>
          <p:cNvPr id="276" name="TextBox 275">
            <a:extLst>
              <a:ext uri="{FF2B5EF4-FFF2-40B4-BE49-F238E27FC236}">
                <a16:creationId xmlns:a16="http://schemas.microsoft.com/office/drawing/2014/main" id="{4421C441-000A-AF27-2FF0-F2A94E8F6707}"/>
              </a:ext>
            </a:extLst>
          </p:cNvPr>
          <p:cNvSpPr txBox="1"/>
          <p:nvPr userDrawn="1"/>
        </p:nvSpPr>
        <p:spPr>
          <a:xfrm>
            <a:off x="6664649" y="348332"/>
            <a:ext cx="1342428"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Narrow"/>
                <a:ea typeface="+mn-ea"/>
                <a:cs typeface="+mn-cs"/>
              </a:rPr>
              <a:t>West Lafayette, IN</a:t>
            </a:r>
          </a:p>
        </p:txBody>
      </p:sp>
      <p:cxnSp>
        <p:nvCxnSpPr>
          <p:cNvPr id="277" name="Straight Connector 276">
            <a:extLst>
              <a:ext uri="{FF2B5EF4-FFF2-40B4-BE49-F238E27FC236}">
                <a16:creationId xmlns:a16="http://schemas.microsoft.com/office/drawing/2014/main" id="{873BEB66-4F1C-FF3E-B263-28595C01812C}"/>
              </a:ext>
            </a:extLst>
          </p:cNvPr>
          <p:cNvCxnSpPr>
            <a:cxnSpLocks/>
          </p:cNvCxnSpPr>
          <p:nvPr userDrawn="1"/>
        </p:nvCxnSpPr>
        <p:spPr>
          <a:xfrm flipH="1" flipV="1">
            <a:off x="7451040" y="642994"/>
            <a:ext cx="587784" cy="1202781"/>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78" name="Straight Connector 277">
            <a:extLst>
              <a:ext uri="{FF2B5EF4-FFF2-40B4-BE49-F238E27FC236}">
                <a16:creationId xmlns:a16="http://schemas.microsoft.com/office/drawing/2014/main" id="{FF9B8885-EF79-0979-4089-E9D9972111AD}"/>
              </a:ext>
            </a:extLst>
          </p:cNvPr>
          <p:cNvCxnSpPr>
            <a:cxnSpLocks/>
          </p:cNvCxnSpPr>
          <p:nvPr userDrawn="1"/>
        </p:nvCxnSpPr>
        <p:spPr>
          <a:xfrm flipV="1">
            <a:off x="9499118" y="825941"/>
            <a:ext cx="237691" cy="339586"/>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79" name="Straight Connector 278">
            <a:extLst>
              <a:ext uri="{FF2B5EF4-FFF2-40B4-BE49-F238E27FC236}">
                <a16:creationId xmlns:a16="http://schemas.microsoft.com/office/drawing/2014/main" id="{776D592F-3002-0A2F-84A6-0AF7FABB96B0}"/>
              </a:ext>
            </a:extLst>
          </p:cNvPr>
          <p:cNvCxnSpPr>
            <a:cxnSpLocks/>
          </p:cNvCxnSpPr>
          <p:nvPr userDrawn="1"/>
        </p:nvCxnSpPr>
        <p:spPr>
          <a:xfrm>
            <a:off x="10188154" y="2977843"/>
            <a:ext cx="809410" cy="291219"/>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80" name="Straight Connector 279">
            <a:extLst>
              <a:ext uri="{FF2B5EF4-FFF2-40B4-BE49-F238E27FC236}">
                <a16:creationId xmlns:a16="http://schemas.microsoft.com/office/drawing/2014/main" id="{69736876-82AF-AD3F-ED63-C5FC92B10968}"/>
              </a:ext>
            </a:extLst>
          </p:cNvPr>
          <p:cNvCxnSpPr>
            <a:cxnSpLocks/>
            <a:stCxn id="274" idx="0"/>
          </p:cNvCxnSpPr>
          <p:nvPr userDrawn="1"/>
        </p:nvCxnSpPr>
        <p:spPr>
          <a:xfrm flipV="1">
            <a:off x="819260" y="2969653"/>
            <a:ext cx="365106" cy="1331876"/>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281" name="TextBox 280">
            <a:extLst>
              <a:ext uri="{FF2B5EF4-FFF2-40B4-BE49-F238E27FC236}">
                <a16:creationId xmlns:a16="http://schemas.microsoft.com/office/drawing/2014/main" id="{0926977D-AD27-67A9-883F-416455462A49}"/>
              </a:ext>
            </a:extLst>
          </p:cNvPr>
          <p:cNvSpPr txBox="1"/>
          <p:nvPr userDrawn="1"/>
        </p:nvSpPr>
        <p:spPr>
          <a:xfrm>
            <a:off x="7209978" y="6171255"/>
            <a:ext cx="1342428" cy="2539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Arial Narrow"/>
                <a:ea typeface="+mn-ea"/>
                <a:cs typeface="+mn-cs"/>
              </a:rPr>
              <a:t>Office Locations</a:t>
            </a:r>
          </a:p>
        </p:txBody>
      </p:sp>
      <p:sp>
        <p:nvSpPr>
          <p:cNvPr id="282" name="Star: 5 Points 281">
            <a:extLst>
              <a:ext uri="{FF2B5EF4-FFF2-40B4-BE49-F238E27FC236}">
                <a16:creationId xmlns:a16="http://schemas.microsoft.com/office/drawing/2014/main" id="{02B82500-C9C2-B566-4378-7ACA6AD34475}"/>
              </a:ext>
            </a:extLst>
          </p:cNvPr>
          <p:cNvSpPr/>
          <p:nvPr userDrawn="1"/>
        </p:nvSpPr>
        <p:spPr>
          <a:xfrm>
            <a:off x="6937587" y="6021438"/>
            <a:ext cx="149817" cy="149817"/>
          </a:xfrm>
          <a:prstGeom prst="star5">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Narrow"/>
              <a:ea typeface="+mn-ea"/>
              <a:cs typeface="+mn-cs"/>
            </a:endParaRPr>
          </a:p>
        </p:txBody>
      </p:sp>
      <p:sp>
        <p:nvSpPr>
          <p:cNvPr id="283" name="TextBox 282">
            <a:extLst>
              <a:ext uri="{FF2B5EF4-FFF2-40B4-BE49-F238E27FC236}">
                <a16:creationId xmlns:a16="http://schemas.microsoft.com/office/drawing/2014/main" id="{DC2F6A3E-27AB-ECD0-125B-20FE56B2433E}"/>
              </a:ext>
            </a:extLst>
          </p:cNvPr>
          <p:cNvSpPr txBox="1"/>
          <p:nvPr userDrawn="1"/>
        </p:nvSpPr>
        <p:spPr>
          <a:xfrm>
            <a:off x="8514585" y="5147344"/>
            <a:ext cx="1342428"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284" name="TextBox 283">
            <a:extLst>
              <a:ext uri="{FF2B5EF4-FFF2-40B4-BE49-F238E27FC236}">
                <a16:creationId xmlns:a16="http://schemas.microsoft.com/office/drawing/2014/main" id="{800CB0A4-4F49-B5A7-4C79-5FA5F414842F}"/>
              </a:ext>
            </a:extLst>
          </p:cNvPr>
          <p:cNvSpPr txBox="1"/>
          <p:nvPr userDrawn="1"/>
        </p:nvSpPr>
        <p:spPr>
          <a:xfrm>
            <a:off x="8264365" y="6171255"/>
            <a:ext cx="1342428" cy="2539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Arial Narrow"/>
                <a:ea typeface="+mn-ea"/>
                <a:cs typeface="+mn-cs"/>
              </a:rPr>
              <a:t>Areas We Served</a:t>
            </a:r>
          </a:p>
        </p:txBody>
      </p:sp>
      <p:sp>
        <p:nvSpPr>
          <p:cNvPr id="285" name="Oval 284">
            <a:extLst>
              <a:ext uri="{FF2B5EF4-FFF2-40B4-BE49-F238E27FC236}">
                <a16:creationId xmlns:a16="http://schemas.microsoft.com/office/drawing/2014/main" id="{6E39F504-69EA-A82D-2FDC-69228BB40324}"/>
              </a:ext>
            </a:extLst>
          </p:cNvPr>
          <p:cNvSpPr/>
          <p:nvPr userDrawn="1"/>
        </p:nvSpPr>
        <p:spPr>
          <a:xfrm>
            <a:off x="8854424" y="6032767"/>
            <a:ext cx="174001" cy="11409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Narrow"/>
              <a:ea typeface="+mn-ea"/>
              <a:cs typeface="+mn-cs"/>
            </a:endParaRPr>
          </a:p>
        </p:txBody>
      </p:sp>
      <p:grpSp>
        <p:nvGrpSpPr>
          <p:cNvPr id="286" name="Graphic 34">
            <a:extLst>
              <a:ext uri="{FF2B5EF4-FFF2-40B4-BE49-F238E27FC236}">
                <a16:creationId xmlns:a16="http://schemas.microsoft.com/office/drawing/2014/main" id="{90E97AFF-FDA5-8369-927A-12D61C835ED4}"/>
              </a:ext>
            </a:extLst>
          </p:cNvPr>
          <p:cNvGrpSpPr/>
          <p:nvPr userDrawn="1"/>
        </p:nvGrpSpPr>
        <p:grpSpPr>
          <a:xfrm>
            <a:off x="7489560" y="5569490"/>
            <a:ext cx="298211" cy="600718"/>
            <a:chOff x="7489560" y="5569490"/>
            <a:chExt cx="298211" cy="600718"/>
          </a:xfrm>
        </p:grpSpPr>
        <p:sp>
          <p:nvSpPr>
            <p:cNvPr id="287" name="Freeform: Shape 286">
              <a:extLst>
                <a:ext uri="{FF2B5EF4-FFF2-40B4-BE49-F238E27FC236}">
                  <a16:creationId xmlns:a16="http://schemas.microsoft.com/office/drawing/2014/main" id="{3BEA4161-BA6D-E84A-813D-AB38D462B2C7}"/>
                </a:ext>
              </a:extLst>
            </p:cNvPr>
            <p:cNvSpPr/>
            <p:nvPr/>
          </p:nvSpPr>
          <p:spPr>
            <a:xfrm>
              <a:off x="7664333" y="5643271"/>
              <a:ext cx="21454" cy="60699"/>
            </a:xfrm>
            <a:custGeom>
              <a:avLst/>
              <a:gdLst>
                <a:gd name="connsiteX0" fmla="*/ 9942 w 21454"/>
                <a:gd name="connsiteY0" fmla="*/ 0 h 60699"/>
                <a:gd name="connsiteX1" fmla="*/ 20408 w 21454"/>
                <a:gd name="connsiteY1" fmla="*/ 23547 h 60699"/>
                <a:gd name="connsiteX2" fmla="*/ 21454 w 21454"/>
                <a:gd name="connsiteY2" fmla="*/ 57037 h 60699"/>
                <a:gd name="connsiteX3" fmla="*/ 12035 w 21454"/>
                <a:gd name="connsiteY3" fmla="*/ 60700 h 60699"/>
                <a:gd name="connsiteX4" fmla="*/ 3140 w 21454"/>
                <a:gd name="connsiteY4" fmla="*/ 54944 h 60699"/>
                <a:gd name="connsiteX5" fmla="*/ 0 w 21454"/>
                <a:gd name="connsiteY5" fmla="*/ 2616 h 60699"/>
                <a:gd name="connsiteX6" fmla="*/ 9942 w 21454"/>
                <a:gd name="connsiteY6" fmla="*/ 0 h 60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454" h="60699">
                  <a:moveTo>
                    <a:pt x="9942" y="0"/>
                  </a:moveTo>
                  <a:cubicBezTo>
                    <a:pt x="14652" y="10989"/>
                    <a:pt x="20408" y="15175"/>
                    <a:pt x="20408" y="23547"/>
                  </a:cubicBezTo>
                  <a:cubicBezTo>
                    <a:pt x="20408" y="33490"/>
                    <a:pt x="19884" y="43432"/>
                    <a:pt x="21454" y="57037"/>
                  </a:cubicBezTo>
                  <a:lnTo>
                    <a:pt x="12035" y="60700"/>
                  </a:lnTo>
                  <a:lnTo>
                    <a:pt x="3140" y="54944"/>
                  </a:lnTo>
                  <a:lnTo>
                    <a:pt x="0" y="2616"/>
                  </a:lnTo>
                  <a:lnTo>
                    <a:pt x="9942" y="0"/>
                  </a:lnTo>
                  <a:close/>
                </a:path>
              </a:pathLst>
            </a:custGeom>
            <a:solidFill>
              <a:srgbClr val="FFDBA7"/>
            </a:solidFill>
            <a:ln w="5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sp>
          <p:nvSpPr>
            <p:cNvPr id="288" name="Freeform: Shape 287">
              <a:extLst>
                <a:ext uri="{FF2B5EF4-FFF2-40B4-BE49-F238E27FC236}">
                  <a16:creationId xmlns:a16="http://schemas.microsoft.com/office/drawing/2014/main" id="{CB124575-7D6C-FE81-4AC1-25A741E9466B}"/>
                </a:ext>
              </a:extLst>
            </p:cNvPr>
            <p:cNvSpPr/>
            <p:nvPr/>
          </p:nvSpPr>
          <p:spPr>
            <a:xfrm>
              <a:off x="7672705" y="5697168"/>
              <a:ext cx="40292" cy="83109"/>
            </a:xfrm>
            <a:custGeom>
              <a:avLst/>
              <a:gdLst>
                <a:gd name="connsiteX0" fmla="*/ 14128 w 40292"/>
                <a:gd name="connsiteY0" fmla="*/ 0 h 83109"/>
                <a:gd name="connsiteX1" fmla="*/ 37152 w 40292"/>
                <a:gd name="connsiteY1" fmla="*/ 59653 h 83109"/>
                <a:gd name="connsiteX2" fmla="*/ 40292 w 40292"/>
                <a:gd name="connsiteY2" fmla="*/ 78491 h 83109"/>
                <a:gd name="connsiteX3" fmla="*/ 14652 w 40292"/>
                <a:gd name="connsiteY3" fmla="*/ 72735 h 83109"/>
                <a:gd name="connsiteX4" fmla="*/ 0 w 40292"/>
                <a:gd name="connsiteY4" fmla="*/ 7326 h 83109"/>
                <a:gd name="connsiteX5" fmla="*/ 14128 w 40292"/>
                <a:gd name="connsiteY5" fmla="*/ 0 h 83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292" h="83109">
                  <a:moveTo>
                    <a:pt x="14128" y="0"/>
                  </a:moveTo>
                  <a:cubicBezTo>
                    <a:pt x="19884" y="17791"/>
                    <a:pt x="31396" y="42385"/>
                    <a:pt x="37152" y="59653"/>
                  </a:cubicBezTo>
                  <a:cubicBezTo>
                    <a:pt x="39769" y="66979"/>
                    <a:pt x="38722" y="70642"/>
                    <a:pt x="40292" y="78491"/>
                  </a:cubicBezTo>
                  <a:cubicBezTo>
                    <a:pt x="26164" y="86863"/>
                    <a:pt x="18315" y="83201"/>
                    <a:pt x="14652" y="72735"/>
                  </a:cubicBezTo>
                  <a:cubicBezTo>
                    <a:pt x="8896" y="58083"/>
                    <a:pt x="1570" y="22501"/>
                    <a:pt x="0" y="7326"/>
                  </a:cubicBezTo>
                  <a:lnTo>
                    <a:pt x="14128" y="0"/>
                  </a:lnTo>
                  <a:close/>
                </a:path>
              </a:pathLst>
            </a:custGeom>
            <a:solidFill>
              <a:srgbClr val="A9CCE8"/>
            </a:solidFill>
            <a:ln w="5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grpSp>
          <p:nvGrpSpPr>
            <p:cNvPr id="289" name="Graphic 34">
              <a:extLst>
                <a:ext uri="{FF2B5EF4-FFF2-40B4-BE49-F238E27FC236}">
                  <a16:creationId xmlns:a16="http://schemas.microsoft.com/office/drawing/2014/main" id="{A24722AA-198B-FA90-45F9-1731BE4D6AC5}"/>
                </a:ext>
              </a:extLst>
            </p:cNvPr>
            <p:cNvGrpSpPr/>
            <p:nvPr/>
          </p:nvGrpSpPr>
          <p:grpSpPr>
            <a:xfrm>
              <a:off x="7489560" y="5569490"/>
              <a:ext cx="208262" cy="600718"/>
              <a:chOff x="7489560" y="5569490"/>
              <a:chExt cx="208262" cy="600718"/>
            </a:xfrm>
          </p:grpSpPr>
          <p:grpSp>
            <p:nvGrpSpPr>
              <p:cNvPr id="314" name="Graphic 34">
                <a:extLst>
                  <a:ext uri="{FF2B5EF4-FFF2-40B4-BE49-F238E27FC236}">
                    <a16:creationId xmlns:a16="http://schemas.microsoft.com/office/drawing/2014/main" id="{8437C413-7E1B-15D4-1DD5-850881AB0A10}"/>
                  </a:ext>
                </a:extLst>
              </p:cNvPr>
              <p:cNvGrpSpPr/>
              <p:nvPr/>
            </p:nvGrpSpPr>
            <p:grpSpPr>
              <a:xfrm>
                <a:off x="7611482" y="6029971"/>
                <a:ext cx="86340" cy="70641"/>
                <a:chOff x="7611482" y="6029971"/>
                <a:chExt cx="86340" cy="70641"/>
              </a:xfrm>
            </p:grpSpPr>
            <p:sp>
              <p:nvSpPr>
                <p:cNvPr id="340" name="Freeform: Shape 339">
                  <a:extLst>
                    <a:ext uri="{FF2B5EF4-FFF2-40B4-BE49-F238E27FC236}">
                      <a16:creationId xmlns:a16="http://schemas.microsoft.com/office/drawing/2014/main" id="{F326345D-404A-5943-1ECA-D33E231DC85F}"/>
                    </a:ext>
                  </a:extLst>
                </p:cNvPr>
                <p:cNvSpPr/>
                <p:nvPr/>
              </p:nvSpPr>
              <p:spPr>
                <a:xfrm>
                  <a:off x="7677415" y="6068170"/>
                  <a:ext cx="20407" cy="32442"/>
                </a:xfrm>
                <a:custGeom>
                  <a:avLst/>
                  <a:gdLst>
                    <a:gd name="connsiteX0" fmla="*/ 0 w 20407"/>
                    <a:gd name="connsiteY0" fmla="*/ 32443 h 32442"/>
                    <a:gd name="connsiteX1" fmla="*/ 20408 w 20407"/>
                    <a:gd name="connsiteY1" fmla="*/ 20931 h 32442"/>
                    <a:gd name="connsiteX2" fmla="*/ 20408 w 20407"/>
                    <a:gd name="connsiteY2" fmla="*/ 0 h 32442"/>
                    <a:gd name="connsiteX3" fmla="*/ 0 w 20407"/>
                    <a:gd name="connsiteY3" fmla="*/ 12035 h 32442"/>
                  </a:gdLst>
                  <a:ahLst/>
                  <a:cxnLst>
                    <a:cxn ang="0">
                      <a:pos x="connsiteX0" y="connsiteY0"/>
                    </a:cxn>
                    <a:cxn ang="0">
                      <a:pos x="connsiteX1" y="connsiteY1"/>
                    </a:cxn>
                    <a:cxn ang="0">
                      <a:pos x="connsiteX2" y="connsiteY2"/>
                    </a:cxn>
                    <a:cxn ang="0">
                      <a:pos x="connsiteX3" y="connsiteY3"/>
                    </a:cxn>
                  </a:cxnLst>
                  <a:rect l="l" t="t" r="r" b="b"/>
                  <a:pathLst>
                    <a:path w="20407" h="32442">
                      <a:moveTo>
                        <a:pt x="0" y="32443"/>
                      </a:moveTo>
                      <a:lnTo>
                        <a:pt x="20408" y="20931"/>
                      </a:lnTo>
                      <a:lnTo>
                        <a:pt x="20408" y="0"/>
                      </a:lnTo>
                      <a:lnTo>
                        <a:pt x="0" y="12035"/>
                      </a:lnTo>
                      <a:close/>
                    </a:path>
                  </a:pathLst>
                </a:custGeom>
                <a:solidFill>
                  <a:srgbClr val="084478"/>
                </a:solidFill>
                <a:ln w="5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sp>
              <p:nvSpPr>
                <p:cNvPr id="341" name="Freeform: Shape 340">
                  <a:extLst>
                    <a:ext uri="{FF2B5EF4-FFF2-40B4-BE49-F238E27FC236}">
                      <a16:creationId xmlns:a16="http://schemas.microsoft.com/office/drawing/2014/main" id="{31A0B7BF-D1CB-F49F-CA2A-1BDF2EA3FFE0}"/>
                    </a:ext>
                  </a:extLst>
                </p:cNvPr>
                <p:cNvSpPr/>
                <p:nvPr/>
              </p:nvSpPr>
              <p:spPr>
                <a:xfrm>
                  <a:off x="7611482" y="6029971"/>
                  <a:ext cx="86340" cy="50234"/>
                </a:xfrm>
                <a:custGeom>
                  <a:avLst/>
                  <a:gdLst>
                    <a:gd name="connsiteX0" fmla="*/ 65932 w 86340"/>
                    <a:gd name="connsiteY0" fmla="*/ 50234 h 50234"/>
                    <a:gd name="connsiteX1" fmla="*/ 86340 w 86340"/>
                    <a:gd name="connsiteY1" fmla="*/ 38199 h 50234"/>
                    <a:gd name="connsiteX2" fmla="*/ 19884 w 86340"/>
                    <a:gd name="connsiteY2" fmla="*/ 0 h 50234"/>
                    <a:gd name="connsiteX3" fmla="*/ 0 w 86340"/>
                    <a:gd name="connsiteY3" fmla="*/ 12035 h 50234"/>
                  </a:gdLst>
                  <a:ahLst/>
                  <a:cxnLst>
                    <a:cxn ang="0">
                      <a:pos x="connsiteX0" y="connsiteY0"/>
                    </a:cxn>
                    <a:cxn ang="0">
                      <a:pos x="connsiteX1" y="connsiteY1"/>
                    </a:cxn>
                    <a:cxn ang="0">
                      <a:pos x="connsiteX2" y="connsiteY2"/>
                    </a:cxn>
                    <a:cxn ang="0">
                      <a:pos x="connsiteX3" y="connsiteY3"/>
                    </a:cxn>
                  </a:cxnLst>
                  <a:rect l="l" t="t" r="r" b="b"/>
                  <a:pathLst>
                    <a:path w="86340" h="50234">
                      <a:moveTo>
                        <a:pt x="65932" y="50234"/>
                      </a:moveTo>
                      <a:lnTo>
                        <a:pt x="86340" y="38199"/>
                      </a:lnTo>
                      <a:lnTo>
                        <a:pt x="19884" y="0"/>
                      </a:lnTo>
                      <a:lnTo>
                        <a:pt x="0" y="12035"/>
                      </a:lnTo>
                      <a:close/>
                    </a:path>
                  </a:pathLst>
                </a:custGeom>
                <a:solidFill>
                  <a:srgbClr val="032747"/>
                </a:solidFill>
                <a:ln w="5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sp>
              <p:nvSpPr>
                <p:cNvPr id="342" name="Freeform: Shape 341">
                  <a:extLst>
                    <a:ext uri="{FF2B5EF4-FFF2-40B4-BE49-F238E27FC236}">
                      <a16:creationId xmlns:a16="http://schemas.microsoft.com/office/drawing/2014/main" id="{864758FD-8141-EB59-0473-B1B2A5C131EF}"/>
                    </a:ext>
                  </a:extLst>
                </p:cNvPr>
                <p:cNvSpPr/>
                <p:nvPr/>
              </p:nvSpPr>
              <p:spPr>
                <a:xfrm>
                  <a:off x="7611482" y="6042006"/>
                  <a:ext cx="65932" cy="58606"/>
                </a:xfrm>
                <a:custGeom>
                  <a:avLst/>
                  <a:gdLst>
                    <a:gd name="connsiteX0" fmla="*/ 0 w 65932"/>
                    <a:gd name="connsiteY0" fmla="*/ 0 h 58606"/>
                    <a:gd name="connsiteX1" fmla="*/ 0 w 65932"/>
                    <a:gd name="connsiteY1" fmla="*/ 20408 h 58606"/>
                    <a:gd name="connsiteX2" fmla="*/ 65932 w 65932"/>
                    <a:gd name="connsiteY2" fmla="*/ 58607 h 58606"/>
                    <a:gd name="connsiteX3" fmla="*/ 65932 w 65932"/>
                    <a:gd name="connsiteY3" fmla="*/ 38199 h 58606"/>
                  </a:gdLst>
                  <a:ahLst/>
                  <a:cxnLst>
                    <a:cxn ang="0">
                      <a:pos x="connsiteX0" y="connsiteY0"/>
                    </a:cxn>
                    <a:cxn ang="0">
                      <a:pos x="connsiteX1" y="connsiteY1"/>
                    </a:cxn>
                    <a:cxn ang="0">
                      <a:pos x="connsiteX2" y="connsiteY2"/>
                    </a:cxn>
                    <a:cxn ang="0">
                      <a:pos x="connsiteX3" y="connsiteY3"/>
                    </a:cxn>
                  </a:cxnLst>
                  <a:rect l="l" t="t" r="r" b="b"/>
                  <a:pathLst>
                    <a:path w="65932" h="58606">
                      <a:moveTo>
                        <a:pt x="0" y="0"/>
                      </a:moveTo>
                      <a:lnTo>
                        <a:pt x="0" y="20408"/>
                      </a:lnTo>
                      <a:lnTo>
                        <a:pt x="65932" y="58607"/>
                      </a:lnTo>
                      <a:lnTo>
                        <a:pt x="65932" y="38199"/>
                      </a:lnTo>
                      <a:close/>
                    </a:path>
                  </a:pathLst>
                </a:custGeom>
                <a:solidFill>
                  <a:srgbClr val="05345E"/>
                </a:solidFill>
                <a:ln w="5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grpSp>
          <p:grpSp>
            <p:nvGrpSpPr>
              <p:cNvPr id="315" name="Graphic 34">
                <a:extLst>
                  <a:ext uri="{FF2B5EF4-FFF2-40B4-BE49-F238E27FC236}">
                    <a16:creationId xmlns:a16="http://schemas.microsoft.com/office/drawing/2014/main" id="{AD4F4319-68F7-8DC2-8F23-9CED62A88E29}"/>
                  </a:ext>
                </a:extLst>
              </p:cNvPr>
              <p:cNvGrpSpPr/>
              <p:nvPr/>
            </p:nvGrpSpPr>
            <p:grpSpPr>
              <a:xfrm>
                <a:off x="7489560" y="6099566"/>
                <a:ext cx="86340" cy="70641"/>
                <a:chOff x="7489560" y="6099566"/>
                <a:chExt cx="86340" cy="70641"/>
              </a:xfrm>
            </p:grpSpPr>
            <p:sp>
              <p:nvSpPr>
                <p:cNvPr id="337" name="Freeform: Shape 336">
                  <a:extLst>
                    <a:ext uri="{FF2B5EF4-FFF2-40B4-BE49-F238E27FC236}">
                      <a16:creationId xmlns:a16="http://schemas.microsoft.com/office/drawing/2014/main" id="{9B2953AE-612C-A4E2-B93D-513E3660B7DA}"/>
                    </a:ext>
                  </a:extLst>
                </p:cNvPr>
                <p:cNvSpPr/>
                <p:nvPr/>
              </p:nvSpPr>
              <p:spPr>
                <a:xfrm>
                  <a:off x="7556015" y="6137765"/>
                  <a:ext cx="19884" cy="32443"/>
                </a:xfrm>
                <a:custGeom>
                  <a:avLst/>
                  <a:gdLst>
                    <a:gd name="connsiteX0" fmla="*/ 0 w 19884"/>
                    <a:gd name="connsiteY0" fmla="*/ 32443 h 32443"/>
                    <a:gd name="connsiteX1" fmla="*/ 19884 w 19884"/>
                    <a:gd name="connsiteY1" fmla="*/ 20931 h 32443"/>
                    <a:gd name="connsiteX2" fmla="*/ 19884 w 19884"/>
                    <a:gd name="connsiteY2" fmla="*/ 0 h 32443"/>
                    <a:gd name="connsiteX3" fmla="*/ 0 w 19884"/>
                    <a:gd name="connsiteY3" fmla="*/ 12035 h 32443"/>
                  </a:gdLst>
                  <a:ahLst/>
                  <a:cxnLst>
                    <a:cxn ang="0">
                      <a:pos x="connsiteX0" y="connsiteY0"/>
                    </a:cxn>
                    <a:cxn ang="0">
                      <a:pos x="connsiteX1" y="connsiteY1"/>
                    </a:cxn>
                    <a:cxn ang="0">
                      <a:pos x="connsiteX2" y="connsiteY2"/>
                    </a:cxn>
                    <a:cxn ang="0">
                      <a:pos x="connsiteX3" y="connsiteY3"/>
                    </a:cxn>
                  </a:cxnLst>
                  <a:rect l="l" t="t" r="r" b="b"/>
                  <a:pathLst>
                    <a:path w="19884" h="32443">
                      <a:moveTo>
                        <a:pt x="0" y="32443"/>
                      </a:moveTo>
                      <a:lnTo>
                        <a:pt x="19884" y="20931"/>
                      </a:lnTo>
                      <a:lnTo>
                        <a:pt x="19884" y="0"/>
                      </a:lnTo>
                      <a:lnTo>
                        <a:pt x="0" y="12035"/>
                      </a:lnTo>
                      <a:close/>
                    </a:path>
                  </a:pathLst>
                </a:custGeom>
                <a:solidFill>
                  <a:srgbClr val="084478"/>
                </a:solidFill>
                <a:ln w="5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sp>
              <p:nvSpPr>
                <p:cNvPr id="338" name="Freeform: Shape 337">
                  <a:extLst>
                    <a:ext uri="{FF2B5EF4-FFF2-40B4-BE49-F238E27FC236}">
                      <a16:creationId xmlns:a16="http://schemas.microsoft.com/office/drawing/2014/main" id="{B80F7D9A-42A7-2D7F-8F54-02799E3DD7A0}"/>
                    </a:ext>
                  </a:extLst>
                </p:cNvPr>
                <p:cNvSpPr/>
                <p:nvPr/>
              </p:nvSpPr>
              <p:spPr>
                <a:xfrm>
                  <a:off x="7489560" y="6099566"/>
                  <a:ext cx="86340" cy="50234"/>
                </a:xfrm>
                <a:custGeom>
                  <a:avLst/>
                  <a:gdLst>
                    <a:gd name="connsiteX0" fmla="*/ 66456 w 86340"/>
                    <a:gd name="connsiteY0" fmla="*/ 50234 h 50234"/>
                    <a:gd name="connsiteX1" fmla="*/ 86340 w 86340"/>
                    <a:gd name="connsiteY1" fmla="*/ 38199 h 50234"/>
                    <a:gd name="connsiteX2" fmla="*/ 20408 w 86340"/>
                    <a:gd name="connsiteY2" fmla="*/ 0 h 50234"/>
                    <a:gd name="connsiteX3" fmla="*/ 0 w 86340"/>
                    <a:gd name="connsiteY3" fmla="*/ 12035 h 50234"/>
                  </a:gdLst>
                  <a:ahLst/>
                  <a:cxnLst>
                    <a:cxn ang="0">
                      <a:pos x="connsiteX0" y="connsiteY0"/>
                    </a:cxn>
                    <a:cxn ang="0">
                      <a:pos x="connsiteX1" y="connsiteY1"/>
                    </a:cxn>
                    <a:cxn ang="0">
                      <a:pos x="connsiteX2" y="connsiteY2"/>
                    </a:cxn>
                    <a:cxn ang="0">
                      <a:pos x="connsiteX3" y="connsiteY3"/>
                    </a:cxn>
                  </a:cxnLst>
                  <a:rect l="l" t="t" r="r" b="b"/>
                  <a:pathLst>
                    <a:path w="86340" h="50234">
                      <a:moveTo>
                        <a:pt x="66456" y="50234"/>
                      </a:moveTo>
                      <a:lnTo>
                        <a:pt x="86340" y="38199"/>
                      </a:lnTo>
                      <a:lnTo>
                        <a:pt x="20408" y="0"/>
                      </a:lnTo>
                      <a:lnTo>
                        <a:pt x="0" y="12035"/>
                      </a:lnTo>
                      <a:close/>
                    </a:path>
                  </a:pathLst>
                </a:custGeom>
                <a:solidFill>
                  <a:srgbClr val="032747"/>
                </a:solidFill>
                <a:ln w="5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sp>
              <p:nvSpPr>
                <p:cNvPr id="339" name="Freeform: Shape 338">
                  <a:extLst>
                    <a:ext uri="{FF2B5EF4-FFF2-40B4-BE49-F238E27FC236}">
                      <a16:creationId xmlns:a16="http://schemas.microsoft.com/office/drawing/2014/main" id="{5B58B6AB-056E-A769-8BBD-F64D6F56F9D7}"/>
                    </a:ext>
                  </a:extLst>
                </p:cNvPr>
                <p:cNvSpPr/>
                <p:nvPr/>
              </p:nvSpPr>
              <p:spPr>
                <a:xfrm>
                  <a:off x="7489560" y="6111601"/>
                  <a:ext cx="66455" cy="58606"/>
                </a:xfrm>
                <a:custGeom>
                  <a:avLst/>
                  <a:gdLst>
                    <a:gd name="connsiteX0" fmla="*/ 0 w 66455"/>
                    <a:gd name="connsiteY0" fmla="*/ 0 h 58606"/>
                    <a:gd name="connsiteX1" fmla="*/ 0 w 66455"/>
                    <a:gd name="connsiteY1" fmla="*/ 20408 h 58606"/>
                    <a:gd name="connsiteX2" fmla="*/ 66456 w 66455"/>
                    <a:gd name="connsiteY2" fmla="*/ 58607 h 58606"/>
                    <a:gd name="connsiteX3" fmla="*/ 66456 w 66455"/>
                    <a:gd name="connsiteY3" fmla="*/ 38199 h 58606"/>
                  </a:gdLst>
                  <a:ahLst/>
                  <a:cxnLst>
                    <a:cxn ang="0">
                      <a:pos x="connsiteX0" y="connsiteY0"/>
                    </a:cxn>
                    <a:cxn ang="0">
                      <a:pos x="connsiteX1" y="connsiteY1"/>
                    </a:cxn>
                    <a:cxn ang="0">
                      <a:pos x="connsiteX2" y="connsiteY2"/>
                    </a:cxn>
                    <a:cxn ang="0">
                      <a:pos x="connsiteX3" y="connsiteY3"/>
                    </a:cxn>
                  </a:cxnLst>
                  <a:rect l="l" t="t" r="r" b="b"/>
                  <a:pathLst>
                    <a:path w="66455" h="58606">
                      <a:moveTo>
                        <a:pt x="0" y="0"/>
                      </a:moveTo>
                      <a:lnTo>
                        <a:pt x="0" y="20408"/>
                      </a:lnTo>
                      <a:lnTo>
                        <a:pt x="66456" y="58607"/>
                      </a:lnTo>
                      <a:lnTo>
                        <a:pt x="66456" y="38199"/>
                      </a:lnTo>
                      <a:close/>
                    </a:path>
                  </a:pathLst>
                </a:custGeom>
                <a:solidFill>
                  <a:srgbClr val="05345E"/>
                </a:solidFill>
                <a:ln w="5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grpSp>
          <p:grpSp>
            <p:nvGrpSpPr>
              <p:cNvPr id="316" name="Graphic 34">
                <a:extLst>
                  <a:ext uri="{FF2B5EF4-FFF2-40B4-BE49-F238E27FC236}">
                    <a16:creationId xmlns:a16="http://schemas.microsoft.com/office/drawing/2014/main" id="{0C8D9634-CFAD-E112-D5F1-173230AAEEC5}"/>
                  </a:ext>
                </a:extLst>
              </p:cNvPr>
              <p:cNvGrpSpPr/>
              <p:nvPr/>
            </p:nvGrpSpPr>
            <p:grpSpPr>
              <a:xfrm>
                <a:off x="7643925" y="5865139"/>
                <a:ext cx="24593" cy="197797"/>
                <a:chOff x="7643925" y="5865139"/>
                <a:chExt cx="24593" cy="197797"/>
              </a:xfrm>
            </p:grpSpPr>
            <p:sp>
              <p:nvSpPr>
                <p:cNvPr id="334" name="Freeform: Shape 333">
                  <a:extLst>
                    <a:ext uri="{FF2B5EF4-FFF2-40B4-BE49-F238E27FC236}">
                      <a16:creationId xmlns:a16="http://schemas.microsoft.com/office/drawing/2014/main" id="{1292C95F-9E0E-8A69-B087-7EFA27CAB897}"/>
                    </a:ext>
                  </a:extLst>
                </p:cNvPr>
                <p:cNvSpPr/>
                <p:nvPr/>
              </p:nvSpPr>
              <p:spPr>
                <a:xfrm>
                  <a:off x="7643925" y="5865139"/>
                  <a:ext cx="24070" cy="13605"/>
                </a:xfrm>
                <a:custGeom>
                  <a:avLst/>
                  <a:gdLst>
                    <a:gd name="connsiteX0" fmla="*/ 24071 w 24070"/>
                    <a:gd name="connsiteY0" fmla="*/ 6803 h 13605"/>
                    <a:gd name="connsiteX1" fmla="*/ 12035 w 24070"/>
                    <a:gd name="connsiteY1" fmla="*/ 0 h 13605"/>
                    <a:gd name="connsiteX2" fmla="*/ 0 w 24070"/>
                    <a:gd name="connsiteY2" fmla="*/ 6803 h 13605"/>
                    <a:gd name="connsiteX3" fmla="*/ 12035 w 24070"/>
                    <a:gd name="connsiteY3" fmla="*/ 13605 h 13605"/>
                  </a:gdLst>
                  <a:ahLst/>
                  <a:cxnLst>
                    <a:cxn ang="0">
                      <a:pos x="connsiteX0" y="connsiteY0"/>
                    </a:cxn>
                    <a:cxn ang="0">
                      <a:pos x="connsiteX1" y="connsiteY1"/>
                    </a:cxn>
                    <a:cxn ang="0">
                      <a:pos x="connsiteX2" y="connsiteY2"/>
                    </a:cxn>
                    <a:cxn ang="0">
                      <a:pos x="connsiteX3" y="connsiteY3"/>
                    </a:cxn>
                  </a:cxnLst>
                  <a:rect l="l" t="t" r="r" b="b"/>
                  <a:pathLst>
                    <a:path w="24070" h="13605">
                      <a:moveTo>
                        <a:pt x="24071" y="6803"/>
                      </a:moveTo>
                      <a:lnTo>
                        <a:pt x="12035" y="0"/>
                      </a:lnTo>
                      <a:lnTo>
                        <a:pt x="0" y="6803"/>
                      </a:lnTo>
                      <a:lnTo>
                        <a:pt x="12035" y="13605"/>
                      </a:lnTo>
                      <a:close/>
                    </a:path>
                  </a:pathLst>
                </a:custGeom>
                <a:solidFill>
                  <a:srgbClr val="929190"/>
                </a:solidFill>
                <a:ln w="5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sp>
              <p:nvSpPr>
                <p:cNvPr id="335" name="Freeform: Shape 334">
                  <a:extLst>
                    <a:ext uri="{FF2B5EF4-FFF2-40B4-BE49-F238E27FC236}">
                      <a16:creationId xmlns:a16="http://schemas.microsoft.com/office/drawing/2014/main" id="{C600F86A-CE27-6B01-AC60-D1D63EBE4E06}"/>
                    </a:ext>
                  </a:extLst>
                </p:cNvPr>
                <p:cNvSpPr/>
                <p:nvPr/>
              </p:nvSpPr>
              <p:spPr>
                <a:xfrm>
                  <a:off x="7652821" y="5871942"/>
                  <a:ext cx="15698" cy="190994"/>
                </a:xfrm>
                <a:custGeom>
                  <a:avLst/>
                  <a:gdLst>
                    <a:gd name="connsiteX0" fmla="*/ 3140 w 15698"/>
                    <a:gd name="connsiteY0" fmla="*/ 6803 h 190994"/>
                    <a:gd name="connsiteX1" fmla="*/ 0 w 15698"/>
                    <a:gd name="connsiteY1" fmla="*/ 85294 h 190994"/>
                    <a:gd name="connsiteX2" fmla="*/ 3663 w 15698"/>
                    <a:gd name="connsiteY2" fmla="*/ 190995 h 190994"/>
                    <a:gd name="connsiteX3" fmla="*/ 15698 w 15698"/>
                    <a:gd name="connsiteY3" fmla="*/ 184192 h 190994"/>
                    <a:gd name="connsiteX4" fmla="*/ 15175 w 15698"/>
                    <a:gd name="connsiteY4" fmla="*/ 0 h 1909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98" h="190994">
                      <a:moveTo>
                        <a:pt x="3140" y="6803"/>
                      </a:moveTo>
                      <a:lnTo>
                        <a:pt x="0" y="85294"/>
                      </a:lnTo>
                      <a:lnTo>
                        <a:pt x="3663" y="190995"/>
                      </a:lnTo>
                      <a:lnTo>
                        <a:pt x="15698" y="184192"/>
                      </a:lnTo>
                      <a:lnTo>
                        <a:pt x="15175" y="0"/>
                      </a:lnTo>
                      <a:close/>
                    </a:path>
                  </a:pathLst>
                </a:custGeom>
                <a:solidFill>
                  <a:srgbClr val="05345E"/>
                </a:solidFill>
                <a:ln w="5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sp>
              <p:nvSpPr>
                <p:cNvPr id="336" name="Freeform: Shape 335">
                  <a:extLst>
                    <a:ext uri="{FF2B5EF4-FFF2-40B4-BE49-F238E27FC236}">
                      <a16:creationId xmlns:a16="http://schemas.microsoft.com/office/drawing/2014/main" id="{32E15FA7-8F48-FE09-B86D-69E402315BCC}"/>
                    </a:ext>
                  </a:extLst>
                </p:cNvPr>
                <p:cNvSpPr/>
                <p:nvPr/>
              </p:nvSpPr>
              <p:spPr>
                <a:xfrm>
                  <a:off x="7643925" y="5871942"/>
                  <a:ext cx="12558" cy="190994"/>
                </a:xfrm>
                <a:custGeom>
                  <a:avLst/>
                  <a:gdLst>
                    <a:gd name="connsiteX0" fmla="*/ 12035 w 12558"/>
                    <a:gd name="connsiteY0" fmla="*/ 6803 h 190994"/>
                    <a:gd name="connsiteX1" fmla="*/ 0 w 12558"/>
                    <a:gd name="connsiteY1" fmla="*/ 0 h 190994"/>
                    <a:gd name="connsiteX2" fmla="*/ 523 w 12558"/>
                    <a:gd name="connsiteY2" fmla="*/ 184192 h 190994"/>
                    <a:gd name="connsiteX3" fmla="*/ 12559 w 12558"/>
                    <a:gd name="connsiteY3" fmla="*/ 190995 h 190994"/>
                  </a:gdLst>
                  <a:ahLst/>
                  <a:cxnLst>
                    <a:cxn ang="0">
                      <a:pos x="connsiteX0" y="connsiteY0"/>
                    </a:cxn>
                    <a:cxn ang="0">
                      <a:pos x="connsiteX1" y="connsiteY1"/>
                    </a:cxn>
                    <a:cxn ang="0">
                      <a:pos x="connsiteX2" y="connsiteY2"/>
                    </a:cxn>
                    <a:cxn ang="0">
                      <a:pos x="connsiteX3" y="connsiteY3"/>
                    </a:cxn>
                  </a:cxnLst>
                  <a:rect l="l" t="t" r="r" b="b"/>
                  <a:pathLst>
                    <a:path w="12558" h="190994">
                      <a:moveTo>
                        <a:pt x="12035" y="6803"/>
                      </a:moveTo>
                      <a:lnTo>
                        <a:pt x="0" y="0"/>
                      </a:lnTo>
                      <a:lnTo>
                        <a:pt x="523" y="184192"/>
                      </a:lnTo>
                      <a:lnTo>
                        <a:pt x="12559" y="190995"/>
                      </a:lnTo>
                      <a:close/>
                    </a:path>
                  </a:pathLst>
                </a:custGeom>
                <a:solidFill>
                  <a:srgbClr val="032747"/>
                </a:solidFill>
                <a:ln w="5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grpSp>
          <p:grpSp>
            <p:nvGrpSpPr>
              <p:cNvPr id="317" name="Graphic 34">
                <a:extLst>
                  <a:ext uri="{FF2B5EF4-FFF2-40B4-BE49-F238E27FC236}">
                    <a16:creationId xmlns:a16="http://schemas.microsoft.com/office/drawing/2014/main" id="{A205C40E-33A2-3935-AC72-72CF50F73677}"/>
                  </a:ext>
                </a:extLst>
              </p:cNvPr>
              <p:cNvGrpSpPr/>
              <p:nvPr/>
            </p:nvGrpSpPr>
            <p:grpSpPr>
              <a:xfrm>
                <a:off x="7523572" y="5934735"/>
                <a:ext cx="24593" cy="198320"/>
                <a:chOff x="7523572" y="5934735"/>
                <a:chExt cx="24593" cy="198320"/>
              </a:xfrm>
            </p:grpSpPr>
            <p:sp>
              <p:nvSpPr>
                <p:cNvPr id="331" name="Freeform: Shape 330">
                  <a:extLst>
                    <a:ext uri="{FF2B5EF4-FFF2-40B4-BE49-F238E27FC236}">
                      <a16:creationId xmlns:a16="http://schemas.microsoft.com/office/drawing/2014/main" id="{CEA0C55A-AD28-DDAC-EB8C-B49129E52C3D}"/>
                    </a:ext>
                  </a:extLst>
                </p:cNvPr>
                <p:cNvSpPr/>
                <p:nvPr/>
              </p:nvSpPr>
              <p:spPr>
                <a:xfrm>
                  <a:off x="7528805" y="5941537"/>
                  <a:ext cx="19361" cy="191518"/>
                </a:xfrm>
                <a:custGeom>
                  <a:avLst/>
                  <a:gdLst>
                    <a:gd name="connsiteX0" fmla="*/ 6803 w 19361"/>
                    <a:gd name="connsiteY0" fmla="*/ 7326 h 191518"/>
                    <a:gd name="connsiteX1" fmla="*/ 0 w 19361"/>
                    <a:gd name="connsiteY1" fmla="*/ 95759 h 191518"/>
                    <a:gd name="connsiteX2" fmla="*/ 7326 w 19361"/>
                    <a:gd name="connsiteY2" fmla="*/ 191518 h 191518"/>
                    <a:gd name="connsiteX3" fmla="*/ 19361 w 19361"/>
                    <a:gd name="connsiteY3" fmla="*/ 184192 h 191518"/>
                    <a:gd name="connsiteX4" fmla="*/ 18838 w 19361"/>
                    <a:gd name="connsiteY4" fmla="*/ 0 h 1915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61" h="191518">
                      <a:moveTo>
                        <a:pt x="6803" y="7326"/>
                      </a:moveTo>
                      <a:lnTo>
                        <a:pt x="0" y="95759"/>
                      </a:lnTo>
                      <a:lnTo>
                        <a:pt x="7326" y="191518"/>
                      </a:lnTo>
                      <a:lnTo>
                        <a:pt x="19361" y="184192"/>
                      </a:lnTo>
                      <a:lnTo>
                        <a:pt x="18838" y="0"/>
                      </a:lnTo>
                      <a:close/>
                    </a:path>
                  </a:pathLst>
                </a:custGeom>
                <a:solidFill>
                  <a:srgbClr val="05345E"/>
                </a:solidFill>
                <a:ln w="5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sp>
              <p:nvSpPr>
                <p:cNvPr id="332" name="Freeform: Shape 331">
                  <a:extLst>
                    <a:ext uri="{FF2B5EF4-FFF2-40B4-BE49-F238E27FC236}">
                      <a16:creationId xmlns:a16="http://schemas.microsoft.com/office/drawing/2014/main" id="{AF233B2C-2D8E-FED4-AE51-3C43A048D79C}"/>
                    </a:ext>
                  </a:extLst>
                </p:cNvPr>
                <p:cNvSpPr/>
                <p:nvPr/>
              </p:nvSpPr>
              <p:spPr>
                <a:xfrm>
                  <a:off x="7523572" y="5941537"/>
                  <a:ext cx="12558" cy="191518"/>
                </a:xfrm>
                <a:custGeom>
                  <a:avLst/>
                  <a:gdLst>
                    <a:gd name="connsiteX0" fmla="*/ 12035 w 12558"/>
                    <a:gd name="connsiteY0" fmla="*/ 7326 h 191518"/>
                    <a:gd name="connsiteX1" fmla="*/ 0 w 12558"/>
                    <a:gd name="connsiteY1" fmla="*/ 0 h 191518"/>
                    <a:gd name="connsiteX2" fmla="*/ 523 w 12558"/>
                    <a:gd name="connsiteY2" fmla="*/ 184192 h 191518"/>
                    <a:gd name="connsiteX3" fmla="*/ 12559 w 12558"/>
                    <a:gd name="connsiteY3" fmla="*/ 191518 h 191518"/>
                  </a:gdLst>
                  <a:ahLst/>
                  <a:cxnLst>
                    <a:cxn ang="0">
                      <a:pos x="connsiteX0" y="connsiteY0"/>
                    </a:cxn>
                    <a:cxn ang="0">
                      <a:pos x="connsiteX1" y="connsiteY1"/>
                    </a:cxn>
                    <a:cxn ang="0">
                      <a:pos x="connsiteX2" y="connsiteY2"/>
                    </a:cxn>
                    <a:cxn ang="0">
                      <a:pos x="connsiteX3" y="connsiteY3"/>
                    </a:cxn>
                  </a:cxnLst>
                  <a:rect l="l" t="t" r="r" b="b"/>
                  <a:pathLst>
                    <a:path w="12558" h="191518">
                      <a:moveTo>
                        <a:pt x="12035" y="7326"/>
                      </a:moveTo>
                      <a:lnTo>
                        <a:pt x="0" y="0"/>
                      </a:lnTo>
                      <a:lnTo>
                        <a:pt x="523" y="184192"/>
                      </a:lnTo>
                      <a:lnTo>
                        <a:pt x="12559" y="191518"/>
                      </a:lnTo>
                      <a:close/>
                    </a:path>
                  </a:pathLst>
                </a:custGeom>
                <a:solidFill>
                  <a:srgbClr val="032747"/>
                </a:solidFill>
                <a:ln w="5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sp>
              <p:nvSpPr>
                <p:cNvPr id="333" name="Freeform: Shape 332">
                  <a:extLst>
                    <a:ext uri="{FF2B5EF4-FFF2-40B4-BE49-F238E27FC236}">
                      <a16:creationId xmlns:a16="http://schemas.microsoft.com/office/drawing/2014/main" id="{86319C38-4C7C-1908-50DC-B7701F95198B}"/>
                    </a:ext>
                  </a:extLst>
                </p:cNvPr>
                <p:cNvSpPr/>
                <p:nvPr/>
              </p:nvSpPr>
              <p:spPr>
                <a:xfrm>
                  <a:off x="7523572" y="5934735"/>
                  <a:ext cx="24070" cy="14128"/>
                </a:xfrm>
                <a:custGeom>
                  <a:avLst/>
                  <a:gdLst>
                    <a:gd name="connsiteX0" fmla="*/ 24071 w 24070"/>
                    <a:gd name="connsiteY0" fmla="*/ 6803 h 14128"/>
                    <a:gd name="connsiteX1" fmla="*/ 12035 w 24070"/>
                    <a:gd name="connsiteY1" fmla="*/ 0 h 14128"/>
                    <a:gd name="connsiteX2" fmla="*/ 0 w 24070"/>
                    <a:gd name="connsiteY2" fmla="*/ 6803 h 14128"/>
                    <a:gd name="connsiteX3" fmla="*/ 12035 w 24070"/>
                    <a:gd name="connsiteY3" fmla="*/ 14128 h 14128"/>
                  </a:gdLst>
                  <a:ahLst/>
                  <a:cxnLst>
                    <a:cxn ang="0">
                      <a:pos x="connsiteX0" y="connsiteY0"/>
                    </a:cxn>
                    <a:cxn ang="0">
                      <a:pos x="connsiteX1" y="connsiteY1"/>
                    </a:cxn>
                    <a:cxn ang="0">
                      <a:pos x="connsiteX2" y="connsiteY2"/>
                    </a:cxn>
                    <a:cxn ang="0">
                      <a:pos x="connsiteX3" y="connsiteY3"/>
                    </a:cxn>
                  </a:cxnLst>
                  <a:rect l="l" t="t" r="r" b="b"/>
                  <a:pathLst>
                    <a:path w="24070" h="14128">
                      <a:moveTo>
                        <a:pt x="24071" y="6803"/>
                      </a:moveTo>
                      <a:lnTo>
                        <a:pt x="12035" y="0"/>
                      </a:lnTo>
                      <a:lnTo>
                        <a:pt x="0" y="6803"/>
                      </a:lnTo>
                      <a:lnTo>
                        <a:pt x="12035" y="14128"/>
                      </a:lnTo>
                      <a:close/>
                    </a:path>
                  </a:pathLst>
                </a:custGeom>
                <a:solidFill>
                  <a:srgbClr val="929190"/>
                </a:solidFill>
                <a:ln w="5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grpSp>
          <p:grpSp>
            <p:nvGrpSpPr>
              <p:cNvPr id="318" name="Graphic 34">
                <a:extLst>
                  <a:ext uri="{FF2B5EF4-FFF2-40B4-BE49-F238E27FC236}">
                    <a16:creationId xmlns:a16="http://schemas.microsoft.com/office/drawing/2014/main" id="{D3646F40-0ECB-83EA-4458-C3658BFD37E1}"/>
                  </a:ext>
                </a:extLst>
              </p:cNvPr>
              <p:cNvGrpSpPr/>
              <p:nvPr/>
            </p:nvGrpSpPr>
            <p:grpSpPr>
              <a:xfrm>
                <a:off x="7501595" y="5841592"/>
                <a:ext cx="183145" cy="122446"/>
                <a:chOff x="7501595" y="5841592"/>
                <a:chExt cx="183145" cy="122446"/>
              </a:xfrm>
            </p:grpSpPr>
            <p:sp>
              <p:nvSpPr>
                <p:cNvPr id="328" name="Freeform: Shape 327">
                  <a:extLst>
                    <a:ext uri="{FF2B5EF4-FFF2-40B4-BE49-F238E27FC236}">
                      <a16:creationId xmlns:a16="http://schemas.microsoft.com/office/drawing/2014/main" id="{3586BBA8-CA38-D79B-FBF6-20194CBC6482}"/>
                    </a:ext>
                  </a:extLst>
                </p:cNvPr>
                <p:cNvSpPr/>
                <p:nvPr/>
              </p:nvSpPr>
              <p:spPr>
                <a:xfrm>
                  <a:off x="7501595" y="5937874"/>
                  <a:ext cx="16221" cy="26163"/>
                </a:xfrm>
                <a:custGeom>
                  <a:avLst/>
                  <a:gdLst>
                    <a:gd name="connsiteX0" fmla="*/ 16221 w 16221"/>
                    <a:gd name="connsiteY0" fmla="*/ 9419 h 26163"/>
                    <a:gd name="connsiteX1" fmla="*/ 0 w 16221"/>
                    <a:gd name="connsiteY1" fmla="*/ 0 h 26163"/>
                    <a:gd name="connsiteX2" fmla="*/ 0 w 16221"/>
                    <a:gd name="connsiteY2" fmla="*/ 16745 h 26163"/>
                    <a:gd name="connsiteX3" fmla="*/ 16221 w 16221"/>
                    <a:gd name="connsiteY3" fmla="*/ 26164 h 26163"/>
                  </a:gdLst>
                  <a:ahLst/>
                  <a:cxnLst>
                    <a:cxn ang="0">
                      <a:pos x="connsiteX0" y="connsiteY0"/>
                    </a:cxn>
                    <a:cxn ang="0">
                      <a:pos x="connsiteX1" y="connsiteY1"/>
                    </a:cxn>
                    <a:cxn ang="0">
                      <a:pos x="connsiteX2" y="connsiteY2"/>
                    </a:cxn>
                    <a:cxn ang="0">
                      <a:pos x="connsiteX3" y="connsiteY3"/>
                    </a:cxn>
                  </a:cxnLst>
                  <a:rect l="l" t="t" r="r" b="b"/>
                  <a:pathLst>
                    <a:path w="16221" h="26163">
                      <a:moveTo>
                        <a:pt x="16221" y="9419"/>
                      </a:moveTo>
                      <a:lnTo>
                        <a:pt x="0" y="0"/>
                      </a:lnTo>
                      <a:lnTo>
                        <a:pt x="0" y="16745"/>
                      </a:lnTo>
                      <a:lnTo>
                        <a:pt x="16221" y="26164"/>
                      </a:lnTo>
                      <a:close/>
                    </a:path>
                  </a:pathLst>
                </a:custGeom>
                <a:solidFill>
                  <a:srgbClr val="05345E"/>
                </a:solidFill>
                <a:ln w="5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sp>
              <p:nvSpPr>
                <p:cNvPr id="329" name="Freeform: Shape 328">
                  <a:extLst>
                    <a:ext uri="{FF2B5EF4-FFF2-40B4-BE49-F238E27FC236}">
                      <a16:creationId xmlns:a16="http://schemas.microsoft.com/office/drawing/2014/main" id="{E261F4E7-6E21-05C0-E3A6-5AC6FD47E175}"/>
                    </a:ext>
                  </a:extLst>
                </p:cNvPr>
                <p:cNvSpPr/>
                <p:nvPr/>
              </p:nvSpPr>
              <p:spPr>
                <a:xfrm>
                  <a:off x="7501595" y="5841592"/>
                  <a:ext cx="183145" cy="105701"/>
                </a:xfrm>
                <a:custGeom>
                  <a:avLst/>
                  <a:gdLst>
                    <a:gd name="connsiteX0" fmla="*/ 183146 w 183145"/>
                    <a:gd name="connsiteY0" fmla="*/ 9419 h 105701"/>
                    <a:gd name="connsiteX1" fmla="*/ 166924 w 183145"/>
                    <a:gd name="connsiteY1" fmla="*/ 0 h 105701"/>
                    <a:gd name="connsiteX2" fmla="*/ 0 w 183145"/>
                    <a:gd name="connsiteY2" fmla="*/ 96282 h 105701"/>
                    <a:gd name="connsiteX3" fmla="*/ 16221 w 183145"/>
                    <a:gd name="connsiteY3" fmla="*/ 105701 h 105701"/>
                  </a:gdLst>
                  <a:ahLst/>
                  <a:cxnLst>
                    <a:cxn ang="0">
                      <a:pos x="connsiteX0" y="connsiteY0"/>
                    </a:cxn>
                    <a:cxn ang="0">
                      <a:pos x="connsiteX1" y="connsiteY1"/>
                    </a:cxn>
                    <a:cxn ang="0">
                      <a:pos x="connsiteX2" y="connsiteY2"/>
                    </a:cxn>
                    <a:cxn ang="0">
                      <a:pos x="connsiteX3" y="connsiteY3"/>
                    </a:cxn>
                  </a:cxnLst>
                  <a:rect l="l" t="t" r="r" b="b"/>
                  <a:pathLst>
                    <a:path w="183145" h="105701">
                      <a:moveTo>
                        <a:pt x="183146" y="9419"/>
                      </a:moveTo>
                      <a:lnTo>
                        <a:pt x="166924" y="0"/>
                      </a:lnTo>
                      <a:lnTo>
                        <a:pt x="0" y="96282"/>
                      </a:lnTo>
                      <a:lnTo>
                        <a:pt x="16221" y="105701"/>
                      </a:lnTo>
                      <a:close/>
                    </a:path>
                  </a:pathLst>
                </a:custGeom>
                <a:solidFill>
                  <a:srgbClr val="032747"/>
                </a:solidFill>
                <a:ln w="5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sp>
              <p:nvSpPr>
                <p:cNvPr id="330" name="Freeform: Shape 329">
                  <a:extLst>
                    <a:ext uri="{FF2B5EF4-FFF2-40B4-BE49-F238E27FC236}">
                      <a16:creationId xmlns:a16="http://schemas.microsoft.com/office/drawing/2014/main" id="{9C031A5C-872E-D416-9107-5BED0533AA7E}"/>
                    </a:ext>
                  </a:extLst>
                </p:cNvPr>
                <p:cNvSpPr/>
                <p:nvPr/>
              </p:nvSpPr>
              <p:spPr>
                <a:xfrm>
                  <a:off x="7517816" y="5851011"/>
                  <a:ext cx="166924" cy="113027"/>
                </a:xfrm>
                <a:custGeom>
                  <a:avLst/>
                  <a:gdLst>
                    <a:gd name="connsiteX0" fmla="*/ 0 w 166924"/>
                    <a:gd name="connsiteY0" fmla="*/ 96282 h 113027"/>
                    <a:gd name="connsiteX1" fmla="*/ 0 w 166924"/>
                    <a:gd name="connsiteY1" fmla="*/ 113027 h 113027"/>
                    <a:gd name="connsiteX2" fmla="*/ 166924 w 166924"/>
                    <a:gd name="connsiteY2" fmla="*/ 16745 h 113027"/>
                    <a:gd name="connsiteX3" fmla="*/ 166924 w 166924"/>
                    <a:gd name="connsiteY3" fmla="*/ 0 h 113027"/>
                  </a:gdLst>
                  <a:ahLst/>
                  <a:cxnLst>
                    <a:cxn ang="0">
                      <a:pos x="connsiteX0" y="connsiteY0"/>
                    </a:cxn>
                    <a:cxn ang="0">
                      <a:pos x="connsiteX1" y="connsiteY1"/>
                    </a:cxn>
                    <a:cxn ang="0">
                      <a:pos x="connsiteX2" y="connsiteY2"/>
                    </a:cxn>
                    <a:cxn ang="0">
                      <a:pos x="connsiteX3" y="connsiteY3"/>
                    </a:cxn>
                  </a:cxnLst>
                  <a:rect l="l" t="t" r="r" b="b"/>
                  <a:pathLst>
                    <a:path w="166924" h="113027">
                      <a:moveTo>
                        <a:pt x="0" y="96282"/>
                      </a:moveTo>
                      <a:lnTo>
                        <a:pt x="0" y="113027"/>
                      </a:lnTo>
                      <a:lnTo>
                        <a:pt x="166924" y="16745"/>
                      </a:lnTo>
                      <a:lnTo>
                        <a:pt x="166924" y="0"/>
                      </a:lnTo>
                      <a:close/>
                    </a:path>
                  </a:pathLst>
                </a:custGeom>
                <a:solidFill>
                  <a:srgbClr val="084478"/>
                </a:solidFill>
                <a:ln w="5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grpSp>
          <p:grpSp>
            <p:nvGrpSpPr>
              <p:cNvPr id="319" name="Graphic 34">
                <a:extLst>
                  <a:ext uri="{FF2B5EF4-FFF2-40B4-BE49-F238E27FC236}">
                    <a16:creationId xmlns:a16="http://schemas.microsoft.com/office/drawing/2014/main" id="{A3252BC1-18BA-78B7-4CB4-8FE2AD6563FE}"/>
                  </a:ext>
                </a:extLst>
              </p:cNvPr>
              <p:cNvGrpSpPr/>
              <p:nvPr/>
            </p:nvGrpSpPr>
            <p:grpSpPr>
              <a:xfrm>
                <a:off x="7509967" y="5589897"/>
                <a:ext cx="166401" cy="351640"/>
                <a:chOff x="7509967" y="5589897"/>
                <a:chExt cx="166401" cy="351640"/>
              </a:xfrm>
            </p:grpSpPr>
            <p:sp>
              <p:nvSpPr>
                <p:cNvPr id="325" name="Freeform: Shape 324">
                  <a:extLst>
                    <a:ext uri="{FF2B5EF4-FFF2-40B4-BE49-F238E27FC236}">
                      <a16:creationId xmlns:a16="http://schemas.microsoft.com/office/drawing/2014/main" id="{72317A75-0296-E6E1-DB52-39AAEC5313D7}"/>
                    </a:ext>
                  </a:extLst>
                </p:cNvPr>
                <p:cNvSpPr/>
                <p:nvPr/>
              </p:nvSpPr>
              <p:spPr>
                <a:xfrm>
                  <a:off x="7509967" y="5589897"/>
                  <a:ext cx="165877" cy="95759"/>
                </a:xfrm>
                <a:custGeom>
                  <a:avLst/>
                  <a:gdLst>
                    <a:gd name="connsiteX0" fmla="*/ 165878 w 165877"/>
                    <a:gd name="connsiteY0" fmla="*/ 4186 h 95759"/>
                    <a:gd name="connsiteX1" fmla="*/ 159075 w 165877"/>
                    <a:gd name="connsiteY1" fmla="*/ 0 h 95759"/>
                    <a:gd name="connsiteX2" fmla="*/ 0 w 165877"/>
                    <a:gd name="connsiteY2" fmla="*/ 92096 h 95759"/>
                    <a:gd name="connsiteX3" fmla="*/ 6279 w 165877"/>
                    <a:gd name="connsiteY3" fmla="*/ 95759 h 95759"/>
                  </a:gdLst>
                  <a:ahLst/>
                  <a:cxnLst>
                    <a:cxn ang="0">
                      <a:pos x="connsiteX0" y="connsiteY0"/>
                    </a:cxn>
                    <a:cxn ang="0">
                      <a:pos x="connsiteX1" y="connsiteY1"/>
                    </a:cxn>
                    <a:cxn ang="0">
                      <a:pos x="connsiteX2" y="connsiteY2"/>
                    </a:cxn>
                    <a:cxn ang="0">
                      <a:pos x="connsiteX3" y="connsiteY3"/>
                    </a:cxn>
                  </a:cxnLst>
                  <a:rect l="l" t="t" r="r" b="b"/>
                  <a:pathLst>
                    <a:path w="165877" h="95759">
                      <a:moveTo>
                        <a:pt x="165878" y="4186"/>
                      </a:moveTo>
                      <a:lnTo>
                        <a:pt x="159075" y="0"/>
                      </a:lnTo>
                      <a:lnTo>
                        <a:pt x="0" y="92096"/>
                      </a:lnTo>
                      <a:lnTo>
                        <a:pt x="6279" y="95759"/>
                      </a:lnTo>
                      <a:close/>
                    </a:path>
                  </a:pathLst>
                </a:custGeom>
                <a:solidFill>
                  <a:srgbClr val="D1D2D2"/>
                </a:solidFill>
                <a:ln w="5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sp>
              <p:nvSpPr>
                <p:cNvPr id="326" name="Freeform: Shape 325">
                  <a:extLst>
                    <a:ext uri="{FF2B5EF4-FFF2-40B4-BE49-F238E27FC236}">
                      <a16:creationId xmlns:a16="http://schemas.microsoft.com/office/drawing/2014/main" id="{9CF51AB1-1314-3D28-A46D-3DDFF2274A0F}"/>
                    </a:ext>
                  </a:extLst>
                </p:cNvPr>
                <p:cNvSpPr/>
                <p:nvPr/>
              </p:nvSpPr>
              <p:spPr>
                <a:xfrm>
                  <a:off x="7509967" y="5681993"/>
                  <a:ext cx="6802" cy="259543"/>
                </a:xfrm>
                <a:custGeom>
                  <a:avLst/>
                  <a:gdLst>
                    <a:gd name="connsiteX0" fmla="*/ 6279 w 6802"/>
                    <a:gd name="connsiteY0" fmla="*/ 3663 h 259543"/>
                    <a:gd name="connsiteX1" fmla="*/ 0 w 6802"/>
                    <a:gd name="connsiteY1" fmla="*/ 0 h 259543"/>
                    <a:gd name="connsiteX2" fmla="*/ 523 w 6802"/>
                    <a:gd name="connsiteY2" fmla="*/ 255358 h 259543"/>
                    <a:gd name="connsiteX3" fmla="*/ 6803 w 6802"/>
                    <a:gd name="connsiteY3" fmla="*/ 259544 h 259543"/>
                  </a:gdLst>
                  <a:ahLst/>
                  <a:cxnLst>
                    <a:cxn ang="0">
                      <a:pos x="connsiteX0" y="connsiteY0"/>
                    </a:cxn>
                    <a:cxn ang="0">
                      <a:pos x="connsiteX1" y="connsiteY1"/>
                    </a:cxn>
                    <a:cxn ang="0">
                      <a:pos x="connsiteX2" y="connsiteY2"/>
                    </a:cxn>
                    <a:cxn ang="0">
                      <a:pos x="connsiteX3" y="connsiteY3"/>
                    </a:cxn>
                  </a:cxnLst>
                  <a:rect l="l" t="t" r="r" b="b"/>
                  <a:pathLst>
                    <a:path w="6802" h="259543">
                      <a:moveTo>
                        <a:pt x="6279" y="3663"/>
                      </a:moveTo>
                      <a:lnTo>
                        <a:pt x="0" y="0"/>
                      </a:lnTo>
                      <a:lnTo>
                        <a:pt x="523" y="255358"/>
                      </a:lnTo>
                      <a:lnTo>
                        <a:pt x="6803" y="259544"/>
                      </a:lnTo>
                      <a:close/>
                    </a:path>
                  </a:pathLst>
                </a:custGeom>
                <a:solidFill>
                  <a:srgbClr val="E4ECED"/>
                </a:solidFill>
                <a:ln w="5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sp>
              <p:nvSpPr>
                <p:cNvPr id="327" name="Freeform: Shape 326">
                  <a:extLst>
                    <a:ext uri="{FF2B5EF4-FFF2-40B4-BE49-F238E27FC236}">
                      <a16:creationId xmlns:a16="http://schemas.microsoft.com/office/drawing/2014/main" id="{D0E2F632-7A4B-4862-5A13-F8A6E2018132}"/>
                    </a:ext>
                  </a:extLst>
                </p:cNvPr>
                <p:cNvSpPr/>
                <p:nvPr/>
              </p:nvSpPr>
              <p:spPr>
                <a:xfrm>
                  <a:off x="7516246" y="5594083"/>
                  <a:ext cx="160121" cy="347453"/>
                </a:xfrm>
                <a:custGeom>
                  <a:avLst/>
                  <a:gdLst>
                    <a:gd name="connsiteX0" fmla="*/ 0 w 160121"/>
                    <a:gd name="connsiteY0" fmla="*/ 91573 h 347453"/>
                    <a:gd name="connsiteX1" fmla="*/ 523 w 160121"/>
                    <a:gd name="connsiteY1" fmla="*/ 347454 h 347453"/>
                    <a:gd name="connsiteX2" fmla="*/ 160122 w 160121"/>
                    <a:gd name="connsiteY2" fmla="*/ 255358 h 347453"/>
                    <a:gd name="connsiteX3" fmla="*/ 159598 w 160121"/>
                    <a:gd name="connsiteY3" fmla="*/ 0 h 347453"/>
                  </a:gdLst>
                  <a:ahLst/>
                  <a:cxnLst>
                    <a:cxn ang="0">
                      <a:pos x="connsiteX0" y="connsiteY0"/>
                    </a:cxn>
                    <a:cxn ang="0">
                      <a:pos x="connsiteX1" y="connsiteY1"/>
                    </a:cxn>
                    <a:cxn ang="0">
                      <a:pos x="connsiteX2" y="connsiteY2"/>
                    </a:cxn>
                    <a:cxn ang="0">
                      <a:pos x="connsiteX3" y="connsiteY3"/>
                    </a:cxn>
                  </a:cxnLst>
                  <a:rect l="l" t="t" r="r" b="b"/>
                  <a:pathLst>
                    <a:path w="160121" h="347453">
                      <a:moveTo>
                        <a:pt x="0" y="91573"/>
                      </a:moveTo>
                      <a:lnTo>
                        <a:pt x="523" y="347454"/>
                      </a:lnTo>
                      <a:lnTo>
                        <a:pt x="160122" y="255358"/>
                      </a:lnTo>
                      <a:lnTo>
                        <a:pt x="159598" y="0"/>
                      </a:lnTo>
                      <a:close/>
                    </a:path>
                  </a:pathLst>
                </a:custGeom>
                <a:solidFill>
                  <a:srgbClr val="F7FCFC"/>
                </a:solidFill>
                <a:ln w="5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grpSp>
          <p:sp>
            <p:nvSpPr>
              <p:cNvPr id="320" name="Freeform: Shape 319">
                <a:extLst>
                  <a:ext uri="{FF2B5EF4-FFF2-40B4-BE49-F238E27FC236}">
                    <a16:creationId xmlns:a16="http://schemas.microsoft.com/office/drawing/2014/main" id="{1C7B629C-65FA-354C-0F01-EF1C759A85C5}"/>
                  </a:ext>
                </a:extLst>
              </p:cNvPr>
              <p:cNvSpPr/>
              <p:nvPr/>
            </p:nvSpPr>
            <p:spPr>
              <a:xfrm>
                <a:off x="7523049" y="5647981"/>
                <a:ext cx="146516" cy="182622"/>
              </a:xfrm>
              <a:custGeom>
                <a:avLst/>
                <a:gdLst>
                  <a:gd name="connsiteX0" fmla="*/ 3140 w 146516"/>
                  <a:gd name="connsiteY0" fmla="*/ 86340 h 182622"/>
                  <a:gd name="connsiteX1" fmla="*/ 0 w 146516"/>
                  <a:gd name="connsiteY1" fmla="*/ 87910 h 182622"/>
                  <a:gd name="connsiteX2" fmla="*/ 0 w 146516"/>
                  <a:gd name="connsiteY2" fmla="*/ 89480 h 182622"/>
                  <a:gd name="connsiteX3" fmla="*/ 3140 w 146516"/>
                  <a:gd name="connsiteY3" fmla="*/ 87910 h 182622"/>
                  <a:gd name="connsiteX4" fmla="*/ 3140 w 146516"/>
                  <a:gd name="connsiteY4" fmla="*/ 86340 h 182622"/>
                  <a:gd name="connsiteX5" fmla="*/ 3140 w 146516"/>
                  <a:gd name="connsiteY5" fmla="*/ 86340 h 182622"/>
                  <a:gd name="connsiteX6" fmla="*/ 16745 w 146516"/>
                  <a:gd name="connsiteY6" fmla="*/ 181576 h 182622"/>
                  <a:gd name="connsiteX7" fmla="*/ 16745 w 146516"/>
                  <a:gd name="connsiteY7" fmla="*/ 178436 h 182622"/>
                  <a:gd name="connsiteX8" fmla="*/ 15175 w 146516"/>
                  <a:gd name="connsiteY8" fmla="*/ 179483 h 182622"/>
                  <a:gd name="connsiteX9" fmla="*/ 15175 w 146516"/>
                  <a:gd name="connsiteY9" fmla="*/ 182623 h 182622"/>
                  <a:gd name="connsiteX10" fmla="*/ 16745 w 146516"/>
                  <a:gd name="connsiteY10" fmla="*/ 181576 h 182622"/>
                  <a:gd name="connsiteX11" fmla="*/ 16745 w 146516"/>
                  <a:gd name="connsiteY11" fmla="*/ 181576 h 182622"/>
                  <a:gd name="connsiteX12" fmla="*/ 16745 w 146516"/>
                  <a:gd name="connsiteY12" fmla="*/ 174774 h 182622"/>
                  <a:gd name="connsiteX13" fmla="*/ 16745 w 146516"/>
                  <a:gd name="connsiteY13" fmla="*/ 171634 h 182622"/>
                  <a:gd name="connsiteX14" fmla="*/ 15175 w 146516"/>
                  <a:gd name="connsiteY14" fmla="*/ 172680 h 182622"/>
                  <a:gd name="connsiteX15" fmla="*/ 15175 w 146516"/>
                  <a:gd name="connsiteY15" fmla="*/ 175820 h 182622"/>
                  <a:gd name="connsiteX16" fmla="*/ 16745 w 146516"/>
                  <a:gd name="connsiteY16" fmla="*/ 174774 h 182622"/>
                  <a:gd name="connsiteX17" fmla="*/ 16745 w 146516"/>
                  <a:gd name="connsiteY17" fmla="*/ 174774 h 182622"/>
                  <a:gd name="connsiteX18" fmla="*/ 16745 w 146516"/>
                  <a:gd name="connsiteY18" fmla="*/ 168494 h 182622"/>
                  <a:gd name="connsiteX19" fmla="*/ 16745 w 146516"/>
                  <a:gd name="connsiteY19" fmla="*/ 165355 h 182622"/>
                  <a:gd name="connsiteX20" fmla="*/ 15175 w 146516"/>
                  <a:gd name="connsiteY20" fmla="*/ 166401 h 182622"/>
                  <a:gd name="connsiteX21" fmla="*/ 15175 w 146516"/>
                  <a:gd name="connsiteY21" fmla="*/ 169541 h 182622"/>
                  <a:gd name="connsiteX22" fmla="*/ 16745 w 146516"/>
                  <a:gd name="connsiteY22" fmla="*/ 168494 h 182622"/>
                  <a:gd name="connsiteX23" fmla="*/ 16745 w 146516"/>
                  <a:gd name="connsiteY23" fmla="*/ 168494 h 182622"/>
                  <a:gd name="connsiteX24" fmla="*/ 16745 w 146516"/>
                  <a:gd name="connsiteY24" fmla="*/ 161692 h 182622"/>
                  <a:gd name="connsiteX25" fmla="*/ 16745 w 146516"/>
                  <a:gd name="connsiteY25" fmla="*/ 158552 h 182622"/>
                  <a:gd name="connsiteX26" fmla="*/ 15175 w 146516"/>
                  <a:gd name="connsiteY26" fmla="*/ 159599 h 182622"/>
                  <a:gd name="connsiteX27" fmla="*/ 15175 w 146516"/>
                  <a:gd name="connsiteY27" fmla="*/ 162738 h 182622"/>
                  <a:gd name="connsiteX28" fmla="*/ 16745 w 146516"/>
                  <a:gd name="connsiteY28" fmla="*/ 161692 h 182622"/>
                  <a:gd name="connsiteX29" fmla="*/ 16745 w 146516"/>
                  <a:gd name="connsiteY29" fmla="*/ 161692 h 182622"/>
                  <a:gd name="connsiteX30" fmla="*/ 16745 w 146516"/>
                  <a:gd name="connsiteY30" fmla="*/ 154889 h 182622"/>
                  <a:gd name="connsiteX31" fmla="*/ 16745 w 146516"/>
                  <a:gd name="connsiteY31" fmla="*/ 151749 h 182622"/>
                  <a:gd name="connsiteX32" fmla="*/ 15175 w 146516"/>
                  <a:gd name="connsiteY32" fmla="*/ 152796 h 182622"/>
                  <a:gd name="connsiteX33" fmla="*/ 15175 w 146516"/>
                  <a:gd name="connsiteY33" fmla="*/ 155936 h 182622"/>
                  <a:gd name="connsiteX34" fmla="*/ 16745 w 146516"/>
                  <a:gd name="connsiteY34" fmla="*/ 154889 h 182622"/>
                  <a:gd name="connsiteX35" fmla="*/ 16745 w 146516"/>
                  <a:gd name="connsiteY35" fmla="*/ 154889 h 182622"/>
                  <a:gd name="connsiteX36" fmla="*/ 16745 w 146516"/>
                  <a:gd name="connsiteY36" fmla="*/ 148610 h 182622"/>
                  <a:gd name="connsiteX37" fmla="*/ 16745 w 146516"/>
                  <a:gd name="connsiteY37" fmla="*/ 145470 h 182622"/>
                  <a:gd name="connsiteX38" fmla="*/ 15175 w 146516"/>
                  <a:gd name="connsiteY38" fmla="*/ 146517 h 182622"/>
                  <a:gd name="connsiteX39" fmla="*/ 15175 w 146516"/>
                  <a:gd name="connsiteY39" fmla="*/ 149656 h 182622"/>
                  <a:gd name="connsiteX40" fmla="*/ 16745 w 146516"/>
                  <a:gd name="connsiteY40" fmla="*/ 148610 h 182622"/>
                  <a:gd name="connsiteX41" fmla="*/ 16745 w 146516"/>
                  <a:gd name="connsiteY41" fmla="*/ 148610 h 182622"/>
                  <a:gd name="connsiteX42" fmla="*/ 16745 w 146516"/>
                  <a:gd name="connsiteY42" fmla="*/ 141807 h 182622"/>
                  <a:gd name="connsiteX43" fmla="*/ 16745 w 146516"/>
                  <a:gd name="connsiteY43" fmla="*/ 138668 h 182622"/>
                  <a:gd name="connsiteX44" fmla="*/ 15175 w 146516"/>
                  <a:gd name="connsiteY44" fmla="*/ 139714 h 182622"/>
                  <a:gd name="connsiteX45" fmla="*/ 15175 w 146516"/>
                  <a:gd name="connsiteY45" fmla="*/ 142854 h 182622"/>
                  <a:gd name="connsiteX46" fmla="*/ 16745 w 146516"/>
                  <a:gd name="connsiteY46" fmla="*/ 141807 h 182622"/>
                  <a:gd name="connsiteX47" fmla="*/ 16745 w 146516"/>
                  <a:gd name="connsiteY47" fmla="*/ 141807 h 182622"/>
                  <a:gd name="connsiteX48" fmla="*/ 16745 w 146516"/>
                  <a:gd name="connsiteY48" fmla="*/ 135005 h 182622"/>
                  <a:gd name="connsiteX49" fmla="*/ 16745 w 146516"/>
                  <a:gd name="connsiteY49" fmla="*/ 131865 h 182622"/>
                  <a:gd name="connsiteX50" fmla="*/ 15175 w 146516"/>
                  <a:gd name="connsiteY50" fmla="*/ 132912 h 182622"/>
                  <a:gd name="connsiteX51" fmla="*/ 15175 w 146516"/>
                  <a:gd name="connsiteY51" fmla="*/ 136051 h 182622"/>
                  <a:gd name="connsiteX52" fmla="*/ 16745 w 146516"/>
                  <a:gd name="connsiteY52" fmla="*/ 135005 h 182622"/>
                  <a:gd name="connsiteX53" fmla="*/ 16745 w 146516"/>
                  <a:gd name="connsiteY53" fmla="*/ 135005 h 182622"/>
                  <a:gd name="connsiteX54" fmla="*/ 16745 w 146516"/>
                  <a:gd name="connsiteY54" fmla="*/ 128725 h 182622"/>
                  <a:gd name="connsiteX55" fmla="*/ 16745 w 146516"/>
                  <a:gd name="connsiteY55" fmla="*/ 125586 h 182622"/>
                  <a:gd name="connsiteX56" fmla="*/ 15175 w 146516"/>
                  <a:gd name="connsiteY56" fmla="*/ 126632 h 182622"/>
                  <a:gd name="connsiteX57" fmla="*/ 15175 w 146516"/>
                  <a:gd name="connsiteY57" fmla="*/ 129772 h 182622"/>
                  <a:gd name="connsiteX58" fmla="*/ 16745 w 146516"/>
                  <a:gd name="connsiteY58" fmla="*/ 128725 h 182622"/>
                  <a:gd name="connsiteX59" fmla="*/ 16745 w 146516"/>
                  <a:gd name="connsiteY59" fmla="*/ 128725 h 182622"/>
                  <a:gd name="connsiteX60" fmla="*/ 16745 w 146516"/>
                  <a:gd name="connsiteY60" fmla="*/ 121923 h 182622"/>
                  <a:gd name="connsiteX61" fmla="*/ 16745 w 146516"/>
                  <a:gd name="connsiteY61" fmla="*/ 118783 h 182622"/>
                  <a:gd name="connsiteX62" fmla="*/ 15175 w 146516"/>
                  <a:gd name="connsiteY62" fmla="*/ 119830 h 182622"/>
                  <a:gd name="connsiteX63" fmla="*/ 15175 w 146516"/>
                  <a:gd name="connsiteY63" fmla="*/ 122969 h 182622"/>
                  <a:gd name="connsiteX64" fmla="*/ 16745 w 146516"/>
                  <a:gd name="connsiteY64" fmla="*/ 121923 h 182622"/>
                  <a:gd name="connsiteX65" fmla="*/ 16745 w 146516"/>
                  <a:gd name="connsiteY65" fmla="*/ 121923 h 182622"/>
                  <a:gd name="connsiteX66" fmla="*/ 16745 w 146516"/>
                  <a:gd name="connsiteY66" fmla="*/ 115120 h 182622"/>
                  <a:gd name="connsiteX67" fmla="*/ 16745 w 146516"/>
                  <a:gd name="connsiteY67" fmla="*/ 111981 h 182622"/>
                  <a:gd name="connsiteX68" fmla="*/ 15175 w 146516"/>
                  <a:gd name="connsiteY68" fmla="*/ 113027 h 182622"/>
                  <a:gd name="connsiteX69" fmla="*/ 15175 w 146516"/>
                  <a:gd name="connsiteY69" fmla="*/ 116167 h 182622"/>
                  <a:gd name="connsiteX70" fmla="*/ 16745 w 146516"/>
                  <a:gd name="connsiteY70" fmla="*/ 115120 h 182622"/>
                  <a:gd name="connsiteX71" fmla="*/ 16745 w 146516"/>
                  <a:gd name="connsiteY71" fmla="*/ 115120 h 182622"/>
                  <a:gd name="connsiteX72" fmla="*/ 16745 w 146516"/>
                  <a:gd name="connsiteY72" fmla="*/ 108841 h 182622"/>
                  <a:gd name="connsiteX73" fmla="*/ 16745 w 146516"/>
                  <a:gd name="connsiteY73" fmla="*/ 105701 h 182622"/>
                  <a:gd name="connsiteX74" fmla="*/ 15175 w 146516"/>
                  <a:gd name="connsiteY74" fmla="*/ 106748 h 182622"/>
                  <a:gd name="connsiteX75" fmla="*/ 15175 w 146516"/>
                  <a:gd name="connsiteY75" fmla="*/ 109888 h 182622"/>
                  <a:gd name="connsiteX76" fmla="*/ 16745 w 146516"/>
                  <a:gd name="connsiteY76" fmla="*/ 108841 h 182622"/>
                  <a:gd name="connsiteX77" fmla="*/ 16745 w 146516"/>
                  <a:gd name="connsiteY77" fmla="*/ 108841 h 182622"/>
                  <a:gd name="connsiteX78" fmla="*/ 16745 w 146516"/>
                  <a:gd name="connsiteY78" fmla="*/ 102038 h 182622"/>
                  <a:gd name="connsiteX79" fmla="*/ 16745 w 146516"/>
                  <a:gd name="connsiteY79" fmla="*/ 98899 h 182622"/>
                  <a:gd name="connsiteX80" fmla="*/ 15175 w 146516"/>
                  <a:gd name="connsiteY80" fmla="*/ 99945 h 182622"/>
                  <a:gd name="connsiteX81" fmla="*/ 15175 w 146516"/>
                  <a:gd name="connsiteY81" fmla="*/ 103085 h 182622"/>
                  <a:gd name="connsiteX82" fmla="*/ 16745 w 146516"/>
                  <a:gd name="connsiteY82" fmla="*/ 102038 h 182622"/>
                  <a:gd name="connsiteX83" fmla="*/ 16745 w 146516"/>
                  <a:gd name="connsiteY83" fmla="*/ 102038 h 182622"/>
                  <a:gd name="connsiteX84" fmla="*/ 16745 w 146516"/>
                  <a:gd name="connsiteY84" fmla="*/ 95759 h 182622"/>
                  <a:gd name="connsiteX85" fmla="*/ 16745 w 146516"/>
                  <a:gd name="connsiteY85" fmla="*/ 92619 h 182622"/>
                  <a:gd name="connsiteX86" fmla="*/ 15175 w 146516"/>
                  <a:gd name="connsiteY86" fmla="*/ 93666 h 182622"/>
                  <a:gd name="connsiteX87" fmla="*/ 15175 w 146516"/>
                  <a:gd name="connsiteY87" fmla="*/ 96806 h 182622"/>
                  <a:gd name="connsiteX88" fmla="*/ 16745 w 146516"/>
                  <a:gd name="connsiteY88" fmla="*/ 95759 h 182622"/>
                  <a:gd name="connsiteX89" fmla="*/ 16745 w 146516"/>
                  <a:gd name="connsiteY89" fmla="*/ 95759 h 182622"/>
                  <a:gd name="connsiteX90" fmla="*/ 16745 w 146516"/>
                  <a:gd name="connsiteY90" fmla="*/ 88957 h 182622"/>
                  <a:gd name="connsiteX91" fmla="*/ 16745 w 146516"/>
                  <a:gd name="connsiteY91" fmla="*/ 85817 h 182622"/>
                  <a:gd name="connsiteX92" fmla="*/ 15175 w 146516"/>
                  <a:gd name="connsiteY92" fmla="*/ 86863 h 182622"/>
                  <a:gd name="connsiteX93" fmla="*/ 15175 w 146516"/>
                  <a:gd name="connsiteY93" fmla="*/ 90003 h 182622"/>
                  <a:gd name="connsiteX94" fmla="*/ 16745 w 146516"/>
                  <a:gd name="connsiteY94" fmla="*/ 88957 h 182622"/>
                  <a:gd name="connsiteX95" fmla="*/ 16745 w 146516"/>
                  <a:gd name="connsiteY95" fmla="*/ 88957 h 182622"/>
                  <a:gd name="connsiteX96" fmla="*/ 16745 w 146516"/>
                  <a:gd name="connsiteY96" fmla="*/ 82677 h 182622"/>
                  <a:gd name="connsiteX97" fmla="*/ 16745 w 146516"/>
                  <a:gd name="connsiteY97" fmla="*/ 79538 h 182622"/>
                  <a:gd name="connsiteX98" fmla="*/ 15175 w 146516"/>
                  <a:gd name="connsiteY98" fmla="*/ 80584 h 182622"/>
                  <a:gd name="connsiteX99" fmla="*/ 15175 w 146516"/>
                  <a:gd name="connsiteY99" fmla="*/ 83724 h 182622"/>
                  <a:gd name="connsiteX100" fmla="*/ 16745 w 146516"/>
                  <a:gd name="connsiteY100" fmla="*/ 82677 h 182622"/>
                  <a:gd name="connsiteX101" fmla="*/ 16745 w 146516"/>
                  <a:gd name="connsiteY101" fmla="*/ 82677 h 182622"/>
                  <a:gd name="connsiteX102" fmla="*/ 16745 w 146516"/>
                  <a:gd name="connsiteY102" fmla="*/ 75875 h 182622"/>
                  <a:gd name="connsiteX103" fmla="*/ 16745 w 146516"/>
                  <a:gd name="connsiteY103" fmla="*/ 72735 h 182622"/>
                  <a:gd name="connsiteX104" fmla="*/ 15175 w 146516"/>
                  <a:gd name="connsiteY104" fmla="*/ 73258 h 182622"/>
                  <a:gd name="connsiteX105" fmla="*/ 15175 w 146516"/>
                  <a:gd name="connsiteY105" fmla="*/ 76398 h 182622"/>
                  <a:gd name="connsiteX106" fmla="*/ 16745 w 146516"/>
                  <a:gd name="connsiteY106" fmla="*/ 75875 h 182622"/>
                  <a:gd name="connsiteX107" fmla="*/ 16745 w 146516"/>
                  <a:gd name="connsiteY107" fmla="*/ 75875 h 182622"/>
                  <a:gd name="connsiteX108" fmla="*/ 16745 w 146516"/>
                  <a:gd name="connsiteY108" fmla="*/ 65933 h 182622"/>
                  <a:gd name="connsiteX109" fmla="*/ 15175 w 146516"/>
                  <a:gd name="connsiteY109" fmla="*/ 66979 h 182622"/>
                  <a:gd name="connsiteX110" fmla="*/ 15175 w 146516"/>
                  <a:gd name="connsiteY110" fmla="*/ 70119 h 182622"/>
                  <a:gd name="connsiteX111" fmla="*/ 16745 w 146516"/>
                  <a:gd name="connsiteY111" fmla="*/ 69072 h 182622"/>
                  <a:gd name="connsiteX112" fmla="*/ 16745 w 146516"/>
                  <a:gd name="connsiteY112" fmla="*/ 65933 h 182622"/>
                  <a:gd name="connsiteX113" fmla="*/ 16745 w 146516"/>
                  <a:gd name="connsiteY113" fmla="*/ 65933 h 182622"/>
                  <a:gd name="connsiteX114" fmla="*/ 36106 w 146516"/>
                  <a:gd name="connsiteY114" fmla="*/ 170587 h 182622"/>
                  <a:gd name="connsiteX115" fmla="*/ 36106 w 146516"/>
                  <a:gd name="connsiteY115" fmla="*/ 167448 h 182622"/>
                  <a:gd name="connsiteX116" fmla="*/ 34536 w 146516"/>
                  <a:gd name="connsiteY116" fmla="*/ 167971 h 182622"/>
                  <a:gd name="connsiteX117" fmla="*/ 34536 w 146516"/>
                  <a:gd name="connsiteY117" fmla="*/ 171111 h 182622"/>
                  <a:gd name="connsiteX118" fmla="*/ 36106 w 146516"/>
                  <a:gd name="connsiteY118" fmla="*/ 170587 h 182622"/>
                  <a:gd name="connsiteX119" fmla="*/ 36106 w 146516"/>
                  <a:gd name="connsiteY119" fmla="*/ 170587 h 182622"/>
                  <a:gd name="connsiteX120" fmla="*/ 35583 w 146516"/>
                  <a:gd name="connsiteY120" fmla="*/ 163785 h 182622"/>
                  <a:gd name="connsiteX121" fmla="*/ 35583 w 146516"/>
                  <a:gd name="connsiteY121" fmla="*/ 160645 h 182622"/>
                  <a:gd name="connsiteX122" fmla="*/ 34536 w 146516"/>
                  <a:gd name="connsiteY122" fmla="*/ 161168 h 182622"/>
                  <a:gd name="connsiteX123" fmla="*/ 34536 w 146516"/>
                  <a:gd name="connsiteY123" fmla="*/ 164308 h 182622"/>
                  <a:gd name="connsiteX124" fmla="*/ 35583 w 146516"/>
                  <a:gd name="connsiteY124" fmla="*/ 163785 h 182622"/>
                  <a:gd name="connsiteX125" fmla="*/ 35583 w 146516"/>
                  <a:gd name="connsiteY125" fmla="*/ 163785 h 182622"/>
                  <a:gd name="connsiteX126" fmla="*/ 35583 w 146516"/>
                  <a:gd name="connsiteY126" fmla="*/ 150703 h 182622"/>
                  <a:gd name="connsiteX127" fmla="*/ 35583 w 146516"/>
                  <a:gd name="connsiteY127" fmla="*/ 147563 h 182622"/>
                  <a:gd name="connsiteX128" fmla="*/ 34536 w 146516"/>
                  <a:gd name="connsiteY128" fmla="*/ 148087 h 182622"/>
                  <a:gd name="connsiteX129" fmla="*/ 34536 w 146516"/>
                  <a:gd name="connsiteY129" fmla="*/ 151226 h 182622"/>
                  <a:gd name="connsiteX130" fmla="*/ 35583 w 146516"/>
                  <a:gd name="connsiteY130" fmla="*/ 150703 h 182622"/>
                  <a:gd name="connsiteX131" fmla="*/ 35583 w 146516"/>
                  <a:gd name="connsiteY131" fmla="*/ 150703 h 182622"/>
                  <a:gd name="connsiteX132" fmla="*/ 35583 w 146516"/>
                  <a:gd name="connsiteY132" fmla="*/ 143900 h 182622"/>
                  <a:gd name="connsiteX133" fmla="*/ 35583 w 146516"/>
                  <a:gd name="connsiteY133" fmla="*/ 140761 h 182622"/>
                  <a:gd name="connsiteX134" fmla="*/ 34536 w 146516"/>
                  <a:gd name="connsiteY134" fmla="*/ 141807 h 182622"/>
                  <a:gd name="connsiteX135" fmla="*/ 34536 w 146516"/>
                  <a:gd name="connsiteY135" fmla="*/ 144947 h 182622"/>
                  <a:gd name="connsiteX136" fmla="*/ 35583 w 146516"/>
                  <a:gd name="connsiteY136" fmla="*/ 143900 h 182622"/>
                  <a:gd name="connsiteX137" fmla="*/ 35583 w 146516"/>
                  <a:gd name="connsiteY137" fmla="*/ 143900 h 182622"/>
                  <a:gd name="connsiteX138" fmla="*/ 35583 w 146516"/>
                  <a:gd name="connsiteY138" fmla="*/ 130818 h 182622"/>
                  <a:gd name="connsiteX139" fmla="*/ 35583 w 146516"/>
                  <a:gd name="connsiteY139" fmla="*/ 127679 h 182622"/>
                  <a:gd name="connsiteX140" fmla="*/ 34536 w 146516"/>
                  <a:gd name="connsiteY140" fmla="*/ 128202 h 182622"/>
                  <a:gd name="connsiteX141" fmla="*/ 34536 w 146516"/>
                  <a:gd name="connsiteY141" fmla="*/ 131342 h 182622"/>
                  <a:gd name="connsiteX142" fmla="*/ 35583 w 146516"/>
                  <a:gd name="connsiteY142" fmla="*/ 130818 h 182622"/>
                  <a:gd name="connsiteX143" fmla="*/ 35583 w 146516"/>
                  <a:gd name="connsiteY143" fmla="*/ 130818 h 182622"/>
                  <a:gd name="connsiteX144" fmla="*/ 35583 w 146516"/>
                  <a:gd name="connsiteY144" fmla="*/ 124016 h 182622"/>
                  <a:gd name="connsiteX145" fmla="*/ 35583 w 146516"/>
                  <a:gd name="connsiteY145" fmla="*/ 120876 h 182622"/>
                  <a:gd name="connsiteX146" fmla="*/ 34536 w 146516"/>
                  <a:gd name="connsiteY146" fmla="*/ 121923 h 182622"/>
                  <a:gd name="connsiteX147" fmla="*/ 34536 w 146516"/>
                  <a:gd name="connsiteY147" fmla="*/ 125062 h 182622"/>
                  <a:gd name="connsiteX148" fmla="*/ 35583 w 146516"/>
                  <a:gd name="connsiteY148" fmla="*/ 124016 h 182622"/>
                  <a:gd name="connsiteX149" fmla="*/ 35583 w 146516"/>
                  <a:gd name="connsiteY149" fmla="*/ 124016 h 182622"/>
                  <a:gd name="connsiteX150" fmla="*/ 35583 w 146516"/>
                  <a:gd name="connsiteY150" fmla="*/ 117737 h 182622"/>
                  <a:gd name="connsiteX151" fmla="*/ 35583 w 146516"/>
                  <a:gd name="connsiteY151" fmla="*/ 114597 h 182622"/>
                  <a:gd name="connsiteX152" fmla="*/ 34536 w 146516"/>
                  <a:gd name="connsiteY152" fmla="*/ 115120 h 182622"/>
                  <a:gd name="connsiteX153" fmla="*/ 34536 w 146516"/>
                  <a:gd name="connsiteY153" fmla="*/ 118260 h 182622"/>
                  <a:gd name="connsiteX154" fmla="*/ 35583 w 146516"/>
                  <a:gd name="connsiteY154" fmla="*/ 117737 h 182622"/>
                  <a:gd name="connsiteX155" fmla="*/ 35583 w 146516"/>
                  <a:gd name="connsiteY155" fmla="*/ 117737 h 182622"/>
                  <a:gd name="connsiteX156" fmla="*/ 35583 w 146516"/>
                  <a:gd name="connsiteY156" fmla="*/ 104655 h 182622"/>
                  <a:gd name="connsiteX157" fmla="*/ 35583 w 146516"/>
                  <a:gd name="connsiteY157" fmla="*/ 101515 h 182622"/>
                  <a:gd name="connsiteX158" fmla="*/ 34013 w 146516"/>
                  <a:gd name="connsiteY158" fmla="*/ 102562 h 182622"/>
                  <a:gd name="connsiteX159" fmla="*/ 34013 w 146516"/>
                  <a:gd name="connsiteY159" fmla="*/ 105701 h 182622"/>
                  <a:gd name="connsiteX160" fmla="*/ 35583 w 146516"/>
                  <a:gd name="connsiteY160" fmla="*/ 104655 h 182622"/>
                  <a:gd name="connsiteX161" fmla="*/ 35583 w 146516"/>
                  <a:gd name="connsiteY161" fmla="*/ 104655 h 182622"/>
                  <a:gd name="connsiteX162" fmla="*/ 35583 w 146516"/>
                  <a:gd name="connsiteY162" fmla="*/ 97852 h 182622"/>
                  <a:gd name="connsiteX163" fmla="*/ 35583 w 146516"/>
                  <a:gd name="connsiteY163" fmla="*/ 94713 h 182622"/>
                  <a:gd name="connsiteX164" fmla="*/ 34013 w 146516"/>
                  <a:gd name="connsiteY164" fmla="*/ 95759 h 182622"/>
                  <a:gd name="connsiteX165" fmla="*/ 34013 w 146516"/>
                  <a:gd name="connsiteY165" fmla="*/ 98899 h 182622"/>
                  <a:gd name="connsiteX166" fmla="*/ 35583 w 146516"/>
                  <a:gd name="connsiteY166" fmla="*/ 97852 h 182622"/>
                  <a:gd name="connsiteX167" fmla="*/ 35583 w 146516"/>
                  <a:gd name="connsiteY167" fmla="*/ 97852 h 182622"/>
                  <a:gd name="connsiteX168" fmla="*/ 35583 w 146516"/>
                  <a:gd name="connsiteY168" fmla="*/ 84770 h 182622"/>
                  <a:gd name="connsiteX169" fmla="*/ 35583 w 146516"/>
                  <a:gd name="connsiteY169" fmla="*/ 81631 h 182622"/>
                  <a:gd name="connsiteX170" fmla="*/ 34013 w 146516"/>
                  <a:gd name="connsiteY170" fmla="*/ 82677 h 182622"/>
                  <a:gd name="connsiteX171" fmla="*/ 34013 w 146516"/>
                  <a:gd name="connsiteY171" fmla="*/ 85817 h 182622"/>
                  <a:gd name="connsiteX172" fmla="*/ 35583 w 146516"/>
                  <a:gd name="connsiteY172" fmla="*/ 84770 h 182622"/>
                  <a:gd name="connsiteX173" fmla="*/ 35583 w 146516"/>
                  <a:gd name="connsiteY173" fmla="*/ 84770 h 182622"/>
                  <a:gd name="connsiteX174" fmla="*/ 35583 w 146516"/>
                  <a:gd name="connsiteY174" fmla="*/ 77968 h 182622"/>
                  <a:gd name="connsiteX175" fmla="*/ 35583 w 146516"/>
                  <a:gd name="connsiteY175" fmla="*/ 74828 h 182622"/>
                  <a:gd name="connsiteX176" fmla="*/ 34013 w 146516"/>
                  <a:gd name="connsiteY176" fmla="*/ 75875 h 182622"/>
                  <a:gd name="connsiteX177" fmla="*/ 34013 w 146516"/>
                  <a:gd name="connsiteY177" fmla="*/ 79014 h 182622"/>
                  <a:gd name="connsiteX178" fmla="*/ 35583 w 146516"/>
                  <a:gd name="connsiteY178" fmla="*/ 77968 h 182622"/>
                  <a:gd name="connsiteX179" fmla="*/ 35583 w 146516"/>
                  <a:gd name="connsiteY179" fmla="*/ 77968 h 182622"/>
                  <a:gd name="connsiteX180" fmla="*/ 34536 w 146516"/>
                  <a:gd name="connsiteY180" fmla="*/ 68549 h 182622"/>
                  <a:gd name="connsiteX181" fmla="*/ 34536 w 146516"/>
                  <a:gd name="connsiteY181" fmla="*/ 68549 h 182622"/>
                  <a:gd name="connsiteX182" fmla="*/ 34013 w 146516"/>
                  <a:gd name="connsiteY182" fmla="*/ 72212 h 182622"/>
                  <a:gd name="connsiteX183" fmla="*/ 35583 w 146516"/>
                  <a:gd name="connsiteY183" fmla="*/ 71165 h 182622"/>
                  <a:gd name="connsiteX184" fmla="*/ 35583 w 146516"/>
                  <a:gd name="connsiteY184" fmla="*/ 69072 h 182622"/>
                  <a:gd name="connsiteX185" fmla="*/ 37676 w 146516"/>
                  <a:gd name="connsiteY185" fmla="*/ 68026 h 182622"/>
                  <a:gd name="connsiteX186" fmla="*/ 37676 w 146516"/>
                  <a:gd name="connsiteY186" fmla="*/ 66456 h 182622"/>
                  <a:gd name="connsiteX187" fmla="*/ 34536 w 146516"/>
                  <a:gd name="connsiteY187" fmla="*/ 68549 h 182622"/>
                  <a:gd name="connsiteX188" fmla="*/ 34536 w 146516"/>
                  <a:gd name="connsiteY188" fmla="*/ 68549 h 182622"/>
                  <a:gd name="connsiteX189" fmla="*/ 34536 w 146516"/>
                  <a:gd name="connsiteY189" fmla="*/ 68549 h 182622"/>
                  <a:gd name="connsiteX190" fmla="*/ 35583 w 146516"/>
                  <a:gd name="connsiteY190" fmla="*/ 64886 h 182622"/>
                  <a:gd name="connsiteX191" fmla="*/ 35583 w 146516"/>
                  <a:gd name="connsiteY191" fmla="*/ 61746 h 182622"/>
                  <a:gd name="connsiteX192" fmla="*/ 34013 w 146516"/>
                  <a:gd name="connsiteY192" fmla="*/ 62793 h 182622"/>
                  <a:gd name="connsiteX193" fmla="*/ 34013 w 146516"/>
                  <a:gd name="connsiteY193" fmla="*/ 65933 h 182622"/>
                  <a:gd name="connsiteX194" fmla="*/ 35583 w 146516"/>
                  <a:gd name="connsiteY194" fmla="*/ 64886 h 182622"/>
                  <a:gd name="connsiteX195" fmla="*/ 35583 w 146516"/>
                  <a:gd name="connsiteY195" fmla="*/ 64886 h 182622"/>
                  <a:gd name="connsiteX196" fmla="*/ 35583 w 146516"/>
                  <a:gd name="connsiteY196" fmla="*/ 54944 h 182622"/>
                  <a:gd name="connsiteX197" fmla="*/ 34013 w 146516"/>
                  <a:gd name="connsiteY197" fmla="*/ 55990 h 182622"/>
                  <a:gd name="connsiteX198" fmla="*/ 34013 w 146516"/>
                  <a:gd name="connsiteY198" fmla="*/ 59130 h 182622"/>
                  <a:gd name="connsiteX199" fmla="*/ 35583 w 146516"/>
                  <a:gd name="connsiteY199" fmla="*/ 58083 h 182622"/>
                  <a:gd name="connsiteX200" fmla="*/ 35583 w 146516"/>
                  <a:gd name="connsiteY200" fmla="*/ 54944 h 182622"/>
                  <a:gd name="connsiteX201" fmla="*/ 35583 w 146516"/>
                  <a:gd name="connsiteY201" fmla="*/ 54944 h 182622"/>
                  <a:gd name="connsiteX202" fmla="*/ 54944 w 146516"/>
                  <a:gd name="connsiteY202" fmla="*/ 159599 h 182622"/>
                  <a:gd name="connsiteX203" fmla="*/ 54944 w 146516"/>
                  <a:gd name="connsiteY203" fmla="*/ 156459 h 182622"/>
                  <a:gd name="connsiteX204" fmla="*/ 53374 w 146516"/>
                  <a:gd name="connsiteY204" fmla="*/ 156982 h 182622"/>
                  <a:gd name="connsiteX205" fmla="*/ 53374 w 146516"/>
                  <a:gd name="connsiteY205" fmla="*/ 160122 h 182622"/>
                  <a:gd name="connsiteX206" fmla="*/ 54944 w 146516"/>
                  <a:gd name="connsiteY206" fmla="*/ 159599 h 182622"/>
                  <a:gd name="connsiteX207" fmla="*/ 54944 w 146516"/>
                  <a:gd name="connsiteY207" fmla="*/ 159599 h 182622"/>
                  <a:gd name="connsiteX208" fmla="*/ 54944 w 146516"/>
                  <a:gd name="connsiteY208" fmla="*/ 152796 h 182622"/>
                  <a:gd name="connsiteX209" fmla="*/ 54944 w 146516"/>
                  <a:gd name="connsiteY209" fmla="*/ 149656 h 182622"/>
                  <a:gd name="connsiteX210" fmla="*/ 53374 w 146516"/>
                  <a:gd name="connsiteY210" fmla="*/ 150703 h 182622"/>
                  <a:gd name="connsiteX211" fmla="*/ 53374 w 146516"/>
                  <a:gd name="connsiteY211" fmla="*/ 153843 h 182622"/>
                  <a:gd name="connsiteX212" fmla="*/ 54944 w 146516"/>
                  <a:gd name="connsiteY212" fmla="*/ 152796 h 182622"/>
                  <a:gd name="connsiteX213" fmla="*/ 54944 w 146516"/>
                  <a:gd name="connsiteY213" fmla="*/ 152796 h 182622"/>
                  <a:gd name="connsiteX214" fmla="*/ 54944 w 146516"/>
                  <a:gd name="connsiteY214" fmla="*/ 146517 h 182622"/>
                  <a:gd name="connsiteX215" fmla="*/ 54944 w 146516"/>
                  <a:gd name="connsiteY215" fmla="*/ 143377 h 182622"/>
                  <a:gd name="connsiteX216" fmla="*/ 53374 w 146516"/>
                  <a:gd name="connsiteY216" fmla="*/ 144424 h 182622"/>
                  <a:gd name="connsiteX217" fmla="*/ 53374 w 146516"/>
                  <a:gd name="connsiteY217" fmla="*/ 145993 h 182622"/>
                  <a:gd name="connsiteX218" fmla="*/ 51804 w 146516"/>
                  <a:gd name="connsiteY218" fmla="*/ 146517 h 182622"/>
                  <a:gd name="connsiteX219" fmla="*/ 51804 w 146516"/>
                  <a:gd name="connsiteY219" fmla="*/ 148087 h 182622"/>
                  <a:gd name="connsiteX220" fmla="*/ 54944 w 146516"/>
                  <a:gd name="connsiteY220" fmla="*/ 146517 h 182622"/>
                  <a:gd name="connsiteX221" fmla="*/ 54944 w 146516"/>
                  <a:gd name="connsiteY221" fmla="*/ 146517 h 182622"/>
                  <a:gd name="connsiteX222" fmla="*/ 54944 w 146516"/>
                  <a:gd name="connsiteY222" fmla="*/ 146517 h 182622"/>
                  <a:gd name="connsiteX223" fmla="*/ 54944 w 146516"/>
                  <a:gd name="connsiteY223" fmla="*/ 146517 h 182622"/>
                  <a:gd name="connsiteX224" fmla="*/ 54944 w 146516"/>
                  <a:gd name="connsiteY224" fmla="*/ 139714 h 182622"/>
                  <a:gd name="connsiteX225" fmla="*/ 54944 w 146516"/>
                  <a:gd name="connsiteY225" fmla="*/ 136574 h 182622"/>
                  <a:gd name="connsiteX226" fmla="*/ 53374 w 146516"/>
                  <a:gd name="connsiteY226" fmla="*/ 137621 h 182622"/>
                  <a:gd name="connsiteX227" fmla="*/ 53374 w 146516"/>
                  <a:gd name="connsiteY227" fmla="*/ 140761 h 182622"/>
                  <a:gd name="connsiteX228" fmla="*/ 54944 w 146516"/>
                  <a:gd name="connsiteY228" fmla="*/ 139714 h 182622"/>
                  <a:gd name="connsiteX229" fmla="*/ 54944 w 146516"/>
                  <a:gd name="connsiteY229" fmla="*/ 139714 h 182622"/>
                  <a:gd name="connsiteX230" fmla="*/ 54944 w 146516"/>
                  <a:gd name="connsiteY230" fmla="*/ 132912 h 182622"/>
                  <a:gd name="connsiteX231" fmla="*/ 54944 w 146516"/>
                  <a:gd name="connsiteY231" fmla="*/ 129772 h 182622"/>
                  <a:gd name="connsiteX232" fmla="*/ 53374 w 146516"/>
                  <a:gd name="connsiteY232" fmla="*/ 130818 h 182622"/>
                  <a:gd name="connsiteX233" fmla="*/ 53374 w 146516"/>
                  <a:gd name="connsiteY233" fmla="*/ 133958 h 182622"/>
                  <a:gd name="connsiteX234" fmla="*/ 54944 w 146516"/>
                  <a:gd name="connsiteY234" fmla="*/ 132912 h 182622"/>
                  <a:gd name="connsiteX235" fmla="*/ 54944 w 146516"/>
                  <a:gd name="connsiteY235" fmla="*/ 132912 h 182622"/>
                  <a:gd name="connsiteX236" fmla="*/ 54944 w 146516"/>
                  <a:gd name="connsiteY236" fmla="*/ 119830 h 182622"/>
                  <a:gd name="connsiteX237" fmla="*/ 54944 w 146516"/>
                  <a:gd name="connsiteY237" fmla="*/ 116690 h 182622"/>
                  <a:gd name="connsiteX238" fmla="*/ 53374 w 146516"/>
                  <a:gd name="connsiteY238" fmla="*/ 117737 h 182622"/>
                  <a:gd name="connsiteX239" fmla="*/ 53374 w 146516"/>
                  <a:gd name="connsiteY239" fmla="*/ 120876 h 182622"/>
                  <a:gd name="connsiteX240" fmla="*/ 54944 w 146516"/>
                  <a:gd name="connsiteY240" fmla="*/ 119830 h 182622"/>
                  <a:gd name="connsiteX241" fmla="*/ 54944 w 146516"/>
                  <a:gd name="connsiteY241" fmla="*/ 119830 h 182622"/>
                  <a:gd name="connsiteX242" fmla="*/ 54944 w 146516"/>
                  <a:gd name="connsiteY242" fmla="*/ 113027 h 182622"/>
                  <a:gd name="connsiteX243" fmla="*/ 54944 w 146516"/>
                  <a:gd name="connsiteY243" fmla="*/ 109888 h 182622"/>
                  <a:gd name="connsiteX244" fmla="*/ 53374 w 146516"/>
                  <a:gd name="connsiteY244" fmla="*/ 110934 h 182622"/>
                  <a:gd name="connsiteX245" fmla="*/ 53374 w 146516"/>
                  <a:gd name="connsiteY245" fmla="*/ 114074 h 182622"/>
                  <a:gd name="connsiteX246" fmla="*/ 54944 w 146516"/>
                  <a:gd name="connsiteY246" fmla="*/ 113027 h 182622"/>
                  <a:gd name="connsiteX247" fmla="*/ 54944 w 146516"/>
                  <a:gd name="connsiteY247" fmla="*/ 113027 h 182622"/>
                  <a:gd name="connsiteX248" fmla="*/ 54944 w 146516"/>
                  <a:gd name="connsiteY248" fmla="*/ 93143 h 182622"/>
                  <a:gd name="connsiteX249" fmla="*/ 54944 w 146516"/>
                  <a:gd name="connsiteY249" fmla="*/ 90003 h 182622"/>
                  <a:gd name="connsiteX250" fmla="*/ 53374 w 146516"/>
                  <a:gd name="connsiteY250" fmla="*/ 91050 h 182622"/>
                  <a:gd name="connsiteX251" fmla="*/ 53374 w 146516"/>
                  <a:gd name="connsiteY251" fmla="*/ 94189 h 182622"/>
                  <a:gd name="connsiteX252" fmla="*/ 54944 w 146516"/>
                  <a:gd name="connsiteY252" fmla="*/ 93143 h 182622"/>
                  <a:gd name="connsiteX253" fmla="*/ 54944 w 146516"/>
                  <a:gd name="connsiteY253" fmla="*/ 93143 h 182622"/>
                  <a:gd name="connsiteX254" fmla="*/ 54944 w 146516"/>
                  <a:gd name="connsiteY254" fmla="*/ 86863 h 182622"/>
                  <a:gd name="connsiteX255" fmla="*/ 54944 w 146516"/>
                  <a:gd name="connsiteY255" fmla="*/ 83724 h 182622"/>
                  <a:gd name="connsiteX256" fmla="*/ 53374 w 146516"/>
                  <a:gd name="connsiteY256" fmla="*/ 84770 h 182622"/>
                  <a:gd name="connsiteX257" fmla="*/ 53374 w 146516"/>
                  <a:gd name="connsiteY257" fmla="*/ 87910 h 182622"/>
                  <a:gd name="connsiteX258" fmla="*/ 54944 w 146516"/>
                  <a:gd name="connsiteY258" fmla="*/ 86863 h 182622"/>
                  <a:gd name="connsiteX259" fmla="*/ 54944 w 146516"/>
                  <a:gd name="connsiteY259" fmla="*/ 86863 h 182622"/>
                  <a:gd name="connsiteX260" fmla="*/ 54944 w 146516"/>
                  <a:gd name="connsiteY260" fmla="*/ 73782 h 182622"/>
                  <a:gd name="connsiteX261" fmla="*/ 54944 w 146516"/>
                  <a:gd name="connsiteY261" fmla="*/ 70642 h 182622"/>
                  <a:gd name="connsiteX262" fmla="*/ 53374 w 146516"/>
                  <a:gd name="connsiteY262" fmla="*/ 71689 h 182622"/>
                  <a:gd name="connsiteX263" fmla="*/ 53374 w 146516"/>
                  <a:gd name="connsiteY263" fmla="*/ 74828 h 182622"/>
                  <a:gd name="connsiteX264" fmla="*/ 54944 w 146516"/>
                  <a:gd name="connsiteY264" fmla="*/ 73782 h 182622"/>
                  <a:gd name="connsiteX265" fmla="*/ 54944 w 146516"/>
                  <a:gd name="connsiteY265" fmla="*/ 73782 h 182622"/>
                  <a:gd name="connsiteX266" fmla="*/ 54944 w 146516"/>
                  <a:gd name="connsiteY266" fmla="*/ 66979 h 182622"/>
                  <a:gd name="connsiteX267" fmla="*/ 54944 w 146516"/>
                  <a:gd name="connsiteY267" fmla="*/ 63839 h 182622"/>
                  <a:gd name="connsiteX268" fmla="*/ 53374 w 146516"/>
                  <a:gd name="connsiteY268" fmla="*/ 64886 h 182622"/>
                  <a:gd name="connsiteX269" fmla="*/ 53374 w 146516"/>
                  <a:gd name="connsiteY269" fmla="*/ 68026 h 182622"/>
                  <a:gd name="connsiteX270" fmla="*/ 54944 w 146516"/>
                  <a:gd name="connsiteY270" fmla="*/ 66979 h 182622"/>
                  <a:gd name="connsiteX271" fmla="*/ 54944 w 146516"/>
                  <a:gd name="connsiteY271" fmla="*/ 66979 h 182622"/>
                  <a:gd name="connsiteX272" fmla="*/ 54420 w 146516"/>
                  <a:gd name="connsiteY272" fmla="*/ 53897 h 182622"/>
                  <a:gd name="connsiteX273" fmla="*/ 54420 w 146516"/>
                  <a:gd name="connsiteY273" fmla="*/ 50758 h 182622"/>
                  <a:gd name="connsiteX274" fmla="*/ 52851 w 146516"/>
                  <a:gd name="connsiteY274" fmla="*/ 51804 h 182622"/>
                  <a:gd name="connsiteX275" fmla="*/ 52851 w 146516"/>
                  <a:gd name="connsiteY275" fmla="*/ 54944 h 182622"/>
                  <a:gd name="connsiteX276" fmla="*/ 54420 w 146516"/>
                  <a:gd name="connsiteY276" fmla="*/ 53897 h 182622"/>
                  <a:gd name="connsiteX277" fmla="*/ 54420 w 146516"/>
                  <a:gd name="connsiteY277" fmla="*/ 53897 h 182622"/>
                  <a:gd name="connsiteX278" fmla="*/ 54420 w 146516"/>
                  <a:gd name="connsiteY278" fmla="*/ 43955 h 182622"/>
                  <a:gd name="connsiteX279" fmla="*/ 52851 w 146516"/>
                  <a:gd name="connsiteY279" fmla="*/ 45002 h 182622"/>
                  <a:gd name="connsiteX280" fmla="*/ 52851 w 146516"/>
                  <a:gd name="connsiteY280" fmla="*/ 48141 h 182622"/>
                  <a:gd name="connsiteX281" fmla="*/ 54420 w 146516"/>
                  <a:gd name="connsiteY281" fmla="*/ 47095 h 182622"/>
                  <a:gd name="connsiteX282" fmla="*/ 54420 w 146516"/>
                  <a:gd name="connsiteY282" fmla="*/ 43955 h 182622"/>
                  <a:gd name="connsiteX283" fmla="*/ 54420 w 146516"/>
                  <a:gd name="connsiteY283" fmla="*/ 43955 h 182622"/>
                  <a:gd name="connsiteX284" fmla="*/ 74305 w 146516"/>
                  <a:gd name="connsiteY284" fmla="*/ 148610 h 182622"/>
                  <a:gd name="connsiteX285" fmla="*/ 74305 w 146516"/>
                  <a:gd name="connsiteY285" fmla="*/ 145470 h 182622"/>
                  <a:gd name="connsiteX286" fmla="*/ 72735 w 146516"/>
                  <a:gd name="connsiteY286" fmla="*/ 146517 h 182622"/>
                  <a:gd name="connsiteX287" fmla="*/ 72735 w 146516"/>
                  <a:gd name="connsiteY287" fmla="*/ 149656 h 182622"/>
                  <a:gd name="connsiteX288" fmla="*/ 74305 w 146516"/>
                  <a:gd name="connsiteY288" fmla="*/ 148610 h 182622"/>
                  <a:gd name="connsiteX289" fmla="*/ 74305 w 146516"/>
                  <a:gd name="connsiteY289" fmla="*/ 148610 h 182622"/>
                  <a:gd name="connsiteX290" fmla="*/ 74305 w 146516"/>
                  <a:gd name="connsiteY290" fmla="*/ 141807 h 182622"/>
                  <a:gd name="connsiteX291" fmla="*/ 74305 w 146516"/>
                  <a:gd name="connsiteY291" fmla="*/ 138668 h 182622"/>
                  <a:gd name="connsiteX292" fmla="*/ 72735 w 146516"/>
                  <a:gd name="connsiteY292" fmla="*/ 139714 h 182622"/>
                  <a:gd name="connsiteX293" fmla="*/ 72735 w 146516"/>
                  <a:gd name="connsiteY293" fmla="*/ 142854 h 182622"/>
                  <a:gd name="connsiteX294" fmla="*/ 74305 w 146516"/>
                  <a:gd name="connsiteY294" fmla="*/ 141807 h 182622"/>
                  <a:gd name="connsiteX295" fmla="*/ 74305 w 146516"/>
                  <a:gd name="connsiteY295" fmla="*/ 141807 h 182622"/>
                  <a:gd name="connsiteX296" fmla="*/ 74305 w 146516"/>
                  <a:gd name="connsiteY296" fmla="*/ 135005 h 182622"/>
                  <a:gd name="connsiteX297" fmla="*/ 74305 w 146516"/>
                  <a:gd name="connsiteY297" fmla="*/ 131865 h 182622"/>
                  <a:gd name="connsiteX298" fmla="*/ 72735 w 146516"/>
                  <a:gd name="connsiteY298" fmla="*/ 132912 h 182622"/>
                  <a:gd name="connsiteX299" fmla="*/ 72735 w 146516"/>
                  <a:gd name="connsiteY299" fmla="*/ 136051 h 182622"/>
                  <a:gd name="connsiteX300" fmla="*/ 74305 w 146516"/>
                  <a:gd name="connsiteY300" fmla="*/ 135005 h 182622"/>
                  <a:gd name="connsiteX301" fmla="*/ 74305 w 146516"/>
                  <a:gd name="connsiteY301" fmla="*/ 135005 h 182622"/>
                  <a:gd name="connsiteX302" fmla="*/ 73782 w 146516"/>
                  <a:gd name="connsiteY302" fmla="*/ 128725 h 182622"/>
                  <a:gd name="connsiteX303" fmla="*/ 73782 w 146516"/>
                  <a:gd name="connsiteY303" fmla="*/ 125586 h 182622"/>
                  <a:gd name="connsiteX304" fmla="*/ 72212 w 146516"/>
                  <a:gd name="connsiteY304" fmla="*/ 126632 h 182622"/>
                  <a:gd name="connsiteX305" fmla="*/ 72212 w 146516"/>
                  <a:gd name="connsiteY305" fmla="*/ 129772 h 182622"/>
                  <a:gd name="connsiteX306" fmla="*/ 73782 w 146516"/>
                  <a:gd name="connsiteY306" fmla="*/ 128725 h 182622"/>
                  <a:gd name="connsiteX307" fmla="*/ 73782 w 146516"/>
                  <a:gd name="connsiteY307" fmla="*/ 128725 h 182622"/>
                  <a:gd name="connsiteX308" fmla="*/ 73782 w 146516"/>
                  <a:gd name="connsiteY308" fmla="*/ 121923 h 182622"/>
                  <a:gd name="connsiteX309" fmla="*/ 73782 w 146516"/>
                  <a:gd name="connsiteY309" fmla="*/ 118783 h 182622"/>
                  <a:gd name="connsiteX310" fmla="*/ 72212 w 146516"/>
                  <a:gd name="connsiteY310" fmla="*/ 119830 h 182622"/>
                  <a:gd name="connsiteX311" fmla="*/ 72212 w 146516"/>
                  <a:gd name="connsiteY311" fmla="*/ 122969 h 182622"/>
                  <a:gd name="connsiteX312" fmla="*/ 73782 w 146516"/>
                  <a:gd name="connsiteY312" fmla="*/ 121923 h 182622"/>
                  <a:gd name="connsiteX313" fmla="*/ 73782 w 146516"/>
                  <a:gd name="connsiteY313" fmla="*/ 121923 h 182622"/>
                  <a:gd name="connsiteX314" fmla="*/ 73782 w 146516"/>
                  <a:gd name="connsiteY314" fmla="*/ 115644 h 182622"/>
                  <a:gd name="connsiteX315" fmla="*/ 73782 w 146516"/>
                  <a:gd name="connsiteY315" fmla="*/ 112504 h 182622"/>
                  <a:gd name="connsiteX316" fmla="*/ 72212 w 146516"/>
                  <a:gd name="connsiteY316" fmla="*/ 113550 h 182622"/>
                  <a:gd name="connsiteX317" fmla="*/ 72212 w 146516"/>
                  <a:gd name="connsiteY317" fmla="*/ 116690 h 182622"/>
                  <a:gd name="connsiteX318" fmla="*/ 73782 w 146516"/>
                  <a:gd name="connsiteY318" fmla="*/ 115644 h 182622"/>
                  <a:gd name="connsiteX319" fmla="*/ 73782 w 146516"/>
                  <a:gd name="connsiteY319" fmla="*/ 115644 h 182622"/>
                  <a:gd name="connsiteX320" fmla="*/ 73782 w 146516"/>
                  <a:gd name="connsiteY320" fmla="*/ 108841 h 182622"/>
                  <a:gd name="connsiteX321" fmla="*/ 73782 w 146516"/>
                  <a:gd name="connsiteY321" fmla="*/ 105701 h 182622"/>
                  <a:gd name="connsiteX322" fmla="*/ 72212 w 146516"/>
                  <a:gd name="connsiteY322" fmla="*/ 106748 h 182622"/>
                  <a:gd name="connsiteX323" fmla="*/ 72212 w 146516"/>
                  <a:gd name="connsiteY323" fmla="*/ 109888 h 182622"/>
                  <a:gd name="connsiteX324" fmla="*/ 73782 w 146516"/>
                  <a:gd name="connsiteY324" fmla="*/ 108841 h 182622"/>
                  <a:gd name="connsiteX325" fmla="*/ 73782 w 146516"/>
                  <a:gd name="connsiteY325" fmla="*/ 108841 h 182622"/>
                  <a:gd name="connsiteX326" fmla="*/ 73782 w 146516"/>
                  <a:gd name="connsiteY326" fmla="*/ 102038 h 182622"/>
                  <a:gd name="connsiteX327" fmla="*/ 73782 w 146516"/>
                  <a:gd name="connsiteY327" fmla="*/ 98899 h 182622"/>
                  <a:gd name="connsiteX328" fmla="*/ 72212 w 146516"/>
                  <a:gd name="connsiteY328" fmla="*/ 99945 h 182622"/>
                  <a:gd name="connsiteX329" fmla="*/ 72212 w 146516"/>
                  <a:gd name="connsiteY329" fmla="*/ 103085 h 182622"/>
                  <a:gd name="connsiteX330" fmla="*/ 73782 w 146516"/>
                  <a:gd name="connsiteY330" fmla="*/ 102038 h 182622"/>
                  <a:gd name="connsiteX331" fmla="*/ 73782 w 146516"/>
                  <a:gd name="connsiteY331" fmla="*/ 102038 h 182622"/>
                  <a:gd name="connsiteX332" fmla="*/ 73782 w 146516"/>
                  <a:gd name="connsiteY332" fmla="*/ 95759 h 182622"/>
                  <a:gd name="connsiteX333" fmla="*/ 73782 w 146516"/>
                  <a:gd name="connsiteY333" fmla="*/ 92619 h 182622"/>
                  <a:gd name="connsiteX334" fmla="*/ 72212 w 146516"/>
                  <a:gd name="connsiteY334" fmla="*/ 93666 h 182622"/>
                  <a:gd name="connsiteX335" fmla="*/ 72212 w 146516"/>
                  <a:gd name="connsiteY335" fmla="*/ 96806 h 182622"/>
                  <a:gd name="connsiteX336" fmla="*/ 73782 w 146516"/>
                  <a:gd name="connsiteY336" fmla="*/ 95759 h 182622"/>
                  <a:gd name="connsiteX337" fmla="*/ 73782 w 146516"/>
                  <a:gd name="connsiteY337" fmla="*/ 95759 h 182622"/>
                  <a:gd name="connsiteX338" fmla="*/ 73782 w 146516"/>
                  <a:gd name="connsiteY338" fmla="*/ 88957 h 182622"/>
                  <a:gd name="connsiteX339" fmla="*/ 73782 w 146516"/>
                  <a:gd name="connsiteY339" fmla="*/ 85817 h 182622"/>
                  <a:gd name="connsiteX340" fmla="*/ 72212 w 146516"/>
                  <a:gd name="connsiteY340" fmla="*/ 86863 h 182622"/>
                  <a:gd name="connsiteX341" fmla="*/ 72212 w 146516"/>
                  <a:gd name="connsiteY341" fmla="*/ 90003 h 182622"/>
                  <a:gd name="connsiteX342" fmla="*/ 73782 w 146516"/>
                  <a:gd name="connsiteY342" fmla="*/ 88957 h 182622"/>
                  <a:gd name="connsiteX343" fmla="*/ 73782 w 146516"/>
                  <a:gd name="connsiteY343" fmla="*/ 88957 h 182622"/>
                  <a:gd name="connsiteX344" fmla="*/ 73782 w 146516"/>
                  <a:gd name="connsiteY344" fmla="*/ 82154 h 182622"/>
                  <a:gd name="connsiteX345" fmla="*/ 73782 w 146516"/>
                  <a:gd name="connsiteY345" fmla="*/ 79014 h 182622"/>
                  <a:gd name="connsiteX346" fmla="*/ 72212 w 146516"/>
                  <a:gd name="connsiteY346" fmla="*/ 80061 h 182622"/>
                  <a:gd name="connsiteX347" fmla="*/ 72212 w 146516"/>
                  <a:gd name="connsiteY347" fmla="*/ 83201 h 182622"/>
                  <a:gd name="connsiteX348" fmla="*/ 73782 w 146516"/>
                  <a:gd name="connsiteY348" fmla="*/ 82154 h 182622"/>
                  <a:gd name="connsiteX349" fmla="*/ 73782 w 146516"/>
                  <a:gd name="connsiteY349" fmla="*/ 82154 h 182622"/>
                  <a:gd name="connsiteX350" fmla="*/ 73782 w 146516"/>
                  <a:gd name="connsiteY350" fmla="*/ 75875 h 182622"/>
                  <a:gd name="connsiteX351" fmla="*/ 73782 w 146516"/>
                  <a:gd name="connsiteY351" fmla="*/ 72735 h 182622"/>
                  <a:gd name="connsiteX352" fmla="*/ 72212 w 146516"/>
                  <a:gd name="connsiteY352" fmla="*/ 73258 h 182622"/>
                  <a:gd name="connsiteX353" fmla="*/ 72212 w 146516"/>
                  <a:gd name="connsiteY353" fmla="*/ 76398 h 182622"/>
                  <a:gd name="connsiteX354" fmla="*/ 73782 w 146516"/>
                  <a:gd name="connsiteY354" fmla="*/ 75875 h 182622"/>
                  <a:gd name="connsiteX355" fmla="*/ 73782 w 146516"/>
                  <a:gd name="connsiteY355" fmla="*/ 75875 h 182622"/>
                  <a:gd name="connsiteX356" fmla="*/ 73782 w 146516"/>
                  <a:gd name="connsiteY356" fmla="*/ 69072 h 182622"/>
                  <a:gd name="connsiteX357" fmla="*/ 73782 w 146516"/>
                  <a:gd name="connsiteY357" fmla="*/ 65933 h 182622"/>
                  <a:gd name="connsiteX358" fmla="*/ 72212 w 146516"/>
                  <a:gd name="connsiteY358" fmla="*/ 66979 h 182622"/>
                  <a:gd name="connsiteX359" fmla="*/ 72212 w 146516"/>
                  <a:gd name="connsiteY359" fmla="*/ 70119 h 182622"/>
                  <a:gd name="connsiteX360" fmla="*/ 73782 w 146516"/>
                  <a:gd name="connsiteY360" fmla="*/ 69072 h 182622"/>
                  <a:gd name="connsiteX361" fmla="*/ 73782 w 146516"/>
                  <a:gd name="connsiteY361" fmla="*/ 69072 h 182622"/>
                  <a:gd name="connsiteX362" fmla="*/ 73782 w 146516"/>
                  <a:gd name="connsiteY362" fmla="*/ 62793 h 182622"/>
                  <a:gd name="connsiteX363" fmla="*/ 73782 w 146516"/>
                  <a:gd name="connsiteY363" fmla="*/ 59653 h 182622"/>
                  <a:gd name="connsiteX364" fmla="*/ 72212 w 146516"/>
                  <a:gd name="connsiteY364" fmla="*/ 60700 h 182622"/>
                  <a:gd name="connsiteX365" fmla="*/ 72212 w 146516"/>
                  <a:gd name="connsiteY365" fmla="*/ 63839 h 182622"/>
                  <a:gd name="connsiteX366" fmla="*/ 73782 w 146516"/>
                  <a:gd name="connsiteY366" fmla="*/ 62793 h 182622"/>
                  <a:gd name="connsiteX367" fmla="*/ 73782 w 146516"/>
                  <a:gd name="connsiteY367" fmla="*/ 62793 h 182622"/>
                  <a:gd name="connsiteX368" fmla="*/ 73782 w 146516"/>
                  <a:gd name="connsiteY368" fmla="*/ 55990 h 182622"/>
                  <a:gd name="connsiteX369" fmla="*/ 73782 w 146516"/>
                  <a:gd name="connsiteY369" fmla="*/ 52851 h 182622"/>
                  <a:gd name="connsiteX370" fmla="*/ 72212 w 146516"/>
                  <a:gd name="connsiteY370" fmla="*/ 53897 h 182622"/>
                  <a:gd name="connsiteX371" fmla="*/ 72212 w 146516"/>
                  <a:gd name="connsiteY371" fmla="*/ 57037 h 182622"/>
                  <a:gd name="connsiteX372" fmla="*/ 73782 w 146516"/>
                  <a:gd name="connsiteY372" fmla="*/ 55990 h 182622"/>
                  <a:gd name="connsiteX373" fmla="*/ 73782 w 146516"/>
                  <a:gd name="connsiteY373" fmla="*/ 55990 h 182622"/>
                  <a:gd name="connsiteX374" fmla="*/ 73782 w 146516"/>
                  <a:gd name="connsiteY374" fmla="*/ 49188 h 182622"/>
                  <a:gd name="connsiteX375" fmla="*/ 73782 w 146516"/>
                  <a:gd name="connsiteY375" fmla="*/ 46048 h 182622"/>
                  <a:gd name="connsiteX376" fmla="*/ 72212 w 146516"/>
                  <a:gd name="connsiteY376" fmla="*/ 47095 h 182622"/>
                  <a:gd name="connsiteX377" fmla="*/ 72212 w 146516"/>
                  <a:gd name="connsiteY377" fmla="*/ 50234 h 182622"/>
                  <a:gd name="connsiteX378" fmla="*/ 73782 w 146516"/>
                  <a:gd name="connsiteY378" fmla="*/ 49188 h 182622"/>
                  <a:gd name="connsiteX379" fmla="*/ 73782 w 146516"/>
                  <a:gd name="connsiteY379" fmla="*/ 49188 h 182622"/>
                  <a:gd name="connsiteX380" fmla="*/ 73782 w 146516"/>
                  <a:gd name="connsiteY380" fmla="*/ 42908 h 182622"/>
                  <a:gd name="connsiteX381" fmla="*/ 73782 w 146516"/>
                  <a:gd name="connsiteY381" fmla="*/ 39769 h 182622"/>
                  <a:gd name="connsiteX382" fmla="*/ 72212 w 146516"/>
                  <a:gd name="connsiteY382" fmla="*/ 40815 h 182622"/>
                  <a:gd name="connsiteX383" fmla="*/ 72212 w 146516"/>
                  <a:gd name="connsiteY383" fmla="*/ 43955 h 182622"/>
                  <a:gd name="connsiteX384" fmla="*/ 73782 w 146516"/>
                  <a:gd name="connsiteY384" fmla="*/ 42908 h 182622"/>
                  <a:gd name="connsiteX385" fmla="*/ 73782 w 146516"/>
                  <a:gd name="connsiteY385" fmla="*/ 42908 h 182622"/>
                  <a:gd name="connsiteX386" fmla="*/ 73782 w 146516"/>
                  <a:gd name="connsiteY386" fmla="*/ 32966 h 182622"/>
                  <a:gd name="connsiteX387" fmla="*/ 72212 w 146516"/>
                  <a:gd name="connsiteY387" fmla="*/ 34013 h 182622"/>
                  <a:gd name="connsiteX388" fmla="*/ 72212 w 146516"/>
                  <a:gd name="connsiteY388" fmla="*/ 37152 h 182622"/>
                  <a:gd name="connsiteX389" fmla="*/ 73782 w 146516"/>
                  <a:gd name="connsiteY389" fmla="*/ 36106 h 182622"/>
                  <a:gd name="connsiteX390" fmla="*/ 73782 w 146516"/>
                  <a:gd name="connsiteY390" fmla="*/ 32966 h 182622"/>
                  <a:gd name="connsiteX391" fmla="*/ 73782 w 146516"/>
                  <a:gd name="connsiteY391" fmla="*/ 32966 h 182622"/>
                  <a:gd name="connsiteX392" fmla="*/ 93143 w 146516"/>
                  <a:gd name="connsiteY392" fmla="*/ 137621 h 182622"/>
                  <a:gd name="connsiteX393" fmla="*/ 93143 w 146516"/>
                  <a:gd name="connsiteY393" fmla="*/ 134481 h 182622"/>
                  <a:gd name="connsiteX394" fmla="*/ 91573 w 146516"/>
                  <a:gd name="connsiteY394" fmla="*/ 135528 h 182622"/>
                  <a:gd name="connsiteX395" fmla="*/ 91573 w 146516"/>
                  <a:gd name="connsiteY395" fmla="*/ 138668 h 182622"/>
                  <a:gd name="connsiteX396" fmla="*/ 93143 w 146516"/>
                  <a:gd name="connsiteY396" fmla="*/ 137621 h 182622"/>
                  <a:gd name="connsiteX397" fmla="*/ 93143 w 146516"/>
                  <a:gd name="connsiteY397" fmla="*/ 137621 h 182622"/>
                  <a:gd name="connsiteX398" fmla="*/ 93143 w 146516"/>
                  <a:gd name="connsiteY398" fmla="*/ 130818 h 182622"/>
                  <a:gd name="connsiteX399" fmla="*/ 93143 w 146516"/>
                  <a:gd name="connsiteY399" fmla="*/ 127679 h 182622"/>
                  <a:gd name="connsiteX400" fmla="*/ 91573 w 146516"/>
                  <a:gd name="connsiteY400" fmla="*/ 128725 h 182622"/>
                  <a:gd name="connsiteX401" fmla="*/ 91573 w 146516"/>
                  <a:gd name="connsiteY401" fmla="*/ 131865 h 182622"/>
                  <a:gd name="connsiteX402" fmla="*/ 93143 w 146516"/>
                  <a:gd name="connsiteY402" fmla="*/ 130818 h 182622"/>
                  <a:gd name="connsiteX403" fmla="*/ 93143 w 146516"/>
                  <a:gd name="connsiteY403" fmla="*/ 130818 h 182622"/>
                  <a:gd name="connsiteX404" fmla="*/ 93143 w 146516"/>
                  <a:gd name="connsiteY404" fmla="*/ 122446 h 182622"/>
                  <a:gd name="connsiteX405" fmla="*/ 93143 w 146516"/>
                  <a:gd name="connsiteY405" fmla="*/ 120876 h 182622"/>
                  <a:gd name="connsiteX406" fmla="*/ 91573 w 146516"/>
                  <a:gd name="connsiteY406" fmla="*/ 121923 h 182622"/>
                  <a:gd name="connsiteX407" fmla="*/ 91573 w 146516"/>
                  <a:gd name="connsiteY407" fmla="*/ 125062 h 182622"/>
                  <a:gd name="connsiteX408" fmla="*/ 92096 w 146516"/>
                  <a:gd name="connsiteY408" fmla="*/ 125062 h 182622"/>
                  <a:gd name="connsiteX409" fmla="*/ 92096 w 146516"/>
                  <a:gd name="connsiteY409" fmla="*/ 125062 h 182622"/>
                  <a:gd name="connsiteX410" fmla="*/ 94713 w 146516"/>
                  <a:gd name="connsiteY410" fmla="*/ 123493 h 182622"/>
                  <a:gd name="connsiteX411" fmla="*/ 94713 w 146516"/>
                  <a:gd name="connsiteY411" fmla="*/ 121923 h 182622"/>
                  <a:gd name="connsiteX412" fmla="*/ 93143 w 146516"/>
                  <a:gd name="connsiteY412" fmla="*/ 122446 h 182622"/>
                  <a:gd name="connsiteX413" fmla="*/ 93143 w 146516"/>
                  <a:gd name="connsiteY413" fmla="*/ 122446 h 182622"/>
                  <a:gd name="connsiteX414" fmla="*/ 93143 w 146516"/>
                  <a:gd name="connsiteY414" fmla="*/ 117737 h 182622"/>
                  <a:gd name="connsiteX415" fmla="*/ 93143 w 146516"/>
                  <a:gd name="connsiteY415" fmla="*/ 114597 h 182622"/>
                  <a:gd name="connsiteX416" fmla="*/ 91573 w 146516"/>
                  <a:gd name="connsiteY416" fmla="*/ 115120 h 182622"/>
                  <a:gd name="connsiteX417" fmla="*/ 91573 w 146516"/>
                  <a:gd name="connsiteY417" fmla="*/ 118260 h 182622"/>
                  <a:gd name="connsiteX418" fmla="*/ 93143 w 146516"/>
                  <a:gd name="connsiteY418" fmla="*/ 117737 h 182622"/>
                  <a:gd name="connsiteX419" fmla="*/ 93143 w 146516"/>
                  <a:gd name="connsiteY419" fmla="*/ 117737 h 182622"/>
                  <a:gd name="connsiteX420" fmla="*/ 93143 w 146516"/>
                  <a:gd name="connsiteY420" fmla="*/ 110934 h 182622"/>
                  <a:gd name="connsiteX421" fmla="*/ 93143 w 146516"/>
                  <a:gd name="connsiteY421" fmla="*/ 107794 h 182622"/>
                  <a:gd name="connsiteX422" fmla="*/ 91573 w 146516"/>
                  <a:gd name="connsiteY422" fmla="*/ 108841 h 182622"/>
                  <a:gd name="connsiteX423" fmla="*/ 91573 w 146516"/>
                  <a:gd name="connsiteY423" fmla="*/ 111981 h 182622"/>
                  <a:gd name="connsiteX424" fmla="*/ 93143 w 146516"/>
                  <a:gd name="connsiteY424" fmla="*/ 110934 h 182622"/>
                  <a:gd name="connsiteX425" fmla="*/ 93143 w 146516"/>
                  <a:gd name="connsiteY425" fmla="*/ 110934 h 182622"/>
                  <a:gd name="connsiteX426" fmla="*/ 92096 w 146516"/>
                  <a:gd name="connsiteY426" fmla="*/ 101515 h 182622"/>
                  <a:gd name="connsiteX427" fmla="*/ 92096 w 146516"/>
                  <a:gd name="connsiteY427" fmla="*/ 101515 h 182622"/>
                  <a:gd name="connsiteX428" fmla="*/ 91573 w 146516"/>
                  <a:gd name="connsiteY428" fmla="*/ 105178 h 182622"/>
                  <a:gd name="connsiteX429" fmla="*/ 93143 w 146516"/>
                  <a:gd name="connsiteY429" fmla="*/ 104132 h 182622"/>
                  <a:gd name="connsiteX430" fmla="*/ 93143 w 146516"/>
                  <a:gd name="connsiteY430" fmla="*/ 102038 h 182622"/>
                  <a:gd name="connsiteX431" fmla="*/ 94713 w 146516"/>
                  <a:gd name="connsiteY431" fmla="*/ 100992 h 182622"/>
                  <a:gd name="connsiteX432" fmla="*/ 94713 w 146516"/>
                  <a:gd name="connsiteY432" fmla="*/ 99422 h 182622"/>
                  <a:gd name="connsiteX433" fmla="*/ 92096 w 146516"/>
                  <a:gd name="connsiteY433" fmla="*/ 101515 h 182622"/>
                  <a:gd name="connsiteX434" fmla="*/ 92096 w 146516"/>
                  <a:gd name="connsiteY434" fmla="*/ 101515 h 182622"/>
                  <a:gd name="connsiteX435" fmla="*/ 92096 w 146516"/>
                  <a:gd name="connsiteY435" fmla="*/ 101515 h 182622"/>
                  <a:gd name="connsiteX436" fmla="*/ 93143 w 146516"/>
                  <a:gd name="connsiteY436" fmla="*/ 97852 h 182622"/>
                  <a:gd name="connsiteX437" fmla="*/ 93143 w 146516"/>
                  <a:gd name="connsiteY437" fmla="*/ 94713 h 182622"/>
                  <a:gd name="connsiteX438" fmla="*/ 91573 w 146516"/>
                  <a:gd name="connsiteY438" fmla="*/ 95759 h 182622"/>
                  <a:gd name="connsiteX439" fmla="*/ 91573 w 146516"/>
                  <a:gd name="connsiteY439" fmla="*/ 98899 h 182622"/>
                  <a:gd name="connsiteX440" fmla="*/ 93143 w 146516"/>
                  <a:gd name="connsiteY440" fmla="*/ 97852 h 182622"/>
                  <a:gd name="connsiteX441" fmla="*/ 93143 w 146516"/>
                  <a:gd name="connsiteY441" fmla="*/ 97852 h 182622"/>
                  <a:gd name="connsiteX442" fmla="*/ 93143 w 146516"/>
                  <a:gd name="connsiteY442" fmla="*/ 91050 h 182622"/>
                  <a:gd name="connsiteX443" fmla="*/ 93143 w 146516"/>
                  <a:gd name="connsiteY443" fmla="*/ 87910 h 182622"/>
                  <a:gd name="connsiteX444" fmla="*/ 91573 w 146516"/>
                  <a:gd name="connsiteY444" fmla="*/ 88957 h 182622"/>
                  <a:gd name="connsiteX445" fmla="*/ 91573 w 146516"/>
                  <a:gd name="connsiteY445" fmla="*/ 92096 h 182622"/>
                  <a:gd name="connsiteX446" fmla="*/ 93143 w 146516"/>
                  <a:gd name="connsiteY446" fmla="*/ 91050 h 182622"/>
                  <a:gd name="connsiteX447" fmla="*/ 93143 w 146516"/>
                  <a:gd name="connsiteY447" fmla="*/ 91050 h 182622"/>
                  <a:gd name="connsiteX448" fmla="*/ 93143 w 146516"/>
                  <a:gd name="connsiteY448" fmla="*/ 84770 h 182622"/>
                  <a:gd name="connsiteX449" fmla="*/ 93143 w 146516"/>
                  <a:gd name="connsiteY449" fmla="*/ 81631 h 182622"/>
                  <a:gd name="connsiteX450" fmla="*/ 91573 w 146516"/>
                  <a:gd name="connsiteY450" fmla="*/ 82677 h 182622"/>
                  <a:gd name="connsiteX451" fmla="*/ 91573 w 146516"/>
                  <a:gd name="connsiteY451" fmla="*/ 85817 h 182622"/>
                  <a:gd name="connsiteX452" fmla="*/ 93143 w 146516"/>
                  <a:gd name="connsiteY452" fmla="*/ 84770 h 182622"/>
                  <a:gd name="connsiteX453" fmla="*/ 93143 w 146516"/>
                  <a:gd name="connsiteY453" fmla="*/ 84770 h 182622"/>
                  <a:gd name="connsiteX454" fmla="*/ 93143 w 146516"/>
                  <a:gd name="connsiteY454" fmla="*/ 77968 h 182622"/>
                  <a:gd name="connsiteX455" fmla="*/ 93143 w 146516"/>
                  <a:gd name="connsiteY455" fmla="*/ 74828 h 182622"/>
                  <a:gd name="connsiteX456" fmla="*/ 91573 w 146516"/>
                  <a:gd name="connsiteY456" fmla="*/ 75875 h 182622"/>
                  <a:gd name="connsiteX457" fmla="*/ 91573 w 146516"/>
                  <a:gd name="connsiteY457" fmla="*/ 79014 h 182622"/>
                  <a:gd name="connsiteX458" fmla="*/ 93143 w 146516"/>
                  <a:gd name="connsiteY458" fmla="*/ 77968 h 182622"/>
                  <a:gd name="connsiteX459" fmla="*/ 93143 w 146516"/>
                  <a:gd name="connsiteY459" fmla="*/ 77968 h 182622"/>
                  <a:gd name="connsiteX460" fmla="*/ 93143 w 146516"/>
                  <a:gd name="connsiteY460" fmla="*/ 71165 h 182622"/>
                  <a:gd name="connsiteX461" fmla="*/ 93143 w 146516"/>
                  <a:gd name="connsiteY461" fmla="*/ 68026 h 182622"/>
                  <a:gd name="connsiteX462" fmla="*/ 91573 w 146516"/>
                  <a:gd name="connsiteY462" fmla="*/ 69072 h 182622"/>
                  <a:gd name="connsiteX463" fmla="*/ 91573 w 146516"/>
                  <a:gd name="connsiteY463" fmla="*/ 72212 h 182622"/>
                  <a:gd name="connsiteX464" fmla="*/ 93143 w 146516"/>
                  <a:gd name="connsiteY464" fmla="*/ 71165 h 182622"/>
                  <a:gd name="connsiteX465" fmla="*/ 93143 w 146516"/>
                  <a:gd name="connsiteY465" fmla="*/ 71165 h 182622"/>
                  <a:gd name="connsiteX466" fmla="*/ 93143 w 146516"/>
                  <a:gd name="connsiteY466" fmla="*/ 64886 h 182622"/>
                  <a:gd name="connsiteX467" fmla="*/ 93143 w 146516"/>
                  <a:gd name="connsiteY467" fmla="*/ 61746 h 182622"/>
                  <a:gd name="connsiteX468" fmla="*/ 91573 w 146516"/>
                  <a:gd name="connsiteY468" fmla="*/ 62793 h 182622"/>
                  <a:gd name="connsiteX469" fmla="*/ 91573 w 146516"/>
                  <a:gd name="connsiteY469" fmla="*/ 65933 h 182622"/>
                  <a:gd name="connsiteX470" fmla="*/ 93143 w 146516"/>
                  <a:gd name="connsiteY470" fmla="*/ 64886 h 182622"/>
                  <a:gd name="connsiteX471" fmla="*/ 93143 w 146516"/>
                  <a:gd name="connsiteY471" fmla="*/ 64886 h 182622"/>
                  <a:gd name="connsiteX472" fmla="*/ 92619 w 146516"/>
                  <a:gd name="connsiteY472" fmla="*/ 51804 h 182622"/>
                  <a:gd name="connsiteX473" fmla="*/ 92619 w 146516"/>
                  <a:gd name="connsiteY473" fmla="*/ 48664 h 182622"/>
                  <a:gd name="connsiteX474" fmla="*/ 91050 w 146516"/>
                  <a:gd name="connsiteY474" fmla="*/ 49711 h 182622"/>
                  <a:gd name="connsiteX475" fmla="*/ 91050 w 146516"/>
                  <a:gd name="connsiteY475" fmla="*/ 52851 h 182622"/>
                  <a:gd name="connsiteX476" fmla="*/ 92619 w 146516"/>
                  <a:gd name="connsiteY476" fmla="*/ 51804 h 182622"/>
                  <a:gd name="connsiteX477" fmla="*/ 92619 w 146516"/>
                  <a:gd name="connsiteY477" fmla="*/ 51804 h 182622"/>
                  <a:gd name="connsiteX478" fmla="*/ 92619 w 146516"/>
                  <a:gd name="connsiteY478" fmla="*/ 45002 h 182622"/>
                  <a:gd name="connsiteX479" fmla="*/ 92619 w 146516"/>
                  <a:gd name="connsiteY479" fmla="*/ 41862 h 182622"/>
                  <a:gd name="connsiteX480" fmla="*/ 91050 w 146516"/>
                  <a:gd name="connsiteY480" fmla="*/ 42908 h 182622"/>
                  <a:gd name="connsiteX481" fmla="*/ 91050 w 146516"/>
                  <a:gd name="connsiteY481" fmla="*/ 46048 h 182622"/>
                  <a:gd name="connsiteX482" fmla="*/ 92619 w 146516"/>
                  <a:gd name="connsiteY482" fmla="*/ 45002 h 182622"/>
                  <a:gd name="connsiteX483" fmla="*/ 92619 w 146516"/>
                  <a:gd name="connsiteY483" fmla="*/ 45002 h 182622"/>
                  <a:gd name="connsiteX484" fmla="*/ 92619 w 146516"/>
                  <a:gd name="connsiteY484" fmla="*/ 31920 h 182622"/>
                  <a:gd name="connsiteX485" fmla="*/ 92619 w 146516"/>
                  <a:gd name="connsiteY485" fmla="*/ 28780 h 182622"/>
                  <a:gd name="connsiteX486" fmla="*/ 91050 w 146516"/>
                  <a:gd name="connsiteY486" fmla="*/ 29827 h 182622"/>
                  <a:gd name="connsiteX487" fmla="*/ 91050 w 146516"/>
                  <a:gd name="connsiteY487" fmla="*/ 32966 h 182622"/>
                  <a:gd name="connsiteX488" fmla="*/ 92619 w 146516"/>
                  <a:gd name="connsiteY488" fmla="*/ 31920 h 182622"/>
                  <a:gd name="connsiteX489" fmla="*/ 92619 w 146516"/>
                  <a:gd name="connsiteY489" fmla="*/ 31920 h 182622"/>
                  <a:gd name="connsiteX490" fmla="*/ 92619 w 146516"/>
                  <a:gd name="connsiteY490" fmla="*/ 21978 h 182622"/>
                  <a:gd name="connsiteX491" fmla="*/ 91050 w 146516"/>
                  <a:gd name="connsiteY491" fmla="*/ 23024 h 182622"/>
                  <a:gd name="connsiteX492" fmla="*/ 91050 w 146516"/>
                  <a:gd name="connsiteY492" fmla="*/ 26164 h 182622"/>
                  <a:gd name="connsiteX493" fmla="*/ 92619 w 146516"/>
                  <a:gd name="connsiteY493" fmla="*/ 25117 h 182622"/>
                  <a:gd name="connsiteX494" fmla="*/ 92619 w 146516"/>
                  <a:gd name="connsiteY494" fmla="*/ 21978 h 182622"/>
                  <a:gd name="connsiteX495" fmla="*/ 92619 w 146516"/>
                  <a:gd name="connsiteY495" fmla="*/ 21978 h 182622"/>
                  <a:gd name="connsiteX496" fmla="*/ 131342 w 146516"/>
                  <a:gd name="connsiteY496" fmla="*/ 115644 h 182622"/>
                  <a:gd name="connsiteX497" fmla="*/ 131342 w 146516"/>
                  <a:gd name="connsiteY497" fmla="*/ 112504 h 182622"/>
                  <a:gd name="connsiteX498" fmla="*/ 129772 w 146516"/>
                  <a:gd name="connsiteY498" fmla="*/ 113550 h 182622"/>
                  <a:gd name="connsiteX499" fmla="*/ 129772 w 146516"/>
                  <a:gd name="connsiteY499" fmla="*/ 116690 h 182622"/>
                  <a:gd name="connsiteX500" fmla="*/ 131342 w 146516"/>
                  <a:gd name="connsiteY500" fmla="*/ 115644 h 182622"/>
                  <a:gd name="connsiteX501" fmla="*/ 131342 w 146516"/>
                  <a:gd name="connsiteY501" fmla="*/ 115644 h 182622"/>
                  <a:gd name="connsiteX502" fmla="*/ 131342 w 146516"/>
                  <a:gd name="connsiteY502" fmla="*/ 108841 h 182622"/>
                  <a:gd name="connsiteX503" fmla="*/ 131342 w 146516"/>
                  <a:gd name="connsiteY503" fmla="*/ 105701 h 182622"/>
                  <a:gd name="connsiteX504" fmla="*/ 129772 w 146516"/>
                  <a:gd name="connsiteY504" fmla="*/ 106748 h 182622"/>
                  <a:gd name="connsiteX505" fmla="*/ 129772 w 146516"/>
                  <a:gd name="connsiteY505" fmla="*/ 109888 h 182622"/>
                  <a:gd name="connsiteX506" fmla="*/ 131342 w 146516"/>
                  <a:gd name="connsiteY506" fmla="*/ 108841 h 182622"/>
                  <a:gd name="connsiteX507" fmla="*/ 131342 w 146516"/>
                  <a:gd name="connsiteY507" fmla="*/ 108841 h 182622"/>
                  <a:gd name="connsiteX508" fmla="*/ 131342 w 146516"/>
                  <a:gd name="connsiteY508" fmla="*/ 102038 h 182622"/>
                  <a:gd name="connsiteX509" fmla="*/ 131342 w 146516"/>
                  <a:gd name="connsiteY509" fmla="*/ 98899 h 182622"/>
                  <a:gd name="connsiteX510" fmla="*/ 129772 w 146516"/>
                  <a:gd name="connsiteY510" fmla="*/ 99945 h 182622"/>
                  <a:gd name="connsiteX511" fmla="*/ 129772 w 146516"/>
                  <a:gd name="connsiteY511" fmla="*/ 103085 h 182622"/>
                  <a:gd name="connsiteX512" fmla="*/ 131342 w 146516"/>
                  <a:gd name="connsiteY512" fmla="*/ 102038 h 182622"/>
                  <a:gd name="connsiteX513" fmla="*/ 131342 w 146516"/>
                  <a:gd name="connsiteY513" fmla="*/ 102038 h 182622"/>
                  <a:gd name="connsiteX514" fmla="*/ 131342 w 146516"/>
                  <a:gd name="connsiteY514" fmla="*/ 95759 h 182622"/>
                  <a:gd name="connsiteX515" fmla="*/ 131342 w 146516"/>
                  <a:gd name="connsiteY515" fmla="*/ 92619 h 182622"/>
                  <a:gd name="connsiteX516" fmla="*/ 129772 w 146516"/>
                  <a:gd name="connsiteY516" fmla="*/ 93666 h 182622"/>
                  <a:gd name="connsiteX517" fmla="*/ 129772 w 146516"/>
                  <a:gd name="connsiteY517" fmla="*/ 96806 h 182622"/>
                  <a:gd name="connsiteX518" fmla="*/ 131342 w 146516"/>
                  <a:gd name="connsiteY518" fmla="*/ 95759 h 182622"/>
                  <a:gd name="connsiteX519" fmla="*/ 131342 w 146516"/>
                  <a:gd name="connsiteY519" fmla="*/ 95759 h 182622"/>
                  <a:gd name="connsiteX520" fmla="*/ 131342 w 146516"/>
                  <a:gd name="connsiteY520" fmla="*/ 88957 h 182622"/>
                  <a:gd name="connsiteX521" fmla="*/ 131342 w 146516"/>
                  <a:gd name="connsiteY521" fmla="*/ 85817 h 182622"/>
                  <a:gd name="connsiteX522" fmla="*/ 129772 w 146516"/>
                  <a:gd name="connsiteY522" fmla="*/ 86863 h 182622"/>
                  <a:gd name="connsiteX523" fmla="*/ 129772 w 146516"/>
                  <a:gd name="connsiteY523" fmla="*/ 90003 h 182622"/>
                  <a:gd name="connsiteX524" fmla="*/ 131342 w 146516"/>
                  <a:gd name="connsiteY524" fmla="*/ 88957 h 182622"/>
                  <a:gd name="connsiteX525" fmla="*/ 131342 w 146516"/>
                  <a:gd name="connsiteY525" fmla="*/ 88957 h 182622"/>
                  <a:gd name="connsiteX526" fmla="*/ 131342 w 146516"/>
                  <a:gd name="connsiteY526" fmla="*/ 82154 h 182622"/>
                  <a:gd name="connsiteX527" fmla="*/ 131342 w 146516"/>
                  <a:gd name="connsiteY527" fmla="*/ 79014 h 182622"/>
                  <a:gd name="connsiteX528" fmla="*/ 129772 w 146516"/>
                  <a:gd name="connsiteY528" fmla="*/ 80061 h 182622"/>
                  <a:gd name="connsiteX529" fmla="*/ 129772 w 146516"/>
                  <a:gd name="connsiteY529" fmla="*/ 83201 h 182622"/>
                  <a:gd name="connsiteX530" fmla="*/ 131342 w 146516"/>
                  <a:gd name="connsiteY530" fmla="*/ 82154 h 182622"/>
                  <a:gd name="connsiteX531" fmla="*/ 131342 w 146516"/>
                  <a:gd name="connsiteY531" fmla="*/ 82154 h 182622"/>
                  <a:gd name="connsiteX532" fmla="*/ 131342 w 146516"/>
                  <a:gd name="connsiteY532" fmla="*/ 75875 h 182622"/>
                  <a:gd name="connsiteX533" fmla="*/ 131342 w 146516"/>
                  <a:gd name="connsiteY533" fmla="*/ 72735 h 182622"/>
                  <a:gd name="connsiteX534" fmla="*/ 129772 w 146516"/>
                  <a:gd name="connsiteY534" fmla="*/ 73258 h 182622"/>
                  <a:gd name="connsiteX535" fmla="*/ 129772 w 146516"/>
                  <a:gd name="connsiteY535" fmla="*/ 76398 h 182622"/>
                  <a:gd name="connsiteX536" fmla="*/ 131342 w 146516"/>
                  <a:gd name="connsiteY536" fmla="*/ 75875 h 182622"/>
                  <a:gd name="connsiteX537" fmla="*/ 131342 w 146516"/>
                  <a:gd name="connsiteY537" fmla="*/ 75875 h 182622"/>
                  <a:gd name="connsiteX538" fmla="*/ 131342 w 146516"/>
                  <a:gd name="connsiteY538" fmla="*/ 69072 h 182622"/>
                  <a:gd name="connsiteX539" fmla="*/ 131342 w 146516"/>
                  <a:gd name="connsiteY539" fmla="*/ 65933 h 182622"/>
                  <a:gd name="connsiteX540" fmla="*/ 129772 w 146516"/>
                  <a:gd name="connsiteY540" fmla="*/ 66979 h 182622"/>
                  <a:gd name="connsiteX541" fmla="*/ 129772 w 146516"/>
                  <a:gd name="connsiteY541" fmla="*/ 70119 h 182622"/>
                  <a:gd name="connsiteX542" fmla="*/ 131342 w 146516"/>
                  <a:gd name="connsiteY542" fmla="*/ 69072 h 182622"/>
                  <a:gd name="connsiteX543" fmla="*/ 131342 w 146516"/>
                  <a:gd name="connsiteY543" fmla="*/ 69072 h 182622"/>
                  <a:gd name="connsiteX544" fmla="*/ 131342 w 146516"/>
                  <a:gd name="connsiteY544" fmla="*/ 62793 h 182622"/>
                  <a:gd name="connsiteX545" fmla="*/ 131342 w 146516"/>
                  <a:gd name="connsiteY545" fmla="*/ 59653 h 182622"/>
                  <a:gd name="connsiteX546" fmla="*/ 129772 w 146516"/>
                  <a:gd name="connsiteY546" fmla="*/ 60700 h 182622"/>
                  <a:gd name="connsiteX547" fmla="*/ 129772 w 146516"/>
                  <a:gd name="connsiteY547" fmla="*/ 63839 h 182622"/>
                  <a:gd name="connsiteX548" fmla="*/ 131342 w 146516"/>
                  <a:gd name="connsiteY548" fmla="*/ 62793 h 182622"/>
                  <a:gd name="connsiteX549" fmla="*/ 131342 w 146516"/>
                  <a:gd name="connsiteY549" fmla="*/ 62793 h 182622"/>
                  <a:gd name="connsiteX550" fmla="*/ 131342 w 146516"/>
                  <a:gd name="connsiteY550" fmla="*/ 55990 h 182622"/>
                  <a:gd name="connsiteX551" fmla="*/ 131342 w 146516"/>
                  <a:gd name="connsiteY551" fmla="*/ 52851 h 182622"/>
                  <a:gd name="connsiteX552" fmla="*/ 129772 w 146516"/>
                  <a:gd name="connsiteY552" fmla="*/ 53897 h 182622"/>
                  <a:gd name="connsiteX553" fmla="*/ 129772 w 146516"/>
                  <a:gd name="connsiteY553" fmla="*/ 57037 h 182622"/>
                  <a:gd name="connsiteX554" fmla="*/ 131342 w 146516"/>
                  <a:gd name="connsiteY554" fmla="*/ 55990 h 182622"/>
                  <a:gd name="connsiteX555" fmla="*/ 131342 w 146516"/>
                  <a:gd name="connsiteY555" fmla="*/ 55990 h 182622"/>
                  <a:gd name="connsiteX556" fmla="*/ 130818 w 146516"/>
                  <a:gd name="connsiteY556" fmla="*/ 49188 h 182622"/>
                  <a:gd name="connsiteX557" fmla="*/ 130818 w 146516"/>
                  <a:gd name="connsiteY557" fmla="*/ 46048 h 182622"/>
                  <a:gd name="connsiteX558" fmla="*/ 129772 w 146516"/>
                  <a:gd name="connsiteY558" fmla="*/ 47095 h 182622"/>
                  <a:gd name="connsiteX559" fmla="*/ 129772 w 146516"/>
                  <a:gd name="connsiteY559" fmla="*/ 50234 h 182622"/>
                  <a:gd name="connsiteX560" fmla="*/ 130818 w 146516"/>
                  <a:gd name="connsiteY560" fmla="*/ 49188 h 182622"/>
                  <a:gd name="connsiteX561" fmla="*/ 130818 w 146516"/>
                  <a:gd name="connsiteY561" fmla="*/ 49188 h 182622"/>
                  <a:gd name="connsiteX562" fmla="*/ 130818 w 146516"/>
                  <a:gd name="connsiteY562" fmla="*/ 42908 h 182622"/>
                  <a:gd name="connsiteX563" fmla="*/ 130818 w 146516"/>
                  <a:gd name="connsiteY563" fmla="*/ 39769 h 182622"/>
                  <a:gd name="connsiteX564" fmla="*/ 129249 w 146516"/>
                  <a:gd name="connsiteY564" fmla="*/ 40815 h 182622"/>
                  <a:gd name="connsiteX565" fmla="*/ 129249 w 146516"/>
                  <a:gd name="connsiteY565" fmla="*/ 43955 h 182622"/>
                  <a:gd name="connsiteX566" fmla="*/ 130818 w 146516"/>
                  <a:gd name="connsiteY566" fmla="*/ 42908 h 182622"/>
                  <a:gd name="connsiteX567" fmla="*/ 130818 w 146516"/>
                  <a:gd name="connsiteY567" fmla="*/ 42908 h 182622"/>
                  <a:gd name="connsiteX568" fmla="*/ 130818 w 146516"/>
                  <a:gd name="connsiteY568" fmla="*/ 36106 h 182622"/>
                  <a:gd name="connsiteX569" fmla="*/ 130818 w 146516"/>
                  <a:gd name="connsiteY569" fmla="*/ 32966 h 182622"/>
                  <a:gd name="connsiteX570" fmla="*/ 129249 w 146516"/>
                  <a:gd name="connsiteY570" fmla="*/ 34013 h 182622"/>
                  <a:gd name="connsiteX571" fmla="*/ 129249 w 146516"/>
                  <a:gd name="connsiteY571" fmla="*/ 37152 h 182622"/>
                  <a:gd name="connsiteX572" fmla="*/ 130818 w 146516"/>
                  <a:gd name="connsiteY572" fmla="*/ 36106 h 182622"/>
                  <a:gd name="connsiteX573" fmla="*/ 130818 w 146516"/>
                  <a:gd name="connsiteY573" fmla="*/ 36106 h 182622"/>
                  <a:gd name="connsiteX574" fmla="*/ 130818 w 146516"/>
                  <a:gd name="connsiteY574" fmla="*/ 29827 h 182622"/>
                  <a:gd name="connsiteX575" fmla="*/ 130818 w 146516"/>
                  <a:gd name="connsiteY575" fmla="*/ 26687 h 182622"/>
                  <a:gd name="connsiteX576" fmla="*/ 129249 w 146516"/>
                  <a:gd name="connsiteY576" fmla="*/ 27734 h 182622"/>
                  <a:gd name="connsiteX577" fmla="*/ 129249 w 146516"/>
                  <a:gd name="connsiteY577" fmla="*/ 30873 h 182622"/>
                  <a:gd name="connsiteX578" fmla="*/ 130818 w 146516"/>
                  <a:gd name="connsiteY578" fmla="*/ 29827 h 182622"/>
                  <a:gd name="connsiteX579" fmla="*/ 130818 w 146516"/>
                  <a:gd name="connsiteY579" fmla="*/ 29827 h 182622"/>
                  <a:gd name="connsiteX580" fmla="*/ 130818 w 146516"/>
                  <a:gd name="connsiteY580" fmla="*/ 23024 h 182622"/>
                  <a:gd name="connsiteX581" fmla="*/ 130818 w 146516"/>
                  <a:gd name="connsiteY581" fmla="*/ 19884 h 182622"/>
                  <a:gd name="connsiteX582" fmla="*/ 129249 w 146516"/>
                  <a:gd name="connsiteY582" fmla="*/ 20931 h 182622"/>
                  <a:gd name="connsiteX583" fmla="*/ 129249 w 146516"/>
                  <a:gd name="connsiteY583" fmla="*/ 24071 h 182622"/>
                  <a:gd name="connsiteX584" fmla="*/ 130818 w 146516"/>
                  <a:gd name="connsiteY584" fmla="*/ 23024 h 182622"/>
                  <a:gd name="connsiteX585" fmla="*/ 130818 w 146516"/>
                  <a:gd name="connsiteY585" fmla="*/ 23024 h 182622"/>
                  <a:gd name="connsiteX586" fmla="*/ 130818 w 146516"/>
                  <a:gd name="connsiteY586" fmla="*/ 16221 h 182622"/>
                  <a:gd name="connsiteX587" fmla="*/ 130818 w 146516"/>
                  <a:gd name="connsiteY587" fmla="*/ 13082 h 182622"/>
                  <a:gd name="connsiteX588" fmla="*/ 129249 w 146516"/>
                  <a:gd name="connsiteY588" fmla="*/ 14128 h 182622"/>
                  <a:gd name="connsiteX589" fmla="*/ 129249 w 146516"/>
                  <a:gd name="connsiteY589" fmla="*/ 17268 h 182622"/>
                  <a:gd name="connsiteX590" fmla="*/ 130818 w 146516"/>
                  <a:gd name="connsiteY590" fmla="*/ 16221 h 182622"/>
                  <a:gd name="connsiteX591" fmla="*/ 130818 w 146516"/>
                  <a:gd name="connsiteY591" fmla="*/ 16221 h 182622"/>
                  <a:gd name="connsiteX592" fmla="*/ 130818 w 146516"/>
                  <a:gd name="connsiteY592" fmla="*/ 9942 h 182622"/>
                  <a:gd name="connsiteX593" fmla="*/ 130818 w 146516"/>
                  <a:gd name="connsiteY593" fmla="*/ 6803 h 182622"/>
                  <a:gd name="connsiteX594" fmla="*/ 129249 w 146516"/>
                  <a:gd name="connsiteY594" fmla="*/ 7849 h 182622"/>
                  <a:gd name="connsiteX595" fmla="*/ 129249 w 146516"/>
                  <a:gd name="connsiteY595" fmla="*/ 10989 h 182622"/>
                  <a:gd name="connsiteX596" fmla="*/ 130818 w 146516"/>
                  <a:gd name="connsiteY596" fmla="*/ 9942 h 182622"/>
                  <a:gd name="connsiteX597" fmla="*/ 130818 w 146516"/>
                  <a:gd name="connsiteY597" fmla="*/ 9942 h 182622"/>
                  <a:gd name="connsiteX598" fmla="*/ 130818 w 146516"/>
                  <a:gd name="connsiteY598" fmla="*/ 0 h 182622"/>
                  <a:gd name="connsiteX599" fmla="*/ 129249 w 146516"/>
                  <a:gd name="connsiteY599" fmla="*/ 1047 h 182622"/>
                  <a:gd name="connsiteX600" fmla="*/ 129249 w 146516"/>
                  <a:gd name="connsiteY600" fmla="*/ 4186 h 182622"/>
                  <a:gd name="connsiteX601" fmla="*/ 130818 w 146516"/>
                  <a:gd name="connsiteY601" fmla="*/ 3140 h 182622"/>
                  <a:gd name="connsiteX602" fmla="*/ 130818 w 146516"/>
                  <a:gd name="connsiteY602" fmla="*/ 0 h 182622"/>
                  <a:gd name="connsiteX603" fmla="*/ 130818 w 146516"/>
                  <a:gd name="connsiteY603" fmla="*/ 0 h 182622"/>
                  <a:gd name="connsiteX604" fmla="*/ 111981 w 146516"/>
                  <a:gd name="connsiteY604" fmla="*/ 126632 h 182622"/>
                  <a:gd name="connsiteX605" fmla="*/ 111981 w 146516"/>
                  <a:gd name="connsiteY605" fmla="*/ 123493 h 182622"/>
                  <a:gd name="connsiteX606" fmla="*/ 110411 w 146516"/>
                  <a:gd name="connsiteY606" fmla="*/ 124539 h 182622"/>
                  <a:gd name="connsiteX607" fmla="*/ 110411 w 146516"/>
                  <a:gd name="connsiteY607" fmla="*/ 127679 h 182622"/>
                  <a:gd name="connsiteX608" fmla="*/ 111981 w 146516"/>
                  <a:gd name="connsiteY608" fmla="*/ 126632 h 182622"/>
                  <a:gd name="connsiteX609" fmla="*/ 111981 w 146516"/>
                  <a:gd name="connsiteY609" fmla="*/ 126632 h 182622"/>
                  <a:gd name="connsiteX610" fmla="*/ 111981 w 146516"/>
                  <a:gd name="connsiteY610" fmla="*/ 119830 h 182622"/>
                  <a:gd name="connsiteX611" fmla="*/ 111981 w 146516"/>
                  <a:gd name="connsiteY611" fmla="*/ 116690 h 182622"/>
                  <a:gd name="connsiteX612" fmla="*/ 110411 w 146516"/>
                  <a:gd name="connsiteY612" fmla="*/ 117737 h 182622"/>
                  <a:gd name="connsiteX613" fmla="*/ 110411 w 146516"/>
                  <a:gd name="connsiteY613" fmla="*/ 120876 h 182622"/>
                  <a:gd name="connsiteX614" fmla="*/ 111981 w 146516"/>
                  <a:gd name="connsiteY614" fmla="*/ 119830 h 182622"/>
                  <a:gd name="connsiteX615" fmla="*/ 111981 w 146516"/>
                  <a:gd name="connsiteY615" fmla="*/ 119830 h 182622"/>
                  <a:gd name="connsiteX616" fmla="*/ 111981 w 146516"/>
                  <a:gd name="connsiteY616" fmla="*/ 113027 h 182622"/>
                  <a:gd name="connsiteX617" fmla="*/ 111981 w 146516"/>
                  <a:gd name="connsiteY617" fmla="*/ 109888 h 182622"/>
                  <a:gd name="connsiteX618" fmla="*/ 110411 w 146516"/>
                  <a:gd name="connsiteY618" fmla="*/ 110934 h 182622"/>
                  <a:gd name="connsiteX619" fmla="*/ 110411 w 146516"/>
                  <a:gd name="connsiteY619" fmla="*/ 112504 h 182622"/>
                  <a:gd name="connsiteX620" fmla="*/ 108841 w 146516"/>
                  <a:gd name="connsiteY620" fmla="*/ 113550 h 182622"/>
                  <a:gd name="connsiteX621" fmla="*/ 108841 w 146516"/>
                  <a:gd name="connsiteY621" fmla="*/ 115120 h 182622"/>
                  <a:gd name="connsiteX622" fmla="*/ 111981 w 146516"/>
                  <a:gd name="connsiteY622" fmla="*/ 113027 h 182622"/>
                  <a:gd name="connsiteX623" fmla="*/ 111981 w 146516"/>
                  <a:gd name="connsiteY623" fmla="*/ 113027 h 182622"/>
                  <a:gd name="connsiteX624" fmla="*/ 111981 w 146516"/>
                  <a:gd name="connsiteY624" fmla="*/ 113027 h 182622"/>
                  <a:gd name="connsiteX625" fmla="*/ 111981 w 146516"/>
                  <a:gd name="connsiteY625" fmla="*/ 113027 h 182622"/>
                  <a:gd name="connsiteX626" fmla="*/ 111981 w 146516"/>
                  <a:gd name="connsiteY626" fmla="*/ 106748 h 182622"/>
                  <a:gd name="connsiteX627" fmla="*/ 111981 w 146516"/>
                  <a:gd name="connsiteY627" fmla="*/ 103608 h 182622"/>
                  <a:gd name="connsiteX628" fmla="*/ 110411 w 146516"/>
                  <a:gd name="connsiteY628" fmla="*/ 104655 h 182622"/>
                  <a:gd name="connsiteX629" fmla="*/ 110411 w 146516"/>
                  <a:gd name="connsiteY629" fmla="*/ 107794 h 182622"/>
                  <a:gd name="connsiteX630" fmla="*/ 111981 w 146516"/>
                  <a:gd name="connsiteY630" fmla="*/ 106748 h 182622"/>
                  <a:gd name="connsiteX631" fmla="*/ 111981 w 146516"/>
                  <a:gd name="connsiteY631" fmla="*/ 106748 h 182622"/>
                  <a:gd name="connsiteX632" fmla="*/ 111981 w 146516"/>
                  <a:gd name="connsiteY632" fmla="*/ 99945 h 182622"/>
                  <a:gd name="connsiteX633" fmla="*/ 111981 w 146516"/>
                  <a:gd name="connsiteY633" fmla="*/ 96806 h 182622"/>
                  <a:gd name="connsiteX634" fmla="*/ 110411 w 146516"/>
                  <a:gd name="connsiteY634" fmla="*/ 97852 h 182622"/>
                  <a:gd name="connsiteX635" fmla="*/ 110411 w 146516"/>
                  <a:gd name="connsiteY635" fmla="*/ 100992 h 182622"/>
                  <a:gd name="connsiteX636" fmla="*/ 111981 w 146516"/>
                  <a:gd name="connsiteY636" fmla="*/ 99945 h 182622"/>
                  <a:gd name="connsiteX637" fmla="*/ 111981 w 146516"/>
                  <a:gd name="connsiteY637" fmla="*/ 99945 h 182622"/>
                  <a:gd name="connsiteX638" fmla="*/ 111981 w 146516"/>
                  <a:gd name="connsiteY638" fmla="*/ 86863 h 182622"/>
                  <a:gd name="connsiteX639" fmla="*/ 111981 w 146516"/>
                  <a:gd name="connsiteY639" fmla="*/ 83724 h 182622"/>
                  <a:gd name="connsiteX640" fmla="*/ 110411 w 146516"/>
                  <a:gd name="connsiteY640" fmla="*/ 84770 h 182622"/>
                  <a:gd name="connsiteX641" fmla="*/ 110411 w 146516"/>
                  <a:gd name="connsiteY641" fmla="*/ 87910 h 182622"/>
                  <a:gd name="connsiteX642" fmla="*/ 111981 w 146516"/>
                  <a:gd name="connsiteY642" fmla="*/ 86863 h 182622"/>
                  <a:gd name="connsiteX643" fmla="*/ 111981 w 146516"/>
                  <a:gd name="connsiteY643" fmla="*/ 86863 h 182622"/>
                  <a:gd name="connsiteX644" fmla="*/ 111981 w 146516"/>
                  <a:gd name="connsiteY644" fmla="*/ 80061 h 182622"/>
                  <a:gd name="connsiteX645" fmla="*/ 111981 w 146516"/>
                  <a:gd name="connsiteY645" fmla="*/ 76921 h 182622"/>
                  <a:gd name="connsiteX646" fmla="*/ 110411 w 146516"/>
                  <a:gd name="connsiteY646" fmla="*/ 77968 h 182622"/>
                  <a:gd name="connsiteX647" fmla="*/ 110411 w 146516"/>
                  <a:gd name="connsiteY647" fmla="*/ 81107 h 182622"/>
                  <a:gd name="connsiteX648" fmla="*/ 111981 w 146516"/>
                  <a:gd name="connsiteY648" fmla="*/ 80061 h 182622"/>
                  <a:gd name="connsiteX649" fmla="*/ 111981 w 146516"/>
                  <a:gd name="connsiteY649" fmla="*/ 80061 h 182622"/>
                  <a:gd name="connsiteX650" fmla="*/ 111981 w 146516"/>
                  <a:gd name="connsiteY650" fmla="*/ 60177 h 182622"/>
                  <a:gd name="connsiteX651" fmla="*/ 111981 w 146516"/>
                  <a:gd name="connsiteY651" fmla="*/ 57037 h 182622"/>
                  <a:gd name="connsiteX652" fmla="*/ 110411 w 146516"/>
                  <a:gd name="connsiteY652" fmla="*/ 58083 h 182622"/>
                  <a:gd name="connsiteX653" fmla="*/ 110411 w 146516"/>
                  <a:gd name="connsiteY653" fmla="*/ 61223 h 182622"/>
                  <a:gd name="connsiteX654" fmla="*/ 111981 w 146516"/>
                  <a:gd name="connsiteY654" fmla="*/ 60177 h 182622"/>
                  <a:gd name="connsiteX655" fmla="*/ 111981 w 146516"/>
                  <a:gd name="connsiteY655" fmla="*/ 60177 h 182622"/>
                  <a:gd name="connsiteX656" fmla="*/ 111981 w 146516"/>
                  <a:gd name="connsiteY656" fmla="*/ 53897 h 182622"/>
                  <a:gd name="connsiteX657" fmla="*/ 111981 w 146516"/>
                  <a:gd name="connsiteY657" fmla="*/ 50758 h 182622"/>
                  <a:gd name="connsiteX658" fmla="*/ 110411 w 146516"/>
                  <a:gd name="connsiteY658" fmla="*/ 51804 h 182622"/>
                  <a:gd name="connsiteX659" fmla="*/ 110411 w 146516"/>
                  <a:gd name="connsiteY659" fmla="*/ 54944 h 182622"/>
                  <a:gd name="connsiteX660" fmla="*/ 111981 w 146516"/>
                  <a:gd name="connsiteY660" fmla="*/ 53897 h 182622"/>
                  <a:gd name="connsiteX661" fmla="*/ 111981 w 146516"/>
                  <a:gd name="connsiteY661" fmla="*/ 53897 h 182622"/>
                  <a:gd name="connsiteX662" fmla="*/ 111981 w 146516"/>
                  <a:gd name="connsiteY662" fmla="*/ 40815 h 182622"/>
                  <a:gd name="connsiteX663" fmla="*/ 111981 w 146516"/>
                  <a:gd name="connsiteY663" fmla="*/ 37676 h 182622"/>
                  <a:gd name="connsiteX664" fmla="*/ 110411 w 146516"/>
                  <a:gd name="connsiteY664" fmla="*/ 38722 h 182622"/>
                  <a:gd name="connsiteX665" fmla="*/ 110411 w 146516"/>
                  <a:gd name="connsiteY665" fmla="*/ 41862 h 182622"/>
                  <a:gd name="connsiteX666" fmla="*/ 111981 w 146516"/>
                  <a:gd name="connsiteY666" fmla="*/ 40815 h 182622"/>
                  <a:gd name="connsiteX667" fmla="*/ 111981 w 146516"/>
                  <a:gd name="connsiteY667" fmla="*/ 40815 h 182622"/>
                  <a:gd name="connsiteX668" fmla="*/ 111981 w 146516"/>
                  <a:gd name="connsiteY668" fmla="*/ 34013 h 182622"/>
                  <a:gd name="connsiteX669" fmla="*/ 111981 w 146516"/>
                  <a:gd name="connsiteY669" fmla="*/ 30873 h 182622"/>
                  <a:gd name="connsiteX670" fmla="*/ 110411 w 146516"/>
                  <a:gd name="connsiteY670" fmla="*/ 31396 h 182622"/>
                  <a:gd name="connsiteX671" fmla="*/ 110411 w 146516"/>
                  <a:gd name="connsiteY671" fmla="*/ 34536 h 182622"/>
                  <a:gd name="connsiteX672" fmla="*/ 111981 w 146516"/>
                  <a:gd name="connsiteY672" fmla="*/ 34013 h 182622"/>
                  <a:gd name="connsiteX673" fmla="*/ 111981 w 146516"/>
                  <a:gd name="connsiteY673" fmla="*/ 34013 h 182622"/>
                  <a:gd name="connsiteX674" fmla="*/ 111981 w 146516"/>
                  <a:gd name="connsiteY674" fmla="*/ 20931 h 182622"/>
                  <a:gd name="connsiteX675" fmla="*/ 111981 w 146516"/>
                  <a:gd name="connsiteY675" fmla="*/ 17791 h 182622"/>
                  <a:gd name="connsiteX676" fmla="*/ 110411 w 146516"/>
                  <a:gd name="connsiteY676" fmla="*/ 18838 h 182622"/>
                  <a:gd name="connsiteX677" fmla="*/ 110411 w 146516"/>
                  <a:gd name="connsiteY677" fmla="*/ 21978 h 182622"/>
                  <a:gd name="connsiteX678" fmla="*/ 111981 w 146516"/>
                  <a:gd name="connsiteY678" fmla="*/ 20931 h 182622"/>
                  <a:gd name="connsiteX679" fmla="*/ 111981 w 146516"/>
                  <a:gd name="connsiteY679" fmla="*/ 20931 h 182622"/>
                  <a:gd name="connsiteX680" fmla="*/ 111981 w 146516"/>
                  <a:gd name="connsiteY680" fmla="*/ 10989 h 182622"/>
                  <a:gd name="connsiteX681" fmla="*/ 110411 w 146516"/>
                  <a:gd name="connsiteY681" fmla="*/ 12035 h 182622"/>
                  <a:gd name="connsiteX682" fmla="*/ 110411 w 146516"/>
                  <a:gd name="connsiteY682" fmla="*/ 15175 h 182622"/>
                  <a:gd name="connsiteX683" fmla="*/ 111981 w 146516"/>
                  <a:gd name="connsiteY683" fmla="*/ 14128 h 182622"/>
                  <a:gd name="connsiteX684" fmla="*/ 111981 w 146516"/>
                  <a:gd name="connsiteY684" fmla="*/ 10989 h 182622"/>
                  <a:gd name="connsiteX685" fmla="*/ 111981 w 146516"/>
                  <a:gd name="connsiteY685" fmla="*/ 10989 h 182622"/>
                  <a:gd name="connsiteX686" fmla="*/ 146517 w 146516"/>
                  <a:gd name="connsiteY686" fmla="*/ 93666 h 182622"/>
                  <a:gd name="connsiteX687" fmla="*/ 146517 w 146516"/>
                  <a:gd name="connsiteY687" fmla="*/ 92096 h 182622"/>
                  <a:gd name="connsiteX688" fmla="*/ 143900 w 146516"/>
                  <a:gd name="connsiteY688" fmla="*/ 93666 h 182622"/>
                  <a:gd name="connsiteX689" fmla="*/ 143900 w 146516"/>
                  <a:gd name="connsiteY689" fmla="*/ 95236 h 182622"/>
                  <a:gd name="connsiteX690" fmla="*/ 146517 w 146516"/>
                  <a:gd name="connsiteY690" fmla="*/ 93666 h 182622"/>
                  <a:gd name="connsiteX691" fmla="*/ 146517 w 146516"/>
                  <a:gd name="connsiteY691" fmla="*/ 93666 h 182622"/>
                  <a:gd name="connsiteX692" fmla="*/ 140761 w 146516"/>
                  <a:gd name="connsiteY692" fmla="*/ 96806 h 182622"/>
                  <a:gd name="connsiteX693" fmla="*/ 140761 w 146516"/>
                  <a:gd name="connsiteY693" fmla="*/ 95236 h 182622"/>
                  <a:gd name="connsiteX694" fmla="*/ 138144 w 146516"/>
                  <a:gd name="connsiteY694" fmla="*/ 96806 h 182622"/>
                  <a:gd name="connsiteX695" fmla="*/ 138144 w 146516"/>
                  <a:gd name="connsiteY695" fmla="*/ 98375 h 182622"/>
                  <a:gd name="connsiteX696" fmla="*/ 140761 w 146516"/>
                  <a:gd name="connsiteY696" fmla="*/ 96806 h 182622"/>
                  <a:gd name="connsiteX697" fmla="*/ 140761 w 146516"/>
                  <a:gd name="connsiteY697" fmla="*/ 96806 h 182622"/>
                  <a:gd name="connsiteX698" fmla="*/ 135005 w 146516"/>
                  <a:gd name="connsiteY698" fmla="*/ 99945 h 182622"/>
                  <a:gd name="connsiteX699" fmla="*/ 135005 w 146516"/>
                  <a:gd name="connsiteY699" fmla="*/ 98375 h 182622"/>
                  <a:gd name="connsiteX700" fmla="*/ 131865 w 146516"/>
                  <a:gd name="connsiteY700" fmla="*/ 99945 h 182622"/>
                  <a:gd name="connsiteX701" fmla="*/ 131865 w 146516"/>
                  <a:gd name="connsiteY701" fmla="*/ 101515 h 182622"/>
                  <a:gd name="connsiteX702" fmla="*/ 135005 w 146516"/>
                  <a:gd name="connsiteY702" fmla="*/ 99945 h 182622"/>
                  <a:gd name="connsiteX703" fmla="*/ 135005 w 146516"/>
                  <a:gd name="connsiteY703" fmla="*/ 99945 h 182622"/>
                  <a:gd name="connsiteX704" fmla="*/ 129249 w 146516"/>
                  <a:gd name="connsiteY704" fmla="*/ 103608 h 182622"/>
                  <a:gd name="connsiteX705" fmla="*/ 129249 w 146516"/>
                  <a:gd name="connsiteY705" fmla="*/ 102038 h 182622"/>
                  <a:gd name="connsiteX706" fmla="*/ 126109 w 146516"/>
                  <a:gd name="connsiteY706" fmla="*/ 103608 h 182622"/>
                  <a:gd name="connsiteX707" fmla="*/ 126109 w 146516"/>
                  <a:gd name="connsiteY707" fmla="*/ 105178 h 182622"/>
                  <a:gd name="connsiteX708" fmla="*/ 129249 w 146516"/>
                  <a:gd name="connsiteY708" fmla="*/ 103608 h 182622"/>
                  <a:gd name="connsiteX709" fmla="*/ 129249 w 146516"/>
                  <a:gd name="connsiteY709" fmla="*/ 103608 h 182622"/>
                  <a:gd name="connsiteX710" fmla="*/ 123493 w 146516"/>
                  <a:gd name="connsiteY710" fmla="*/ 106748 h 182622"/>
                  <a:gd name="connsiteX711" fmla="*/ 123493 w 146516"/>
                  <a:gd name="connsiteY711" fmla="*/ 105178 h 182622"/>
                  <a:gd name="connsiteX712" fmla="*/ 120353 w 146516"/>
                  <a:gd name="connsiteY712" fmla="*/ 106748 h 182622"/>
                  <a:gd name="connsiteX713" fmla="*/ 120353 w 146516"/>
                  <a:gd name="connsiteY713" fmla="*/ 108318 h 182622"/>
                  <a:gd name="connsiteX714" fmla="*/ 123493 w 146516"/>
                  <a:gd name="connsiteY714" fmla="*/ 106748 h 182622"/>
                  <a:gd name="connsiteX715" fmla="*/ 123493 w 146516"/>
                  <a:gd name="connsiteY715" fmla="*/ 106748 h 182622"/>
                  <a:gd name="connsiteX716" fmla="*/ 117737 w 146516"/>
                  <a:gd name="connsiteY716" fmla="*/ 109888 h 182622"/>
                  <a:gd name="connsiteX717" fmla="*/ 117737 w 146516"/>
                  <a:gd name="connsiteY717" fmla="*/ 108318 h 182622"/>
                  <a:gd name="connsiteX718" fmla="*/ 115120 w 146516"/>
                  <a:gd name="connsiteY718" fmla="*/ 109888 h 182622"/>
                  <a:gd name="connsiteX719" fmla="*/ 115120 w 146516"/>
                  <a:gd name="connsiteY719" fmla="*/ 111457 h 182622"/>
                  <a:gd name="connsiteX720" fmla="*/ 117737 w 146516"/>
                  <a:gd name="connsiteY720" fmla="*/ 109888 h 182622"/>
                  <a:gd name="connsiteX721" fmla="*/ 117737 w 146516"/>
                  <a:gd name="connsiteY721" fmla="*/ 109888 h 182622"/>
                  <a:gd name="connsiteX722" fmla="*/ 106225 w 146516"/>
                  <a:gd name="connsiteY722" fmla="*/ 116690 h 182622"/>
                  <a:gd name="connsiteX723" fmla="*/ 106225 w 146516"/>
                  <a:gd name="connsiteY723" fmla="*/ 115120 h 182622"/>
                  <a:gd name="connsiteX724" fmla="*/ 103085 w 146516"/>
                  <a:gd name="connsiteY724" fmla="*/ 116690 h 182622"/>
                  <a:gd name="connsiteX725" fmla="*/ 103085 w 146516"/>
                  <a:gd name="connsiteY725" fmla="*/ 118260 h 182622"/>
                  <a:gd name="connsiteX726" fmla="*/ 106225 w 146516"/>
                  <a:gd name="connsiteY726" fmla="*/ 116690 h 182622"/>
                  <a:gd name="connsiteX727" fmla="*/ 106225 w 146516"/>
                  <a:gd name="connsiteY727" fmla="*/ 116690 h 182622"/>
                  <a:gd name="connsiteX728" fmla="*/ 100469 w 146516"/>
                  <a:gd name="connsiteY728" fmla="*/ 119830 h 182622"/>
                  <a:gd name="connsiteX729" fmla="*/ 100469 w 146516"/>
                  <a:gd name="connsiteY729" fmla="*/ 118260 h 182622"/>
                  <a:gd name="connsiteX730" fmla="*/ 97329 w 146516"/>
                  <a:gd name="connsiteY730" fmla="*/ 119830 h 182622"/>
                  <a:gd name="connsiteX731" fmla="*/ 97329 w 146516"/>
                  <a:gd name="connsiteY731" fmla="*/ 121400 h 182622"/>
                  <a:gd name="connsiteX732" fmla="*/ 100469 w 146516"/>
                  <a:gd name="connsiteY732" fmla="*/ 119830 h 182622"/>
                  <a:gd name="connsiteX733" fmla="*/ 100469 w 146516"/>
                  <a:gd name="connsiteY733" fmla="*/ 119830 h 182622"/>
                  <a:gd name="connsiteX734" fmla="*/ 88957 w 146516"/>
                  <a:gd name="connsiteY734" fmla="*/ 126632 h 182622"/>
                  <a:gd name="connsiteX735" fmla="*/ 88957 w 146516"/>
                  <a:gd name="connsiteY735" fmla="*/ 125062 h 182622"/>
                  <a:gd name="connsiteX736" fmla="*/ 86340 w 146516"/>
                  <a:gd name="connsiteY736" fmla="*/ 126632 h 182622"/>
                  <a:gd name="connsiteX737" fmla="*/ 86340 w 146516"/>
                  <a:gd name="connsiteY737" fmla="*/ 128202 h 182622"/>
                  <a:gd name="connsiteX738" fmla="*/ 88957 w 146516"/>
                  <a:gd name="connsiteY738" fmla="*/ 126632 h 182622"/>
                  <a:gd name="connsiteX739" fmla="*/ 88957 w 146516"/>
                  <a:gd name="connsiteY739" fmla="*/ 126632 h 182622"/>
                  <a:gd name="connsiteX740" fmla="*/ 83201 w 146516"/>
                  <a:gd name="connsiteY740" fmla="*/ 129772 h 182622"/>
                  <a:gd name="connsiteX741" fmla="*/ 83201 w 146516"/>
                  <a:gd name="connsiteY741" fmla="*/ 128202 h 182622"/>
                  <a:gd name="connsiteX742" fmla="*/ 80061 w 146516"/>
                  <a:gd name="connsiteY742" fmla="*/ 129772 h 182622"/>
                  <a:gd name="connsiteX743" fmla="*/ 80061 w 146516"/>
                  <a:gd name="connsiteY743" fmla="*/ 131342 h 182622"/>
                  <a:gd name="connsiteX744" fmla="*/ 83201 w 146516"/>
                  <a:gd name="connsiteY744" fmla="*/ 129772 h 182622"/>
                  <a:gd name="connsiteX745" fmla="*/ 83201 w 146516"/>
                  <a:gd name="connsiteY745" fmla="*/ 129772 h 182622"/>
                  <a:gd name="connsiteX746" fmla="*/ 77445 w 146516"/>
                  <a:gd name="connsiteY746" fmla="*/ 133435 h 182622"/>
                  <a:gd name="connsiteX747" fmla="*/ 77445 w 146516"/>
                  <a:gd name="connsiteY747" fmla="*/ 131865 h 182622"/>
                  <a:gd name="connsiteX748" fmla="*/ 74305 w 146516"/>
                  <a:gd name="connsiteY748" fmla="*/ 133435 h 182622"/>
                  <a:gd name="connsiteX749" fmla="*/ 74305 w 146516"/>
                  <a:gd name="connsiteY749" fmla="*/ 135005 h 182622"/>
                  <a:gd name="connsiteX750" fmla="*/ 77445 w 146516"/>
                  <a:gd name="connsiteY750" fmla="*/ 133435 h 182622"/>
                  <a:gd name="connsiteX751" fmla="*/ 77445 w 146516"/>
                  <a:gd name="connsiteY751" fmla="*/ 133435 h 182622"/>
                  <a:gd name="connsiteX752" fmla="*/ 72212 w 146516"/>
                  <a:gd name="connsiteY752" fmla="*/ 136574 h 182622"/>
                  <a:gd name="connsiteX753" fmla="*/ 72212 w 146516"/>
                  <a:gd name="connsiteY753" fmla="*/ 135005 h 182622"/>
                  <a:gd name="connsiteX754" fmla="*/ 69072 w 146516"/>
                  <a:gd name="connsiteY754" fmla="*/ 136574 h 182622"/>
                  <a:gd name="connsiteX755" fmla="*/ 69072 w 146516"/>
                  <a:gd name="connsiteY755" fmla="*/ 138144 h 182622"/>
                  <a:gd name="connsiteX756" fmla="*/ 72212 w 146516"/>
                  <a:gd name="connsiteY756" fmla="*/ 136574 h 182622"/>
                  <a:gd name="connsiteX757" fmla="*/ 72212 w 146516"/>
                  <a:gd name="connsiteY757" fmla="*/ 136574 h 182622"/>
                  <a:gd name="connsiteX758" fmla="*/ 66456 w 146516"/>
                  <a:gd name="connsiteY758" fmla="*/ 139714 h 182622"/>
                  <a:gd name="connsiteX759" fmla="*/ 66456 w 146516"/>
                  <a:gd name="connsiteY759" fmla="*/ 138144 h 182622"/>
                  <a:gd name="connsiteX760" fmla="*/ 63839 w 146516"/>
                  <a:gd name="connsiteY760" fmla="*/ 139714 h 182622"/>
                  <a:gd name="connsiteX761" fmla="*/ 63839 w 146516"/>
                  <a:gd name="connsiteY761" fmla="*/ 141284 h 182622"/>
                  <a:gd name="connsiteX762" fmla="*/ 66456 w 146516"/>
                  <a:gd name="connsiteY762" fmla="*/ 139714 h 182622"/>
                  <a:gd name="connsiteX763" fmla="*/ 66456 w 146516"/>
                  <a:gd name="connsiteY763" fmla="*/ 139714 h 182622"/>
                  <a:gd name="connsiteX764" fmla="*/ 60700 w 146516"/>
                  <a:gd name="connsiteY764" fmla="*/ 143377 h 182622"/>
                  <a:gd name="connsiteX765" fmla="*/ 60700 w 146516"/>
                  <a:gd name="connsiteY765" fmla="*/ 141807 h 182622"/>
                  <a:gd name="connsiteX766" fmla="*/ 58083 w 146516"/>
                  <a:gd name="connsiteY766" fmla="*/ 143377 h 182622"/>
                  <a:gd name="connsiteX767" fmla="*/ 58083 w 146516"/>
                  <a:gd name="connsiteY767" fmla="*/ 144947 h 182622"/>
                  <a:gd name="connsiteX768" fmla="*/ 60700 w 146516"/>
                  <a:gd name="connsiteY768" fmla="*/ 143377 h 182622"/>
                  <a:gd name="connsiteX769" fmla="*/ 60700 w 146516"/>
                  <a:gd name="connsiteY769" fmla="*/ 143377 h 182622"/>
                  <a:gd name="connsiteX770" fmla="*/ 49188 w 146516"/>
                  <a:gd name="connsiteY770" fmla="*/ 149656 h 182622"/>
                  <a:gd name="connsiteX771" fmla="*/ 49188 w 146516"/>
                  <a:gd name="connsiteY771" fmla="*/ 148087 h 182622"/>
                  <a:gd name="connsiteX772" fmla="*/ 46048 w 146516"/>
                  <a:gd name="connsiteY772" fmla="*/ 149656 h 182622"/>
                  <a:gd name="connsiteX773" fmla="*/ 46048 w 146516"/>
                  <a:gd name="connsiteY773" fmla="*/ 151226 h 182622"/>
                  <a:gd name="connsiteX774" fmla="*/ 49188 w 146516"/>
                  <a:gd name="connsiteY774" fmla="*/ 149656 h 182622"/>
                  <a:gd name="connsiteX775" fmla="*/ 49188 w 146516"/>
                  <a:gd name="connsiteY775" fmla="*/ 149656 h 182622"/>
                  <a:gd name="connsiteX776" fmla="*/ 43432 w 146516"/>
                  <a:gd name="connsiteY776" fmla="*/ 153319 h 182622"/>
                  <a:gd name="connsiteX777" fmla="*/ 43432 w 146516"/>
                  <a:gd name="connsiteY777" fmla="*/ 151749 h 182622"/>
                  <a:gd name="connsiteX778" fmla="*/ 40815 w 146516"/>
                  <a:gd name="connsiteY778" fmla="*/ 153319 h 182622"/>
                  <a:gd name="connsiteX779" fmla="*/ 40815 w 146516"/>
                  <a:gd name="connsiteY779" fmla="*/ 154889 h 182622"/>
                  <a:gd name="connsiteX780" fmla="*/ 43432 w 146516"/>
                  <a:gd name="connsiteY780" fmla="*/ 153319 h 182622"/>
                  <a:gd name="connsiteX781" fmla="*/ 43432 w 146516"/>
                  <a:gd name="connsiteY781" fmla="*/ 153319 h 182622"/>
                  <a:gd name="connsiteX782" fmla="*/ 35059 w 146516"/>
                  <a:gd name="connsiteY782" fmla="*/ 158029 h 182622"/>
                  <a:gd name="connsiteX783" fmla="*/ 35059 w 146516"/>
                  <a:gd name="connsiteY783" fmla="*/ 158029 h 182622"/>
                  <a:gd name="connsiteX784" fmla="*/ 37676 w 146516"/>
                  <a:gd name="connsiteY784" fmla="*/ 156459 h 182622"/>
                  <a:gd name="connsiteX785" fmla="*/ 37676 w 146516"/>
                  <a:gd name="connsiteY785" fmla="*/ 154889 h 182622"/>
                  <a:gd name="connsiteX786" fmla="*/ 35583 w 146516"/>
                  <a:gd name="connsiteY786" fmla="*/ 155936 h 182622"/>
                  <a:gd name="connsiteX787" fmla="*/ 35583 w 146516"/>
                  <a:gd name="connsiteY787" fmla="*/ 154366 h 182622"/>
                  <a:gd name="connsiteX788" fmla="*/ 34536 w 146516"/>
                  <a:gd name="connsiteY788" fmla="*/ 154889 h 182622"/>
                  <a:gd name="connsiteX789" fmla="*/ 35059 w 146516"/>
                  <a:gd name="connsiteY789" fmla="*/ 158029 h 182622"/>
                  <a:gd name="connsiteX790" fmla="*/ 35059 w 146516"/>
                  <a:gd name="connsiteY790" fmla="*/ 158029 h 182622"/>
                  <a:gd name="connsiteX791" fmla="*/ 35059 w 146516"/>
                  <a:gd name="connsiteY791" fmla="*/ 158029 h 182622"/>
                  <a:gd name="connsiteX792" fmla="*/ 31920 w 146516"/>
                  <a:gd name="connsiteY792" fmla="*/ 159599 h 182622"/>
                  <a:gd name="connsiteX793" fmla="*/ 31920 w 146516"/>
                  <a:gd name="connsiteY793" fmla="*/ 158029 h 182622"/>
                  <a:gd name="connsiteX794" fmla="*/ 28780 w 146516"/>
                  <a:gd name="connsiteY794" fmla="*/ 159599 h 182622"/>
                  <a:gd name="connsiteX795" fmla="*/ 28780 w 146516"/>
                  <a:gd name="connsiteY795" fmla="*/ 161168 h 182622"/>
                  <a:gd name="connsiteX796" fmla="*/ 31920 w 146516"/>
                  <a:gd name="connsiteY796" fmla="*/ 159599 h 182622"/>
                  <a:gd name="connsiteX797" fmla="*/ 31920 w 146516"/>
                  <a:gd name="connsiteY797" fmla="*/ 159599 h 182622"/>
                  <a:gd name="connsiteX798" fmla="*/ 26164 w 146516"/>
                  <a:gd name="connsiteY798" fmla="*/ 162738 h 182622"/>
                  <a:gd name="connsiteX799" fmla="*/ 26164 w 146516"/>
                  <a:gd name="connsiteY799" fmla="*/ 161168 h 182622"/>
                  <a:gd name="connsiteX800" fmla="*/ 23547 w 146516"/>
                  <a:gd name="connsiteY800" fmla="*/ 162738 h 182622"/>
                  <a:gd name="connsiteX801" fmla="*/ 23547 w 146516"/>
                  <a:gd name="connsiteY801" fmla="*/ 164308 h 182622"/>
                  <a:gd name="connsiteX802" fmla="*/ 26164 w 146516"/>
                  <a:gd name="connsiteY802" fmla="*/ 162738 h 182622"/>
                  <a:gd name="connsiteX803" fmla="*/ 26164 w 146516"/>
                  <a:gd name="connsiteY803" fmla="*/ 162738 h 182622"/>
                  <a:gd name="connsiteX804" fmla="*/ 20408 w 146516"/>
                  <a:gd name="connsiteY804" fmla="*/ 166401 h 182622"/>
                  <a:gd name="connsiteX805" fmla="*/ 20408 w 146516"/>
                  <a:gd name="connsiteY805" fmla="*/ 164831 h 182622"/>
                  <a:gd name="connsiteX806" fmla="*/ 17268 w 146516"/>
                  <a:gd name="connsiteY806" fmla="*/ 166401 h 182622"/>
                  <a:gd name="connsiteX807" fmla="*/ 17268 w 146516"/>
                  <a:gd name="connsiteY807" fmla="*/ 167971 h 182622"/>
                  <a:gd name="connsiteX808" fmla="*/ 20408 w 146516"/>
                  <a:gd name="connsiteY808" fmla="*/ 166401 h 182622"/>
                  <a:gd name="connsiteX809" fmla="*/ 20408 w 146516"/>
                  <a:gd name="connsiteY809" fmla="*/ 166401 h 182622"/>
                  <a:gd name="connsiteX810" fmla="*/ 14652 w 146516"/>
                  <a:gd name="connsiteY810" fmla="*/ 169541 h 182622"/>
                  <a:gd name="connsiteX811" fmla="*/ 14652 w 146516"/>
                  <a:gd name="connsiteY811" fmla="*/ 167971 h 182622"/>
                  <a:gd name="connsiteX812" fmla="*/ 12035 w 146516"/>
                  <a:gd name="connsiteY812" fmla="*/ 169541 h 182622"/>
                  <a:gd name="connsiteX813" fmla="*/ 12035 w 146516"/>
                  <a:gd name="connsiteY813" fmla="*/ 171111 h 182622"/>
                  <a:gd name="connsiteX814" fmla="*/ 14652 w 146516"/>
                  <a:gd name="connsiteY814" fmla="*/ 169541 h 182622"/>
                  <a:gd name="connsiteX815" fmla="*/ 14652 w 146516"/>
                  <a:gd name="connsiteY815" fmla="*/ 169541 h 182622"/>
                  <a:gd name="connsiteX816" fmla="*/ 8896 w 146516"/>
                  <a:gd name="connsiteY816" fmla="*/ 172680 h 182622"/>
                  <a:gd name="connsiteX817" fmla="*/ 8896 w 146516"/>
                  <a:gd name="connsiteY817" fmla="*/ 171111 h 182622"/>
                  <a:gd name="connsiteX818" fmla="*/ 6279 w 146516"/>
                  <a:gd name="connsiteY818" fmla="*/ 172680 h 182622"/>
                  <a:gd name="connsiteX819" fmla="*/ 6279 w 146516"/>
                  <a:gd name="connsiteY819" fmla="*/ 174250 h 182622"/>
                  <a:gd name="connsiteX820" fmla="*/ 8896 w 146516"/>
                  <a:gd name="connsiteY820" fmla="*/ 172680 h 182622"/>
                  <a:gd name="connsiteX821" fmla="*/ 8896 w 146516"/>
                  <a:gd name="connsiteY821" fmla="*/ 172680 h 182622"/>
                  <a:gd name="connsiteX822" fmla="*/ 3140 w 146516"/>
                  <a:gd name="connsiteY822" fmla="*/ 174250 h 182622"/>
                  <a:gd name="connsiteX823" fmla="*/ 0 w 146516"/>
                  <a:gd name="connsiteY823" fmla="*/ 175820 h 182622"/>
                  <a:gd name="connsiteX824" fmla="*/ 0 w 146516"/>
                  <a:gd name="connsiteY824" fmla="*/ 177390 h 182622"/>
                  <a:gd name="connsiteX825" fmla="*/ 3140 w 146516"/>
                  <a:gd name="connsiteY825" fmla="*/ 176343 h 182622"/>
                  <a:gd name="connsiteX826" fmla="*/ 3140 w 146516"/>
                  <a:gd name="connsiteY826" fmla="*/ 174250 h 182622"/>
                  <a:gd name="connsiteX827" fmla="*/ 3140 w 146516"/>
                  <a:gd name="connsiteY827" fmla="*/ 174250 h 182622"/>
                  <a:gd name="connsiteX828" fmla="*/ 146517 w 146516"/>
                  <a:gd name="connsiteY828" fmla="*/ 71689 h 182622"/>
                  <a:gd name="connsiteX829" fmla="*/ 146517 w 146516"/>
                  <a:gd name="connsiteY829" fmla="*/ 70119 h 182622"/>
                  <a:gd name="connsiteX830" fmla="*/ 143900 w 146516"/>
                  <a:gd name="connsiteY830" fmla="*/ 71689 h 182622"/>
                  <a:gd name="connsiteX831" fmla="*/ 143900 w 146516"/>
                  <a:gd name="connsiteY831" fmla="*/ 73258 h 182622"/>
                  <a:gd name="connsiteX832" fmla="*/ 146517 w 146516"/>
                  <a:gd name="connsiteY832" fmla="*/ 71689 h 182622"/>
                  <a:gd name="connsiteX833" fmla="*/ 146517 w 146516"/>
                  <a:gd name="connsiteY833" fmla="*/ 71689 h 182622"/>
                  <a:gd name="connsiteX834" fmla="*/ 140761 w 146516"/>
                  <a:gd name="connsiteY834" fmla="*/ 74828 h 182622"/>
                  <a:gd name="connsiteX835" fmla="*/ 140761 w 146516"/>
                  <a:gd name="connsiteY835" fmla="*/ 73258 h 182622"/>
                  <a:gd name="connsiteX836" fmla="*/ 138144 w 146516"/>
                  <a:gd name="connsiteY836" fmla="*/ 74828 h 182622"/>
                  <a:gd name="connsiteX837" fmla="*/ 138144 w 146516"/>
                  <a:gd name="connsiteY837" fmla="*/ 76398 h 182622"/>
                  <a:gd name="connsiteX838" fmla="*/ 140761 w 146516"/>
                  <a:gd name="connsiteY838" fmla="*/ 74828 h 182622"/>
                  <a:gd name="connsiteX839" fmla="*/ 140761 w 146516"/>
                  <a:gd name="connsiteY839" fmla="*/ 74828 h 182622"/>
                  <a:gd name="connsiteX840" fmla="*/ 135005 w 146516"/>
                  <a:gd name="connsiteY840" fmla="*/ 77968 h 182622"/>
                  <a:gd name="connsiteX841" fmla="*/ 135005 w 146516"/>
                  <a:gd name="connsiteY841" fmla="*/ 76398 h 182622"/>
                  <a:gd name="connsiteX842" fmla="*/ 131865 w 146516"/>
                  <a:gd name="connsiteY842" fmla="*/ 77968 h 182622"/>
                  <a:gd name="connsiteX843" fmla="*/ 131865 w 146516"/>
                  <a:gd name="connsiteY843" fmla="*/ 79538 h 182622"/>
                  <a:gd name="connsiteX844" fmla="*/ 135005 w 146516"/>
                  <a:gd name="connsiteY844" fmla="*/ 77968 h 182622"/>
                  <a:gd name="connsiteX845" fmla="*/ 135005 w 146516"/>
                  <a:gd name="connsiteY845" fmla="*/ 77968 h 182622"/>
                  <a:gd name="connsiteX846" fmla="*/ 129249 w 146516"/>
                  <a:gd name="connsiteY846" fmla="*/ 81631 h 182622"/>
                  <a:gd name="connsiteX847" fmla="*/ 129249 w 146516"/>
                  <a:gd name="connsiteY847" fmla="*/ 80061 h 182622"/>
                  <a:gd name="connsiteX848" fmla="*/ 126109 w 146516"/>
                  <a:gd name="connsiteY848" fmla="*/ 81631 h 182622"/>
                  <a:gd name="connsiteX849" fmla="*/ 126109 w 146516"/>
                  <a:gd name="connsiteY849" fmla="*/ 83201 h 182622"/>
                  <a:gd name="connsiteX850" fmla="*/ 129249 w 146516"/>
                  <a:gd name="connsiteY850" fmla="*/ 81631 h 182622"/>
                  <a:gd name="connsiteX851" fmla="*/ 129249 w 146516"/>
                  <a:gd name="connsiteY851" fmla="*/ 81631 h 182622"/>
                  <a:gd name="connsiteX852" fmla="*/ 123493 w 146516"/>
                  <a:gd name="connsiteY852" fmla="*/ 84770 h 182622"/>
                  <a:gd name="connsiteX853" fmla="*/ 123493 w 146516"/>
                  <a:gd name="connsiteY853" fmla="*/ 83201 h 182622"/>
                  <a:gd name="connsiteX854" fmla="*/ 120353 w 146516"/>
                  <a:gd name="connsiteY854" fmla="*/ 84770 h 182622"/>
                  <a:gd name="connsiteX855" fmla="*/ 120353 w 146516"/>
                  <a:gd name="connsiteY855" fmla="*/ 86340 h 182622"/>
                  <a:gd name="connsiteX856" fmla="*/ 123493 w 146516"/>
                  <a:gd name="connsiteY856" fmla="*/ 84770 h 182622"/>
                  <a:gd name="connsiteX857" fmla="*/ 123493 w 146516"/>
                  <a:gd name="connsiteY857" fmla="*/ 84770 h 182622"/>
                  <a:gd name="connsiteX858" fmla="*/ 117737 w 146516"/>
                  <a:gd name="connsiteY858" fmla="*/ 87910 h 182622"/>
                  <a:gd name="connsiteX859" fmla="*/ 117737 w 146516"/>
                  <a:gd name="connsiteY859" fmla="*/ 86340 h 182622"/>
                  <a:gd name="connsiteX860" fmla="*/ 115120 w 146516"/>
                  <a:gd name="connsiteY860" fmla="*/ 87910 h 182622"/>
                  <a:gd name="connsiteX861" fmla="*/ 115120 w 146516"/>
                  <a:gd name="connsiteY861" fmla="*/ 89480 h 182622"/>
                  <a:gd name="connsiteX862" fmla="*/ 117737 w 146516"/>
                  <a:gd name="connsiteY862" fmla="*/ 87910 h 182622"/>
                  <a:gd name="connsiteX863" fmla="*/ 117737 w 146516"/>
                  <a:gd name="connsiteY863" fmla="*/ 87910 h 182622"/>
                  <a:gd name="connsiteX864" fmla="*/ 111981 w 146516"/>
                  <a:gd name="connsiteY864" fmla="*/ 90003 h 182622"/>
                  <a:gd name="connsiteX865" fmla="*/ 111981 w 146516"/>
                  <a:gd name="connsiteY865" fmla="*/ 90003 h 182622"/>
                  <a:gd name="connsiteX866" fmla="*/ 108841 w 146516"/>
                  <a:gd name="connsiteY866" fmla="*/ 91050 h 182622"/>
                  <a:gd name="connsiteX867" fmla="*/ 108841 w 146516"/>
                  <a:gd name="connsiteY867" fmla="*/ 92619 h 182622"/>
                  <a:gd name="connsiteX868" fmla="*/ 110411 w 146516"/>
                  <a:gd name="connsiteY868" fmla="*/ 91573 h 182622"/>
                  <a:gd name="connsiteX869" fmla="*/ 110411 w 146516"/>
                  <a:gd name="connsiteY869" fmla="*/ 93666 h 182622"/>
                  <a:gd name="connsiteX870" fmla="*/ 111981 w 146516"/>
                  <a:gd name="connsiteY870" fmla="*/ 92619 h 182622"/>
                  <a:gd name="connsiteX871" fmla="*/ 111981 w 146516"/>
                  <a:gd name="connsiteY871" fmla="*/ 90003 h 182622"/>
                  <a:gd name="connsiteX872" fmla="*/ 111981 w 146516"/>
                  <a:gd name="connsiteY872" fmla="*/ 90003 h 182622"/>
                  <a:gd name="connsiteX873" fmla="*/ 111981 w 146516"/>
                  <a:gd name="connsiteY873" fmla="*/ 90003 h 182622"/>
                  <a:gd name="connsiteX874" fmla="*/ 106225 w 146516"/>
                  <a:gd name="connsiteY874" fmla="*/ 94713 h 182622"/>
                  <a:gd name="connsiteX875" fmla="*/ 106225 w 146516"/>
                  <a:gd name="connsiteY875" fmla="*/ 93143 h 182622"/>
                  <a:gd name="connsiteX876" fmla="*/ 103085 w 146516"/>
                  <a:gd name="connsiteY876" fmla="*/ 94713 h 182622"/>
                  <a:gd name="connsiteX877" fmla="*/ 103085 w 146516"/>
                  <a:gd name="connsiteY877" fmla="*/ 96282 h 182622"/>
                  <a:gd name="connsiteX878" fmla="*/ 106225 w 146516"/>
                  <a:gd name="connsiteY878" fmla="*/ 94713 h 182622"/>
                  <a:gd name="connsiteX879" fmla="*/ 106225 w 146516"/>
                  <a:gd name="connsiteY879" fmla="*/ 94713 h 182622"/>
                  <a:gd name="connsiteX880" fmla="*/ 100469 w 146516"/>
                  <a:gd name="connsiteY880" fmla="*/ 97852 h 182622"/>
                  <a:gd name="connsiteX881" fmla="*/ 100469 w 146516"/>
                  <a:gd name="connsiteY881" fmla="*/ 96282 h 182622"/>
                  <a:gd name="connsiteX882" fmla="*/ 97329 w 146516"/>
                  <a:gd name="connsiteY882" fmla="*/ 97852 h 182622"/>
                  <a:gd name="connsiteX883" fmla="*/ 97329 w 146516"/>
                  <a:gd name="connsiteY883" fmla="*/ 99422 h 182622"/>
                  <a:gd name="connsiteX884" fmla="*/ 100469 w 146516"/>
                  <a:gd name="connsiteY884" fmla="*/ 97852 h 182622"/>
                  <a:gd name="connsiteX885" fmla="*/ 100469 w 146516"/>
                  <a:gd name="connsiteY885" fmla="*/ 97852 h 182622"/>
                  <a:gd name="connsiteX886" fmla="*/ 88957 w 146516"/>
                  <a:gd name="connsiteY886" fmla="*/ 104655 h 182622"/>
                  <a:gd name="connsiteX887" fmla="*/ 88957 w 146516"/>
                  <a:gd name="connsiteY887" fmla="*/ 103085 h 182622"/>
                  <a:gd name="connsiteX888" fmla="*/ 86340 w 146516"/>
                  <a:gd name="connsiteY888" fmla="*/ 104655 h 182622"/>
                  <a:gd name="connsiteX889" fmla="*/ 86340 w 146516"/>
                  <a:gd name="connsiteY889" fmla="*/ 106225 h 182622"/>
                  <a:gd name="connsiteX890" fmla="*/ 88957 w 146516"/>
                  <a:gd name="connsiteY890" fmla="*/ 104655 h 182622"/>
                  <a:gd name="connsiteX891" fmla="*/ 88957 w 146516"/>
                  <a:gd name="connsiteY891" fmla="*/ 104655 h 182622"/>
                  <a:gd name="connsiteX892" fmla="*/ 83201 w 146516"/>
                  <a:gd name="connsiteY892" fmla="*/ 107794 h 182622"/>
                  <a:gd name="connsiteX893" fmla="*/ 83201 w 146516"/>
                  <a:gd name="connsiteY893" fmla="*/ 106225 h 182622"/>
                  <a:gd name="connsiteX894" fmla="*/ 80061 w 146516"/>
                  <a:gd name="connsiteY894" fmla="*/ 107794 h 182622"/>
                  <a:gd name="connsiteX895" fmla="*/ 80061 w 146516"/>
                  <a:gd name="connsiteY895" fmla="*/ 109364 h 182622"/>
                  <a:gd name="connsiteX896" fmla="*/ 83201 w 146516"/>
                  <a:gd name="connsiteY896" fmla="*/ 107794 h 182622"/>
                  <a:gd name="connsiteX897" fmla="*/ 83201 w 146516"/>
                  <a:gd name="connsiteY897" fmla="*/ 107794 h 182622"/>
                  <a:gd name="connsiteX898" fmla="*/ 77445 w 146516"/>
                  <a:gd name="connsiteY898" fmla="*/ 110934 h 182622"/>
                  <a:gd name="connsiteX899" fmla="*/ 77445 w 146516"/>
                  <a:gd name="connsiteY899" fmla="*/ 109364 h 182622"/>
                  <a:gd name="connsiteX900" fmla="*/ 74305 w 146516"/>
                  <a:gd name="connsiteY900" fmla="*/ 110934 h 182622"/>
                  <a:gd name="connsiteX901" fmla="*/ 74305 w 146516"/>
                  <a:gd name="connsiteY901" fmla="*/ 112504 h 182622"/>
                  <a:gd name="connsiteX902" fmla="*/ 77445 w 146516"/>
                  <a:gd name="connsiteY902" fmla="*/ 110934 h 182622"/>
                  <a:gd name="connsiteX903" fmla="*/ 77445 w 146516"/>
                  <a:gd name="connsiteY903" fmla="*/ 110934 h 182622"/>
                  <a:gd name="connsiteX904" fmla="*/ 72212 w 146516"/>
                  <a:gd name="connsiteY904" fmla="*/ 114597 h 182622"/>
                  <a:gd name="connsiteX905" fmla="*/ 72212 w 146516"/>
                  <a:gd name="connsiteY905" fmla="*/ 113027 h 182622"/>
                  <a:gd name="connsiteX906" fmla="*/ 69072 w 146516"/>
                  <a:gd name="connsiteY906" fmla="*/ 114597 h 182622"/>
                  <a:gd name="connsiteX907" fmla="*/ 69072 w 146516"/>
                  <a:gd name="connsiteY907" fmla="*/ 116167 h 182622"/>
                  <a:gd name="connsiteX908" fmla="*/ 72212 w 146516"/>
                  <a:gd name="connsiteY908" fmla="*/ 114597 h 182622"/>
                  <a:gd name="connsiteX909" fmla="*/ 72212 w 146516"/>
                  <a:gd name="connsiteY909" fmla="*/ 114597 h 182622"/>
                  <a:gd name="connsiteX910" fmla="*/ 65932 w 146516"/>
                  <a:gd name="connsiteY910" fmla="*/ 117737 h 182622"/>
                  <a:gd name="connsiteX911" fmla="*/ 65932 w 146516"/>
                  <a:gd name="connsiteY911" fmla="*/ 116167 h 182622"/>
                  <a:gd name="connsiteX912" fmla="*/ 63316 w 146516"/>
                  <a:gd name="connsiteY912" fmla="*/ 117737 h 182622"/>
                  <a:gd name="connsiteX913" fmla="*/ 63316 w 146516"/>
                  <a:gd name="connsiteY913" fmla="*/ 119306 h 182622"/>
                  <a:gd name="connsiteX914" fmla="*/ 65932 w 146516"/>
                  <a:gd name="connsiteY914" fmla="*/ 117737 h 182622"/>
                  <a:gd name="connsiteX915" fmla="*/ 65932 w 146516"/>
                  <a:gd name="connsiteY915" fmla="*/ 117737 h 182622"/>
                  <a:gd name="connsiteX916" fmla="*/ 60700 w 146516"/>
                  <a:gd name="connsiteY916" fmla="*/ 120876 h 182622"/>
                  <a:gd name="connsiteX917" fmla="*/ 60700 w 146516"/>
                  <a:gd name="connsiteY917" fmla="*/ 119306 h 182622"/>
                  <a:gd name="connsiteX918" fmla="*/ 58083 w 146516"/>
                  <a:gd name="connsiteY918" fmla="*/ 120876 h 182622"/>
                  <a:gd name="connsiteX919" fmla="*/ 58083 w 146516"/>
                  <a:gd name="connsiteY919" fmla="*/ 122446 h 182622"/>
                  <a:gd name="connsiteX920" fmla="*/ 60700 w 146516"/>
                  <a:gd name="connsiteY920" fmla="*/ 120876 h 182622"/>
                  <a:gd name="connsiteX921" fmla="*/ 60700 w 146516"/>
                  <a:gd name="connsiteY921" fmla="*/ 120876 h 182622"/>
                  <a:gd name="connsiteX922" fmla="*/ 54944 w 146516"/>
                  <a:gd name="connsiteY922" fmla="*/ 122969 h 182622"/>
                  <a:gd name="connsiteX923" fmla="*/ 54944 w 146516"/>
                  <a:gd name="connsiteY923" fmla="*/ 122969 h 182622"/>
                  <a:gd name="connsiteX924" fmla="*/ 51804 w 146516"/>
                  <a:gd name="connsiteY924" fmla="*/ 124016 h 182622"/>
                  <a:gd name="connsiteX925" fmla="*/ 51804 w 146516"/>
                  <a:gd name="connsiteY925" fmla="*/ 125586 h 182622"/>
                  <a:gd name="connsiteX926" fmla="*/ 53374 w 146516"/>
                  <a:gd name="connsiteY926" fmla="*/ 124539 h 182622"/>
                  <a:gd name="connsiteX927" fmla="*/ 53374 w 146516"/>
                  <a:gd name="connsiteY927" fmla="*/ 126632 h 182622"/>
                  <a:gd name="connsiteX928" fmla="*/ 54944 w 146516"/>
                  <a:gd name="connsiteY928" fmla="*/ 125586 h 182622"/>
                  <a:gd name="connsiteX929" fmla="*/ 54944 w 146516"/>
                  <a:gd name="connsiteY929" fmla="*/ 122969 h 182622"/>
                  <a:gd name="connsiteX930" fmla="*/ 54944 w 146516"/>
                  <a:gd name="connsiteY930" fmla="*/ 122969 h 182622"/>
                  <a:gd name="connsiteX931" fmla="*/ 54944 w 146516"/>
                  <a:gd name="connsiteY931" fmla="*/ 122969 h 182622"/>
                  <a:gd name="connsiteX932" fmla="*/ 49188 w 146516"/>
                  <a:gd name="connsiteY932" fmla="*/ 127679 h 182622"/>
                  <a:gd name="connsiteX933" fmla="*/ 49188 w 146516"/>
                  <a:gd name="connsiteY933" fmla="*/ 126109 h 182622"/>
                  <a:gd name="connsiteX934" fmla="*/ 46048 w 146516"/>
                  <a:gd name="connsiteY934" fmla="*/ 127679 h 182622"/>
                  <a:gd name="connsiteX935" fmla="*/ 46048 w 146516"/>
                  <a:gd name="connsiteY935" fmla="*/ 129249 h 182622"/>
                  <a:gd name="connsiteX936" fmla="*/ 49188 w 146516"/>
                  <a:gd name="connsiteY936" fmla="*/ 127679 h 182622"/>
                  <a:gd name="connsiteX937" fmla="*/ 49188 w 146516"/>
                  <a:gd name="connsiteY937" fmla="*/ 127679 h 182622"/>
                  <a:gd name="connsiteX938" fmla="*/ 43432 w 146516"/>
                  <a:gd name="connsiteY938" fmla="*/ 130818 h 182622"/>
                  <a:gd name="connsiteX939" fmla="*/ 43432 w 146516"/>
                  <a:gd name="connsiteY939" fmla="*/ 129249 h 182622"/>
                  <a:gd name="connsiteX940" fmla="*/ 40292 w 146516"/>
                  <a:gd name="connsiteY940" fmla="*/ 130818 h 182622"/>
                  <a:gd name="connsiteX941" fmla="*/ 40292 w 146516"/>
                  <a:gd name="connsiteY941" fmla="*/ 132388 h 182622"/>
                  <a:gd name="connsiteX942" fmla="*/ 43432 w 146516"/>
                  <a:gd name="connsiteY942" fmla="*/ 130818 h 182622"/>
                  <a:gd name="connsiteX943" fmla="*/ 43432 w 146516"/>
                  <a:gd name="connsiteY943" fmla="*/ 130818 h 182622"/>
                  <a:gd name="connsiteX944" fmla="*/ 37676 w 146516"/>
                  <a:gd name="connsiteY944" fmla="*/ 134481 h 182622"/>
                  <a:gd name="connsiteX945" fmla="*/ 37676 w 146516"/>
                  <a:gd name="connsiteY945" fmla="*/ 132912 h 182622"/>
                  <a:gd name="connsiteX946" fmla="*/ 34536 w 146516"/>
                  <a:gd name="connsiteY946" fmla="*/ 134481 h 182622"/>
                  <a:gd name="connsiteX947" fmla="*/ 34536 w 146516"/>
                  <a:gd name="connsiteY947" fmla="*/ 135005 h 182622"/>
                  <a:gd name="connsiteX948" fmla="*/ 34013 w 146516"/>
                  <a:gd name="connsiteY948" fmla="*/ 135005 h 182622"/>
                  <a:gd name="connsiteX949" fmla="*/ 34013 w 146516"/>
                  <a:gd name="connsiteY949" fmla="*/ 138144 h 182622"/>
                  <a:gd name="connsiteX950" fmla="*/ 35583 w 146516"/>
                  <a:gd name="connsiteY950" fmla="*/ 137098 h 182622"/>
                  <a:gd name="connsiteX951" fmla="*/ 35583 w 146516"/>
                  <a:gd name="connsiteY951" fmla="*/ 135005 h 182622"/>
                  <a:gd name="connsiteX952" fmla="*/ 37676 w 146516"/>
                  <a:gd name="connsiteY952" fmla="*/ 134481 h 182622"/>
                  <a:gd name="connsiteX953" fmla="*/ 37676 w 146516"/>
                  <a:gd name="connsiteY953" fmla="*/ 134481 h 182622"/>
                  <a:gd name="connsiteX954" fmla="*/ 31920 w 146516"/>
                  <a:gd name="connsiteY954" fmla="*/ 137621 h 182622"/>
                  <a:gd name="connsiteX955" fmla="*/ 31920 w 146516"/>
                  <a:gd name="connsiteY955" fmla="*/ 136051 h 182622"/>
                  <a:gd name="connsiteX956" fmla="*/ 28780 w 146516"/>
                  <a:gd name="connsiteY956" fmla="*/ 137621 h 182622"/>
                  <a:gd name="connsiteX957" fmla="*/ 28780 w 146516"/>
                  <a:gd name="connsiteY957" fmla="*/ 139191 h 182622"/>
                  <a:gd name="connsiteX958" fmla="*/ 31920 w 146516"/>
                  <a:gd name="connsiteY958" fmla="*/ 137621 h 182622"/>
                  <a:gd name="connsiteX959" fmla="*/ 31920 w 146516"/>
                  <a:gd name="connsiteY959" fmla="*/ 137621 h 182622"/>
                  <a:gd name="connsiteX960" fmla="*/ 26164 w 146516"/>
                  <a:gd name="connsiteY960" fmla="*/ 140761 h 182622"/>
                  <a:gd name="connsiteX961" fmla="*/ 26164 w 146516"/>
                  <a:gd name="connsiteY961" fmla="*/ 139191 h 182622"/>
                  <a:gd name="connsiteX962" fmla="*/ 23547 w 146516"/>
                  <a:gd name="connsiteY962" fmla="*/ 140761 h 182622"/>
                  <a:gd name="connsiteX963" fmla="*/ 23547 w 146516"/>
                  <a:gd name="connsiteY963" fmla="*/ 142331 h 182622"/>
                  <a:gd name="connsiteX964" fmla="*/ 26164 w 146516"/>
                  <a:gd name="connsiteY964" fmla="*/ 140761 h 182622"/>
                  <a:gd name="connsiteX965" fmla="*/ 26164 w 146516"/>
                  <a:gd name="connsiteY965" fmla="*/ 140761 h 182622"/>
                  <a:gd name="connsiteX966" fmla="*/ 20408 w 146516"/>
                  <a:gd name="connsiteY966" fmla="*/ 144424 h 182622"/>
                  <a:gd name="connsiteX967" fmla="*/ 20408 w 146516"/>
                  <a:gd name="connsiteY967" fmla="*/ 142854 h 182622"/>
                  <a:gd name="connsiteX968" fmla="*/ 17268 w 146516"/>
                  <a:gd name="connsiteY968" fmla="*/ 144424 h 182622"/>
                  <a:gd name="connsiteX969" fmla="*/ 17268 w 146516"/>
                  <a:gd name="connsiteY969" fmla="*/ 145993 h 182622"/>
                  <a:gd name="connsiteX970" fmla="*/ 20408 w 146516"/>
                  <a:gd name="connsiteY970" fmla="*/ 144424 h 182622"/>
                  <a:gd name="connsiteX971" fmla="*/ 20408 w 146516"/>
                  <a:gd name="connsiteY971" fmla="*/ 144424 h 182622"/>
                  <a:gd name="connsiteX972" fmla="*/ 14652 w 146516"/>
                  <a:gd name="connsiteY972" fmla="*/ 147563 h 182622"/>
                  <a:gd name="connsiteX973" fmla="*/ 14652 w 146516"/>
                  <a:gd name="connsiteY973" fmla="*/ 145993 h 182622"/>
                  <a:gd name="connsiteX974" fmla="*/ 12035 w 146516"/>
                  <a:gd name="connsiteY974" fmla="*/ 147563 h 182622"/>
                  <a:gd name="connsiteX975" fmla="*/ 12035 w 146516"/>
                  <a:gd name="connsiteY975" fmla="*/ 149133 h 182622"/>
                  <a:gd name="connsiteX976" fmla="*/ 14652 w 146516"/>
                  <a:gd name="connsiteY976" fmla="*/ 147563 h 182622"/>
                  <a:gd name="connsiteX977" fmla="*/ 14652 w 146516"/>
                  <a:gd name="connsiteY977" fmla="*/ 147563 h 182622"/>
                  <a:gd name="connsiteX978" fmla="*/ 8896 w 146516"/>
                  <a:gd name="connsiteY978" fmla="*/ 150703 h 182622"/>
                  <a:gd name="connsiteX979" fmla="*/ 8896 w 146516"/>
                  <a:gd name="connsiteY979" fmla="*/ 149133 h 182622"/>
                  <a:gd name="connsiteX980" fmla="*/ 6279 w 146516"/>
                  <a:gd name="connsiteY980" fmla="*/ 150703 h 182622"/>
                  <a:gd name="connsiteX981" fmla="*/ 6279 w 146516"/>
                  <a:gd name="connsiteY981" fmla="*/ 152273 h 182622"/>
                  <a:gd name="connsiteX982" fmla="*/ 8896 w 146516"/>
                  <a:gd name="connsiteY982" fmla="*/ 150703 h 182622"/>
                  <a:gd name="connsiteX983" fmla="*/ 8896 w 146516"/>
                  <a:gd name="connsiteY983" fmla="*/ 150703 h 182622"/>
                  <a:gd name="connsiteX984" fmla="*/ 3140 w 146516"/>
                  <a:gd name="connsiteY984" fmla="*/ 152273 h 182622"/>
                  <a:gd name="connsiteX985" fmla="*/ 0 w 146516"/>
                  <a:gd name="connsiteY985" fmla="*/ 153843 h 182622"/>
                  <a:gd name="connsiteX986" fmla="*/ 0 w 146516"/>
                  <a:gd name="connsiteY986" fmla="*/ 155412 h 182622"/>
                  <a:gd name="connsiteX987" fmla="*/ 3140 w 146516"/>
                  <a:gd name="connsiteY987" fmla="*/ 153843 h 182622"/>
                  <a:gd name="connsiteX988" fmla="*/ 3140 w 146516"/>
                  <a:gd name="connsiteY988" fmla="*/ 152273 h 182622"/>
                  <a:gd name="connsiteX989" fmla="*/ 3140 w 146516"/>
                  <a:gd name="connsiteY989" fmla="*/ 152273 h 182622"/>
                  <a:gd name="connsiteX990" fmla="*/ 145993 w 146516"/>
                  <a:gd name="connsiteY990" fmla="*/ 49711 h 182622"/>
                  <a:gd name="connsiteX991" fmla="*/ 145993 w 146516"/>
                  <a:gd name="connsiteY991" fmla="*/ 48141 h 182622"/>
                  <a:gd name="connsiteX992" fmla="*/ 143377 w 146516"/>
                  <a:gd name="connsiteY992" fmla="*/ 49711 h 182622"/>
                  <a:gd name="connsiteX993" fmla="*/ 143377 w 146516"/>
                  <a:gd name="connsiteY993" fmla="*/ 51281 h 182622"/>
                  <a:gd name="connsiteX994" fmla="*/ 145993 w 146516"/>
                  <a:gd name="connsiteY994" fmla="*/ 49711 h 182622"/>
                  <a:gd name="connsiteX995" fmla="*/ 145993 w 146516"/>
                  <a:gd name="connsiteY995" fmla="*/ 49711 h 182622"/>
                  <a:gd name="connsiteX996" fmla="*/ 140237 w 146516"/>
                  <a:gd name="connsiteY996" fmla="*/ 52851 h 182622"/>
                  <a:gd name="connsiteX997" fmla="*/ 140237 w 146516"/>
                  <a:gd name="connsiteY997" fmla="*/ 51281 h 182622"/>
                  <a:gd name="connsiteX998" fmla="*/ 137621 w 146516"/>
                  <a:gd name="connsiteY998" fmla="*/ 52851 h 182622"/>
                  <a:gd name="connsiteX999" fmla="*/ 137621 w 146516"/>
                  <a:gd name="connsiteY999" fmla="*/ 54420 h 182622"/>
                  <a:gd name="connsiteX1000" fmla="*/ 140237 w 146516"/>
                  <a:gd name="connsiteY1000" fmla="*/ 52851 h 182622"/>
                  <a:gd name="connsiteX1001" fmla="*/ 140237 w 146516"/>
                  <a:gd name="connsiteY1001" fmla="*/ 52851 h 182622"/>
                  <a:gd name="connsiteX1002" fmla="*/ 135005 w 146516"/>
                  <a:gd name="connsiteY1002" fmla="*/ 55990 h 182622"/>
                  <a:gd name="connsiteX1003" fmla="*/ 135005 w 146516"/>
                  <a:gd name="connsiteY1003" fmla="*/ 54420 h 182622"/>
                  <a:gd name="connsiteX1004" fmla="*/ 131865 w 146516"/>
                  <a:gd name="connsiteY1004" fmla="*/ 55990 h 182622"/>
                  <a:gd name="connsiteX1005" fmla="*/ 131865 w 146516"/>
                  <a:gd name="connsiteY1005" fmla="*/ 57560 h 182622"/>
                  <a:gd name="connsiteX1006" fmla="*/ 135005 w 146516"/>
                  <a:gd name="connsiteY1006" fmla="*/ 55990 h 182622"/>
                  <a:gd name="connsiteX1007" fmla="*/ 135005 w 146516"/>
                  <a:gd name="connsiteY1007" fmla="*/ 55990 h 182622"/>
                  <a:gd name="connsiteX1008" fmla="*/ 129249 w 146516"/>
                  <a:gd name="connsiteY1008" fmla="*/ 59653 h 182622"/>
                  <a:gd name="connsiteX1009" fmla="*/ 129249 w 146516"/>
                  <a:gd name="connsiteY1009" fmla="*/ 58083 h 182622"/>
                  <a:gd name="connsiteX1010" fmla="*/ 126109 w 146516"/>
                  <a:gd name="connsiteY1010" fmla="*/ 59653 h 182622"/>
                  <a:gd name="connsiteX1011" fmla="*/ 126109 w 146516"/>
                  <a:gd name="connsiteY1011" fmla="*/ 61223 h 182622"/>
                  <a:gd name="connsiteX1012" fmla="*/ 129249 w 146516"/>
                  <a:gd name="connsiteY1012" fmla="*/ 59653 h 182622"/>
                  <a:gd name="connsiteX1013" fmla="*/ 129249 w 146516"/>
                  <a:gd name="connsiteY1013" fmla="*/ 59653 h 182622"/>
                  <a:gd name="connsiteX1014" fmla="*/ 123493 w 146516"/>
                  <a:gd name="connsiteY1014" fmla="*/ 62793 h 182622"/>
                  <a:gd name="connsiteX1015" fmla="*/ 123493 w 146516"/>
                  <a:gd name="connsiteY1015" fmla="*/ 61223 h 182622"/>
                  <a:gd name="connsiteX1016" fmla="*/ 120353 w 146516"/>
                  <a:gd name="connsiteY1016" fmla="*/ 62793 h 182622"/>
                  <a:gd name="connsiteX1017" fmla="*/ 120353 w 146516"/>
                  <a:gd name="connsiteY1017" fmla="*/ 64363 h 182622"/>
                  <a:gd name="connsiteX1018" fmla="*/ 123493 w 146516"/>
                  <a:gd name="connsiteY1018" fmla="*/ 62793 h 182622"/>
                  <a:gd name="connsiteX1019" fmla="*/ 123493 w 146516"/>
                  <a:gd name="connsiteY1019" fmla="*/ 62793 h 182622"/>
                  <a:gd name="connsiteX1020" fmla="*/ 117737 w 146516"/>
                  <a:gd name="connsiteY1020" fmla="*/ 65933 h 182622"/>
                  <a:gd name="connsiteX1021" fmla="*/ 117737 w 146516"/>
                  <a:gd name="connsiteY1021" fmla="*/ 64363 h 182622"/>
                  <a:gd name="connsiteX1022" fmla="*/ 115120 w 146516"/>
                  <a:gd name="connsiteY1022" fmla="*/ 65933 h 182622"/>
                  <a:gd name="connsiteX1023" fmla="*/ 115120 w 146516"/>
                  <a:gd name="connsiteY1023" fmla="*/ 67502 h 182622"/>
                  <a:gd name="connsiteX1024" fmla="*/ 117737 w 146516"/>
                  <a:gd name="connsiteY1024" fmla="*/ 65933 h 182622"/>
                  <a:gd name="connsiteX1025" fmla="*/ 117737 w 146516"/>
                  <a:gd name="connsiteY1025" fmla="*/ 65933 h 182622"/>
                  <a:gd name="connsiteX1026" fmla="*/ 111981 w 146516"/>
                  <a:gd name="connsiteY1026" fmla="*/ 69595 h 182622"/>
                  <a:gd name="connsiteX1027" fmla="*/ 111981 w 146516"/>
                  <a:gd name="connsiteY1027" fmla="*/ 68026 h 182622"/>
                  <a:gd name="connsiteX1028" fmla="*/ 108841 w 146516"/>
                  <a:gd name="connsiteY1028" fmla="*/ 69595 h 182622"/>
                  <a:gd name="connsiteX1029" fmla="*/ 108841 w 146516"/>
                  <a:gd name="connsiteY1029" fmla="*/ 71165 h 182622"/>
                  <a:gd name="connsiteX1030" fmla="*/ 111981 w 146516"/>
                  <a:gd name="connsiteY1030" fmla="*/ 69595 h 182622"/>
                  <a:gd name="connsiteX1031" fmla="*/ 111981 w 146516"/>
                  <a:gd name="connsiteY1031" fmla="*/ 69595 h 182622"/>
                  <a:gd name="connsiteX1032" fmla="*/ 111981 w 146516"/>
                  <a:gd name="connsiteY1032" fmla="*/ 73782 h 182622"/>
                  <a:gd name="connsiteX1033" fmla="*/ 110411 w 146516"/>
                  <a:gd name="connsiteY1033" fmla="*/ 74828 h 182622"/>
                  <a:gd name="connsiteX1034" fmla="*/ 110411 w 146516"/>
                  <a:gd name="connsiteY1034" fmla="*/ 71689 h 182622"/>
                  <a:gd name="connsiteX1035" fmla="*/ 111981 w 146516"/>
                  <a:gd name="connsiteY1035" fmla="*/ 70642 h 182622"/>
                  <a:gd name="connsiteX1036" fmla="*/ 111981 w 146516"/>
                  <a:gd name="connsiteY1036" fmla="*/ 73782 h 182622"/>
                  <a:gd name="connsiteX1037" fmla="*/ 111981 w 146516"/>
                  <a:gd name="connsiteY1037" fmla="*/ 73782 h 182622"/>
                  <a:gd name="connsiteX1038" fmla="*/ 111981 w 146516"/>
                  <a:gd name="connsiteY1038" fmla="*/ 66979 h 182622"/>
                  <a:gd name="connsiteX1039" fmla="*/ 110411 w 146516"/>
                  <a:gd name="connsiteY1039" fmla="*/ 68026 h 182622"/>
                  <a:gd name="connsiteX1040" fmla="*/ 110411 w 146516"/>
                  <a:gd name="connsiteY1040" fmla="*/ 64886 h 182622"/>
                  <a:gd name="connsiteX1041" fmla="*/ 111981 w 146516"/>
                  <a:gd name="connsiteY1041" fmla="*/ 63839 h 182622"/>
                  <a:gd name="connsiteX1042" fmla="*/ 111981 w 146516"/>
                  <a:gd name="connsiteY1042" fmla="*/ 66979 h 182622"/>
                  <a:gd name="connsiteX1043" fmla="*/ 111981 w 146516"/>
                  <a:gd name="connsiteY1043" fmla="*/ 66979 h 182622"/>
                  <a:gd name="connsiteX1044" fmla="*/ 106225 w 146516"/>
                  <a:gd name="connsiteY1044" fmla="*/ 72735 h 182622"/>
                  <a:gd name="connsiteX1045" fmla="*/ 106225 w 146516"/>
                  <a:gd name="connsiteY1045" fmla="*/ 71165 h 182622"/>
                  <a:gd name="connsiteX1046" fmla="*/ 103085 w 146516"/>
                  <a:gd name="connsiteY1046" fmla="*/ 72735 h 182622"/>
                  <a:gd name="connsiteX1047" fmla="*/ 103085 w 146516"/>
                  <a:gd name="connsiteY1047" fmla="*/ 74305 h 182622"/>
                  <a:gd name="connsiteX1048" fmla="*/ 106225 w 146516"/>
                  <a:gd name="connsiteY1048" fmla="*/ 72735 h 182622"/>
                  <a:gd name="connsiteX1049" fmla="*/ 106225 w 146516"/>
                  <a:gd name="connsiteY1049" fmla="*/ 72735 h 182622"/>
                  <a:gd name="connsiteX1050" fmla="*/ 100469 w 146516"/>
                  <a:gd name="connsiteY1050" fmla="*/ 75875 h 182622"/>
                  <a:gd name="connsiteX1051" fmla="*/ 100469 w 146516"/>
                  <a:gd name="connsiteY1051" fmla="*/ 74305 h 182622"/>
                  <a:gd name="connsiteX1052" fmla="*/ 97329 w 146516"/>
                  <a:gd name="connsiteY1052" fmla="*/ 75875 h 182622"/>
                  <a:gd name="connsiteX1053" fmla="*/ 97329 w 146516"/>
                  <a:gd name="connsiteY1053" fmla="*/ 77445 h 182622"/>
                  <a:gd name="connsiteX1054" fmla="*/ 100469 w 146516"/>
                  <a:gd name="connsiteY1054" fmla="*/ 75875 h 182622"/>
                  <a:gd name="connsiteX1055" fmla="*/ 100469 w 146516"/>
                  <a:gd name="connsiteY1055" fmla="*/ 75875 h 182622"/>
                  <a:gd name="connsiteX1056" fmla="*/ 94713 w 146516"/>
                  <a:gd name="connsiteY1056" fmla="*/ 79538 h 182622"/>
                  <a:gd name="connsiteX1057" fmla="*/ 92096 w 146516"/>
                  <a:gd name="connsiteY1057" fmla="*/ 81107 h 182622"/>
                  <a:gd name="connsiteX1058" fmla="*/ 92096 w 146516"/>
                  <a:gd name="connsiteY1058" fmla="*/ 79538 h 182622"/>
                  <a:gd name="connsiteX1059" fmla="*/ 94713 w 146516"/>
                  <a:gd name="connsiteY1059" fmla="*/ 77968 h 182622"/>
                  <a:gd name="connsiteX1060" fmla="*/ 94713 w 146516"/>
                  <a:gd name="connsiteY1060" fmla="*/ 79538 h 182622"/>
                  <a:gd name="connsiteX1061" fmla="*/ 94713 w 146516"/>
                  <a:gd name="connsiteY1061" fmla="*/ 79538 h 182622"/>
                  <a:gd name="connsiteX1062" fmla="*/ 88957 w 146516"/>
                  <a:gd name="connsiteY1062" fmla="*/ 82677 h 182622"/>
                  <a:gd name="connsiteX1063" fmla="*/ 88957 w 146516"/>
                  <a:gd name="connsiteY1063" fmla="*/ 81107 h 182622"/>
                  <a:gd name="connsiteX1064" fmla="*/ 86340 w 146516"/>
                  <a:gd name="connsiteY1064" fmla="*/ 82677 h 182622"/>
                  <a:gd name="connsiteX1065" fmla="*/ 86340 w 146516"/>
                  <a:gd name="connsiteY1065" fmla="*/ 84247 h 182622"/>
                  <a:gd name="connsiteX1066" fmla="*/ 88957 w 146516"/>
                  <a:gd name="connsiteY1066" fmla="*/ 82677 h 182622"/>
                  <a:gd name="connsiteX1067" fmla="*/ 88957 w 146516"/>
                  <a:gd name="connsiteY1067" fmla="*/ 82677 h 182622"/>
                  <a:gd name="connsiteX1068" fmla="*/ 83201 w 146516"/>
                  <a:gd name="connsiteY1068" fmla="*/ 85817 h 182622"/>
                  <a:gd name="connsiteX1069" fmla="*/ 83201 w 146516"/>
                  <a:gd name="connsiteY1069" fmla="*/ 84247 h 182622"/>
                  <a:gd name="connsiteX1070" fmla="*/ 80061 w 146516"/>
                  <a:gd name="connsiteY1070" fmla="*/ 85817 h 182622"/>
                  <a:gd name="connsiteX1071" fmla="*/ 80061 w 146516"/>
                  <a:gd name="connsiteY1071" fmla="*/ 87387 h 182622"/>
                  <a:gd name="connsiteX1072" fmla="*/ 83201 w 146516"/>
                  <a:gd name="connsiteY1072" fmla="*/ 85817 h 182622"/>
                  <a:gd name="connsiteX1073" fmla="*/ 83201 w 146516"/>
                  <a:gd name="connsiteY1073" fmla="*/ 85817 h 182622"/>
                  <a:gd name="connsiteX1074" fmla="*/ 77445 w 146516"/>
                  <a:gd name="connsiteY1074" fmla="*/ 88957 h 182622"/>
                  <a:gd name="connsiteX1075" fmla="*/ 77445 w 146516"/>
                  <a:gd name="connsiteY1075" fmla="*/ 87387 h 182622"/>
                  <a:gd name="connsiteX1076" fmla="*/ 74828 w 146516"/>
                  <a:gd name="connsiteY1076" fmla="*/ 88957 h 182622"/>
                  <a:gd name="connsiteX1077" fmla="*/ 74828 w 146516"/>
                  <a:gd name="connsiteY1077" fmla="*/ 90526 h 182622"/>
                  <a:gd name="connsiteX1078" fmla="*/ 77445 w 146516"/>
                  <a:gd name="connsiteY1078" fmla="*/ 88957 h 182622"/>
                  <a:gd name="connsiteX1079" fmla="*/ 77445 w 146516"/>
                  <a:gd name="connsiteY1079" fmla="*/ 88957 h 182622"/>
                  <a:gd name="connsiteX1080" fmla="*/ 71688 w 146516"/>
                  <a:gd name="connsiteY1080" fmla="*/ 92619 h 182622"/>
                  <a:gd name="connsiteX1081" fmla="*/ 71688 w 146516"/>
                  <a:gd name="connsiteY1081" fmla="*/ 91050 h 182622"/>
                  <a:gd name="connsiteX1082" fmla="*/ 68549 w 146516"/>
                  <a:gd name="connsiteY1082" fmla="*/ 92619 h 182622"/>
                  <a:gd name="connsiteX1083" fmla="*/ 68549 w 146516"/>
                  <a:gd name="connsiteY1083" fmla="*/ 94189 h 182622"/>
                  <a:gd name="connsiteX1084" fmla="*/ 71688 w 146516"/>
                  <a:gd name="connsiteY1084" fmla="*/ 92619 h 182622"/>
                  <a:gd name="connsiteX1085" fmla="*/ 71688 w 146516"/>
                  <a:gd name="connsiteY1085" fmla="*/ 92619 h 182622"/>
                  <a:gd name="connsiteX1086" fmla="*/ 65932 w 146516"/>
                  <a:gd name="connsiteY1086" fmla="*/ 95759 h 182622"/>
                  <a:gd name="connsiteX1087" fmla="*/ 65932 w 146516"/>
                  <a:gd name="connsiteY1087" fmla="*/ 94189 h 182622"/>
                  <a:gd name="connsiteX1088" fmla="*/ 63316 w 146516"/>
                  <a:gd name="connsiteY1088" fmla="*/ 95759 h 182622"/>
                  <a:gd name="connsiteX1089" fmla="*/ 63316 w 146516"/>
                  <a:gd name="connsiteY1089" fmla="*/ 97329 h 182622"/>
                  <a:gd name="connsiteX1090" fmla="*/ 65932 w 146516"/>
                  <a:gd name="connsiteY1090" fmla="*/ 95759 h 182622"/>
                  <a:gd name="connsiteX1091" fmla="*/ 65932 w 146516"/>
                  <a:gd name="connsiteY1091" fmla="*/ 95759 h 182622"/>
                  <a:gd name="connsiteX1092" fmla="*/ 60176 w 146516"/>
                  <a:gd name="connsiteY1092" fmla="*/ 98899 h 182622"/>
                  <a:gd name="connsiteX1093" fmla="*/ 60176 w 146516"/>
                  <a:gd name="connsiteY1093" fmla="*/ 97329 h 182622"/>
                  <a:gd name="connsiteX1094" fmla="*/ 57560 w 146516"/>
                  <a:gd name="connsiteY1094" fmla="*/ 98899 h 182622"/>
                  <a:gd name="connsiteX1095" fmla="*/ 57560 w 146516"/>
                  <a:gd name="connsiteY1095" fmla="*/ 100469 h 182622"/>
                  <a:gd name="connsiteX1096" fmla="*/ 60176 w 146516"/>
                  <a:gd name="connsiteY1096" fmla="*/ 98899 h 182622"/>
                  <a:gd name="connsiteX1097" fmla="*/ 60176 w 146516"/>
                  <a:gd name="connsiteY1097" fmla="*/ 98899 h 182622"/>
                  <a:gd name="connsiteX1098" fmla="*/ 54944 w 146516"/>
                  <a:gd name="connsiteY1098" fmla="*/ 102562 h 182622"/>
                  <a:gd name="connsiteX1099" fmla="*/ 54944 w 146516"/>
                  <a:gd name="connsiteY1099" fmla="*/ 100992 h 182622"/>
                  <a:gd name="connsiteX1100" fmla="*/ 51804 w 146516"/>
                  <a:gd name="connsiteY1100" fmla="*/ 102562 h 182622"/>
                  <a:gd name="connsiteX1101" fmla="*/ 51804 w 146516"/>
                  <a:gd name="connsiteY1101" fmla="*/ 104132 h 182622"/>
                  <a:gd name="connsiteX1102" fmla="*/ 54944 w 146516"/>
                  <a:gd name="connsiteY1102" fmla="*/ 102562 h 182622"/>
                  <a:gd name="connsiteX1103" fmla="*/ 54944 w 146516"/>
                  <a:gd name="connsiteY1103" fmla="*/ 102562 h 182622"/>
                  <a:gd name="connsiteX1104" fmla="*/ 54944 w 146516"/>
                  <a:gd name="connsiteY1104" fmla="*/ 106748 h 182622"/>
                  <a:gd name="connsiteX1105" fmla="*/ 53374 w 146516"/>
                  <a:gd name="connsiteY1105" fmla="*/ 107794 h 182622"/>
                  <a:gd name="connsiteX1106" fmla="*/ 53374 w 146516"/>
                  <a:gd name="connsiteY1106" fmla="*/ 104655 h 182622"/>
                  <a:gd name="connsiteX1107" fmla="*/ 54944 w 146516"/>
                  <a:gd name="connsiteY1107" fmla="*/ 103608 h 182622"/>
                  <a:gd name="connsiteX1108" fmla="*/ 54944 w 146516"/>
                  <a:gd name="connsiteY1108" fmla="*/ 106748 h 182622"/>
                  <a:gd name="connsiteX1109" fmla="*/ 54944 w 146516"/>
                  <a:gd name="connsiteY1109" fmla="*/ 106748 h 182622"/>
                  <a:gd name="connsiteX1110" fmla="*/ 54944 w 146516"/>
                  <a:gd name="connsiteY1110" fmla="*/ 99945 h 182622"/>
                  <a:gd name="connsiteX1111" fmla="*/ 53374 w 146516"/>
                  <a:gd name="connsiteY1111" fmla="*/ 100992 h 182622"/>
                  <a:gd name="connsiteX1112" fmla="*/ 53374 w 146516"/>
                  <a:gd name="connsiteY1112" fmla="*/ 97852 h 182622"/>
                  <a:gd name="connsiteX1113" fmla="*/ 54944 w 146516"/>
                  <a:gd name="connsiteY1113" fmla="*/ 96806 h 182622"/>
                  <a:gd name="connsiteX1114" fmla="*/ 54944 w 146516"/>
                  <a:gd name="connsiteY1114" fmla="*/ 99945 h 182622"/>
                  <a:gd name="connsiteX1115" fmla="*/ 54944 w 146516"/>
                  <a:gd name="connsiteY1115" fmla="*/ 99945 h 182622"/>
                  <a:gd name="connsiteX1116" fmla="*/ 49188 w 146516"/>
                  <a:gd name="connsiteY1116" fmla="*/ 105701 h 182622"/>
                  <a:gd name="connsiteX1117" fmla="*/ 49188 w 146516"/>
                  <a:gd name="connsiteY1117" fmla="*/ 104132 h 182622"/>
                  <a:gd name="connsiteX1118" fmla="*/ 46048 w 146516"/>
                  <a:gd name="connsiteY1118" fmla="*/ 105701 h 182622"/>
                  <a:gd name="connsiteX1119" fmla="*/ 46048 w 146516"/>
                  <a:gd name="connsiteY1119" fmla="*/ 107271 h 182622"/>
                  <a:gd name="connsiteX1120" fmla="*/ 49188 w 146516"/>
                  <a:gd name="connsiteY1120" fmla="*/ 105701 h 182622"/>
                  <a:gd name="connsiteX1121" fmla="*/ 49188 w 146516"/>
                  <a:gd name="connsiteY1121" fmla="*/ 105701 h 182622"/>
                  <a:gd name="connsiteX1122" fmla="*/ 43432 w 146516"/>
                  <a:gd name="connsiteY1122" fmla="*/ 108841 h 182622"/>
                  <a:gd name="connsiteX1123" fmla="*/ 43432 w 146516"/>
                  <a:gd name="connsiteY1123" fmla="*/ 107271 h 182622"/>
                  <a:gd name="connsiteX1124" fmla="*/ 40815 w 146516"/>
                  <a:gd name="connsiteY1124" fmla="*/ 108841 h 182622"/>
                  <a:gd name="connsiteX1125" fmla="*/ 40815 w 146516"/>
                  <a:gd name="connsiteY1125" fmla="*/ 110411 h 182622"/>
                  <a:gd name="connsiteX1126" fmla="*/ 43432 w 146516"/>
                  <a:gd name="connsiteY1126" fmla="*/ 108841 h 182622"/>
                  <a:gd name="connsiteX1127" fmla="*/ 43432 w 146516"/>
                  <a:gd name="connsiteY1127" fmla="*/ 108841 h 182622"/>
                  <a:gd name="connsiteX1128" fmla="*/ 37676 w 146516"/>
                  <a:gd name="connsiteY1128" fmla="*/ 112504 h 182622"/>
                  <a:gd name="connsiteX1129" fmla="*/ 37676 w 146516"/>
                  <a:gd name="connsiteY1129" fmla="*/ 110934 h 182622"/>
                  <a:gd name="connsiteX1130" fmla="*/ 34536 w 146516"/>
                  <a:gd name="connsiteY1130" fmla="*/ 111981 h 182622"/>
                  <a:gd name="connsiteX1131" fmla="*/ 34536 w 146516"/>
                  <a:gd name="connsiteY1131" fmla="*/ 113550 h 182622"/>
                  <a:gd name="connsiteX1132" fmla="*/ 37676 w 146516"/>
                  <a:gd name="connsiteY1132" fmla="*/ 112504 h 182622"/>
                  <a:gd name="connsiteX1133" fmla="*/ 37676 w 146516"/>
                  <a:gd name="connsiteY1133" fmla="*/ 112504 h 182622"/>
                  <a:gd name="connsiteX1134" fmla="*/ 35583 w 146516"/>
                  <a:gd name="connsiteY1134" fmla="*/ 110934 h 182622"/>
                  <a:gd name="connsiteX1135" fmla="*/ 34536 w 146516"/>
                  <a:gd name="connsiteY1135" fmla="*/ 111981 h 182622"/>
                  <a:gd name="connsiteX1136" fmla="*/ 34536 w 146516"/>
                  <a:gd name="connsiteY1136" fmla="*/ 108841 h 182622"/>
                  <a:gd name="connsiteX1137" fmla="*/ 36106 w 146516"/>
                  <a:gd name="connsiteY1137" fmla="*/ 107794 h 182622"/>
                  <a:gd name="connsiteX1138" fmla="*/ 35583 w 146516"/>
                  <a:gd name="connsiteY1138" fmla="*/ 110934 h 182622"/>
                  <a:gd name="connsiteX1139" fmla="*/ 35583 w 146516"/>
                  <a:gd name="connsiteY1139" fmla="*/ 110934 h 182622"/>
                  <a:gd name="connsiteX1140" fmla="*/ 31920 w 146516"/>
                  <a:gd name="connsiteY1140" fmla="*/ 115644 h 182622"/>
                  <a:gd name="connsiteX1141" fmla="*/ 31920 w 146516"/>
                  <a:gd name="connsiteY1141" fmla="*/ 114074 h 182622"/>
                  <a:gd name="connsiteX1142" fmla="*/ 28780 w 146516"/>
                  <a:gd name="connsiteY1142" fmla="*/ 115644 h 182622"/>
                  <a:gd name="connsiteX1143" fmla="*/ 28780 w 146516"/>
                  <a:gd name="connsiteY1143" fmla="*/ 117213 h 182622"/>
                  <a:gd name="connsiteX1144" fmla="*/ 31920 w 146516"/>
                  <a:gd name="connsiteY1144" fmla="*/ 115644 h 182622"/>
                  <a:gd name="connsiteX1145" fmla="*/ 31920 w 146516"/>
                  <a:gd name="connsiteY1145" fmla="*/ 115644 h 182622"/>
                  <a:gd name="connsiteX1146" fmla="*/ 26164 w 146516"/>
                  <a:gd name="connsiteY1146" fmla="*/ 118783 h 182622"/>
                  <a:gd name="connsiteX1147" fmla="*/ 26164 w 146516"/>
                  <a:gd name="connsiteY1147" fmla="*/ 117213 h 182622"/>
                  <a:gd name="connsiteX1148" fmla="*/ 23547 w 146516"/>
                  <a:gd name="connsiteY1148" fmla="*/ 118783 h 182622"/>
                  <a:gd name="connsiteX1149" fmla="*/ 23547 w 146516"/>
                  <a:gd name="connsiteY1149" fmla="*/ 120353 h 182622"/>
                  <a:gd name="connsiteX1150" fmla="*/ 26164 w 146516"/>
                  <a:gd name="connsiteY1150" fmla="*/ 118783 h 182622"/>
                  <a:gd name="connsiteX1151" fmla="*/ 26164 w 146516"/>
                  <a:gd name="connsiteY1151" fmla="*/ 118783 h 182622"/>
                  <a:gd name="connsiteX1152" fmla="*/ 20408 w 146516"/>
                  <a:gd name="connsiteY1152" fmla="*/ 122446 h 182622"/>
                  <a:gd name="connsiteX1153" fmla="*/ 20408 w 146516"/>
                  <a:gd name="connsiteY1153" fmla="*/ 120876 h 182622"/>
                  <a:gd name="connsiteX1154" fmla="*/ 17268 w 146516"/>
                  <a:gd name="connsiteY1154" fmla="*/ 122446 h 182622"/>
                  <a:gd name="connsiteX1155" fmla="*/ 17268 w 146516"/>
                  <a:gd name="connsiteY1155" fmla="*/ 124016 h 182622"/>
                  <a:gd name="connsiteX1156" fmla="*/ 20408 w 146516"/>
                  <a:gd name="connsiteY1156" fmla="*/ 122446 h 182622"/>
                  <a:gd name="connsiteX1157" fmla="*/ 20408 w 146516"/>
                  <a:gd name="connsiteY1157" fmla="*/ 122446 h 182622"/>
                  <a:gd name="connsiteX1158" fmla="*/ 14652 w 146516"/>
                  <a:gd name="connsiteY1158" fmla="*/ 125586 h 182622"/>
                  <a:gd name="connsiteX1159" fmla="*/ 14652 w 146516"/>
                  <a:gd name="connsiteY1159" fmla="*/ 124016 h 182622"/>
                  <a:gd name="connsiteX1160" fmla="*/ 11512 w 146516"/>
                  <a:gd name="connsiteY1160" fmla="*/ 125586 h 182622"/>
                  <a:gd name="connsiteX1161" fmla="*/ 11512 w 146516"/>
                  <a:gd name="connsiteY1161" fmla="*/ 127156 h 182622"/>
                  <a:gd name="connsiteX1162" fmla="*/ 14652 w 146516"/>
                  <a:gd name="connsiteY1162" fmla="*/ 125586 h 182622"/>
                  <a:gd name="connsiteX1163" fmla="*/ 14652 w 146516"/>
                  <a:gd name="connsiteY1163" fmla="*/ 125586 h 182622"/>
                  <a:gd name="connsiteX1164" fmla="*/ 8896 w 146516"/>
                  <a:gd name="connsiteY1164" fmla="*/ 128725 h 182622"/>
                  <a:gd name="connsiteX1165" fmla="*/ 8896 w 146516"/>
                  <a:gd name="connsiteY1165" fmla="*/ 127156 h 182622"/>
                  <a:gd name="connsiteX1166" fmla="*/ 6279 w 146516"/>
                  <a:gd name="connsiteY1166" fmla="*/ 128725 h 182622"/>
                  <a:gd name="connsiteX1167" fmla="*/ 6279 w 146516"/>
                  <a:gd name="connsiteY1167" fmla="*/ 130295 h 182622"/>
                  <a:gd name="connsiteX1168" fmla="*/ 8896 w 146516"/>
                  <a:gd name="connsiteY1168" fmla="*/ 128725 h 182622"/>
                  <a:gd name="connsiteX1169" fmla="*/ 8896 w 146516"/>
                  <a:gd name="connsiteY1169" fmla="*/ 128725 h 182622"/>
                  <a:gd name="connsiteX1170" fmla="*/ 3140 w 146516"/>
                  <a:gd name="connsiteY1170" fmla="*/ 130295 h 182622"/>
                  <a:gd name="connsiteX1171" fmla="*/ 0 w 146516"/>
                  <a:gd name="connsiteY1171" fmla="*/ 131865 h 182622"/>
                  <a:gd name="connsiteX1172" fmla="*/ 0 w 146516"/>
                  <a:gd name="connsiteY1172" fmla="*/ 133435 h 182622"/>
                  <a:gd name="connsiteX1173" fmla="*/ 3140 w 146516"/>
                  <a:gd name="connsiteY1173" fmla="*/ 132388 h 182622"/>
                  <a:gd name="connsiteX1174" fmla="*/ 3140 w 146516"/>
                  <a:gd name="connsiteY1174" fmla="*/ 130295 h 182622"/>
                  <a:gd name="connsiteX1175" fmla="*/ 3140 w 146516"/>
                  <a:gd name="connsiteY1175" fmla="*/ 130295 h 182622"/>
                  <a:gd name="connsiteX1176" fmla="*/ 145993 w 146516"/>
                  <a:gd name="connsiteY1176" fmla="*/ 27734 h 182622"/>
                  <a:gd name="connsiteX1177" fmla="*/ 145993 w 146516"/>
                  <a:gd name="connsiteY1177" fmla="*/ 26164 h 182622"/>
                  <a:gd name="connsiteX1178" fmla="*/ 143377 w 146516"/>
                  <a:gd name="connsiteY1178" fmla="*/ 27734 h 182622"/>
                  <a:gd name="connsiteX1179" fmla="*/ 143377 w 146516"/>
                  <a:gd name="connsiteY1179" fmla="*/ 29303 h 182622"/>
                  <a:gd name="connsiteX1180" fmla="*/ 145993 w 146516"/>
                  <a:gd name="connsiteY1180" fmla="*/ 27734 h 182622"/>
                  <a:gd name="connsiteX1181" fmla="*/ 145993 w 146516"/>
                  <a:gd name="connsiteY1181" fmla="*/ 27734 h 182622"/>
                  <a:gd name="connsiteX1182" fmla="*/ 140237 w 146516"/>
                  <a:gd name="connsiteY1182" fmla="*/ 30873 h 182622"/>
                  <a:gd name="connsiteX1183" fmla="*/ 140237 w 146516"/>
                  <a:gd name="connsiteY1183" fmla="*/ 29303 h 182622"/>
                  <a:gd name="connsiteX1184" fmla="*/ 137621 w 146516"/>
                  <a:gd name="connsiteY1184" fmla="*/ 30873 h 182622"/>
                  <a:gd name="connsiteX1185" fmla="*/ 137621 w 146516"/>
                  <a:gd name="connsiteY1185" fmla="*/ 32443 h 182622"/>
                  <a:gd name="connsiteX1186" fmla="*/ 140237 w 146516"/>
                  <a:gd name="connsiteY1186" fmla="*/ 30873 h 182622"/>
                  <a:gd name="connsiteX1187" fmla="*/ 140237 w 146516"/>
                  <a:gd name="connsiteY1187" fmla="*/ 30873 h 182622"/>
                  <a:gd name="connsiteX1188" fmla="*/ 135005 w 146516"/>
                  <a:gd name="connsiteY1188" fmla="*/ 34013 h 182622"/>
                  <a:gd name="connsiteX1189" fmla="*/ 135005 w 146516"/>
                  <a:gd name="connsiteY1189" fmla="*/ 32443 h 182622"/>
                  <a:gd name="connsiteX1190" fmla="*/ 131865 w 146516"/>
                  <a:gd name="connsiteY1190" fmla="*/ 34013 h 182622"/>
                  <a:gd name="connsiteX1191" fmla="*/ 131865 w 146516"/>
                  <a:gd name="connsiteY1191" fmla="*/ 35583 h 182622"/>
                  <a:gd name="connsiteX1192" fmla="*/ 135005 w 146516"/>
                  <a:gd name="connsiteY1192" fmla="*/ 34013 h 182622"/>
                  <a:gd name="connsiteX1193" fmla="*/ 135005 w 146516"/>
                  <a:gd name="connsiteY1193" fmla="*/ 34013 h 182622"/>
                  <a:gd name="connsiteX1194" fmla="*/ 129249 w 146516"/>
                  <a:gd name="connsiteY1194" fmla="*/ 37152 h 182622"/>
                  <a:gd name="connsiteX1195" fmla="*/ 129249 w 146516"/>
                  <a:gd name="connsiteY1195" fmla="*/ 35583 h 182622"/>
                  <a:gd name="connsiteX1196" fmla="*/ 126109 w 146516"/>
                  <a:gd name="connsiteY1196" fmla="*/ 37152 h 182622"/>
                  <a:gd name="connsiteX1197" fmla="*/ 126109 w 146516"/>
                  <a:gd name="connsiteY1197" fmla="*/ 38722 h 182622"/>
                  <a:gd name="connsiteX1198" fmla="*/ 129249 w 146516"/>
                  <a:gd name="connsiteY1198" fmla="*/ 37152 h 182622"/>
                  <a:gd name="connsiteX1199" fmla="*/ 129249 w 146516"/>
                  <a:gd name="connsiteY1199" fmla="*/ 37152 h 182622"/>
                  <a:gd name="connsiteX1200" fmla="*/ 123493 w 146516"/>
                  <a:gd name="connsiteY1200" fmla="*/ 40815 h 182622"/>
                  <a:gd name="connsiteX1201" fmla="*/ 123493 w 146516"/>
                  <a:gd name="connsiteY1201" fmla="*/ 39246 h 182622"/>
                  <a:gd name="connsiteX1202" fmla="*/ 120353 w 146516"/>
                  <a:gd name="connsiteY1202" fmla="*/ 40815 h 182622"/>
                  <a:gd name="connsiteX1203" fmla="*/ 120353 w 146516"/>
                  <a:gd name="connsiteY1203" fmla="*/ 42385 h 182622"/>
                  <a:gd name="connsiteX1204" fmla="*/ 123493 w 146516"/>
                  <a:gd name="connsiteY1204" fmla="*/ 40815 h 182622"/>
                  <a:gd name="connsiteX1205" fmla="*/ 123493 w 146516"/>
                  <a:gd name="connsiteY1205" fmla="*/ 40815 h 182622"/>
                  <a:gd name="connsiteX1206" fmla="*/ 117737 w 146516"/>
                  <a:gd name="connsiteY1206" fmla="*/ 43955 h 182622"/>
                  <a:gd name="connsiteX1207" fmla="*/ 117737 w 146516"/>
                  <a:gd name="connsiteY1207" fmla="*/ 42385 h 182622"/>
                  <a:gd name="connsiteX1208" fmla="*/ 115120 w 146516"/>
                  <a:gd name="connsiteY1208" fmla="*/ 43955 h 182622"/>
                  <a:gd name="connsiteX1209" fmla="*/ 115120 w 146516"/>
                  <a:gd name="connsiteY1209" fmla="*/ 45525 h 182622"/>
                  <a:gd name="connsiteX1210" fmla="*/ 117737 w 146516"/>
                  <a:gd name="connsiteY1210" fmla="*/ 43955 h 182622"/>
                  <a:gd name="connsiteX1211" fmla="*/ 117737 w 146516"/>
                  <a:gd name="connsiteY1211" fmla="*/ 43955 h 182622"/>
                  <a:gd name="connsiteX1212" fmla="*/ 110411 w 146516"/>
                  <a:gd name="connsiteY1212" fmla="*/ 46571 h 182622"/>
                  <a:gd name="connsiteX1213" fmla="*/ 108841 w 146516"/>
                  <a:gd name="connsiteY1213" fmla="*/ 47618 h 182622"/>
                  <a:gd name="connsiteX1214" fmla="*/ 108841 w 146516"/>
                  <a:gd name="connsiteY1214" fmla="*/ 49188 h 182622"/>
                  <a:gd name="connsiteX1215" fmla="*/ 110411 w 146516"/>
                  <a:gd name="connsiteY1215" fmla="*/ 48141 h 182622"/>
                  <a:gd name="connsiteX1216" fmla="*/ 111457 w 146516"/>
                  <a:gd name="connsiteY1216" fmla="*/ 47618 h 182622"/>
                  <a:gd name="connsiteX1217" fmla="*/ 111457 w 146516"/>
                  <a:gd name="connsiteY1217" fmla="*/ 47618 h 182622"/>
                  <a:gd name="connsiteX1218" fmla="*/ 111457 w 146516"/>
                  <a:gd name="connsiteY1218" fmla="*/ 44478 h 182622"/>
                  <a:gd name="connsiteX1219" fmla="*/ 109887 w 146516"/>
                  <a:gd name="connsiteY1219" fmla="*/ 45525 h 182622"/>
                  <a:gd name="connsiteX1220" fmla="*/ 110411 w 146516"/>
                  <a:gd name="connsiteY1220" fmla="*/ 46571 h 182622"/>
                  <a:gd name="connsiteX1221" fmla="*/ 110411 w 146516"/>
                  <a:gd name="connsiteY1221" fmla="*/ 46571 h 182622"/>
                  <a:gd name="connsiteX1222" fmla="*/ 106225 w 146516"/>
                  <a:gd name="connsiteY1222" fmla="*/ 50758 h 182622"/>
                  <a:gd name="connsiteX1223" fmla="*/ 106225 w 146516"/>
                  <a:gd name="connsiteY1223" fmla="*/ 49188 h 182622"/>
                  <a:gd name="connsiteX1224" fmla="*/ 103085 w 146516"/>
                  <a:gd name="connsiteY1224" fmla="*/ 50758 h 182622"/>
                  <a:gd name="connsiteX1225" fmla="*/ 103085 w 146516"/>
                  <a:gd name="connsiteY1225" fmla="*/ 52327 h 182622"/>
                  <a:gd name="connsiteX1226" fmla="*/ 106225 w 146516"/>
                  <a:gd name="connsiteY1226" fmla="*/ 50758 h 182622"/>
                  <a:gd name="connsiteX1227" fmla="*/ 106225 w 146516"/>
                  <a:gd name="connsiteY1227" fmla="*/ 50758 h 182622"/>
                  <a:gd name="connsiteX1228" fmla="*/ 100469 w 146516"/>
                  <a:gd name="connsiteY1228" fmla="*/ 53897 h 182622"/>
                  <a:gd name="connsiteX1229" fmla="*/ 100469 w 146516"/>
                  <a:gd name="connsiteY1229" fmla="*/ 52327 h 182622"/>
                  <a:gd name="connsiteX1230" fmla="*/ 97329 w 146516"/>
                  <a:gd name="connsiteY1230" fmla="*/ 53897 h 182622"/>
                  <a:gd name="connsiteX1231" fmla="*/ 97329 w 146516"/>
                  <a:gd name="connsiteY1231" fmla="*/ 55467 h 182622"/>
                  <a:gd name="connsiteX1232" fmla="*/ 100469 w 146516"/>
                  <a:gd name="connsiteY1232" fmla="*/ 53897 h 182622"/>
                  <a:gd name="connsiteX1233" fmla="*/ 100469 w 146516"/>
                  <a:gd name="connsiteY1233" fmla="*/ 53897 h 182622"/>
                  <a:gd name="connsiteX1234" fmla="*/ 94713 w 146516"/>
                  <a:gd name="connsiteY1234" fmla="*/ 55467 h 182622"/>
                  <a:gd name="connsiteX1235" fmla="*/ 93143 w 146516"/>
                  <a:gd name="connsiteY1235" fmla="*/ 56514 h 182622"/>
                  <a:gd name="connsiteX1236" fmla="*/ 93143 w 146516"/>
                  <a:gd name="connsiteY1236" fmla="*/ 54944 h 182622"/>
                  <a:gd name="connsiteX1237" fmla="*/ 91573 w 146516"/>
                  <a:gd name="connsiteY1237" fmla="*/ 55990 h 182622"/>
                  <a:gd name="connsiteX1238" fmla="*/ 91573 w 146516"/>
                  <a:gd name="connsiteY1238" fmla="*/ 59130 h 182622"/>
                  <a:gd name="connsiteX1239" fmla="*/ 92096 w 146516"/>
                  <a:gd name="connsiteY1239" fmla="*/ 59130 h 182622"/>
                  <a:gd name="connsiteX1240" fmla="*/ 93143 w 146516"/>
                  <a:gd name="connsiteY1240" fmla="*/ 58607 h 182622"/>
                  <a:gd name="connsiteX1241" fmla="*/ 94713 w 146516"/>
                  <a:gd name="connsiteY1241" fmla="*/ 57560 h 182622"/>
                  <a:gd name="connsiteX1242" fmla="*/ 94713 w 146516"/>
                  <a:gd name="connsiteY1242" fmla="*/ 55467 h 182622"/>
                  <a:gd name="connsiteX1243" fmla="*/ 94713 w 146516"/>
                  <a:gd name="connsiteY1243" fmla="*/ 55467 h 182622"/>
                  <a:gd name="connsiteX1244" fmla="*/ 88957 w 146516"/>
                  <a:gd name="connsiteY1244" fmla="*/ 60700 h 182622"/>
                  <a:gd name="connsiteX1245" fmla="*/ 88957 w 146516"/>
                  <a:gd name="connsiteY1245" fmla="*/ 59130 h 182622"/>
                  <a:gd name="connsiteX1246" fmla="*/ 86340 w 146516"/>
                  <a:gd name="connsiteY1246" fmla="*/ 60700 h 182622"/>
                  <a:gd name="connsiteX1247" fmla="*/ 86340 w 146516"/>
                  <a:gd name="connsiteY1247" fmla="*/ 62270 h 182622"/>
                  <a:gd name="connsiteX1248" fmla="*/ 88957 w 146516"/>
                  <a:gd name="connsiteY1248" fmla="*/ 60700 h 182622"/>
                  <a:gd name="connsiteX1249" fmla="*/ 88957 w 146516"/>
                  <a:gd name="connsiteY1249" fmla="*/ 60700 h 182622"/>
                  <a:gd name="connsiteX1250" fmla="*/ 83201 w 146516"/>
                  <a:gd name="connsiteY1250" fmla="*/ 63839 h 182622"/>
                  <a:gd name="connsiteX1251" fmla="*/ 83201 w 146516"/>
                  <a:gd name="connsiteY1251" fmla="*/ 62270 h 182622"/>
                  <a:gd name="connsiteX1252" fmla="*/ 80061 w 146516"/>
                  <a:gd name="connsiteY1252" fmla="*/ 63839 h 182622"/>
                  <a:gd name="connsiteX1253" fmla="*/ 80061 w 146516"/>
                  <a:gd name="connsiteY1253" fmla="*/ 65409 h 182622"/>
                  <a:gd name="connsiteX1254" fmla="*/ 83201 w 146516"/>
                  <a:gd name="connsiteY1254" fmla="*/ 63839 h 182622"/>
                  <a:gd name="connsiteX1255" fmla="*/ 83201 w 146516"/>
                  <a:gd name="connsiteY1255" fmla="*/ 63839 h 182622"/>
                  <a:gd name="connsiteX1256" fmla="*/ 77445 w 146516"/>
                  <a:gd name="connsiteY1256" fmla="*/ 66979 h 182622"/>
                  <a:gd name="connsiteX1257" fmla="*/ 77445 w 146516"/>
                  <a:gd name="connsiteY1257" fmla="*/ 65409 h 182622"/>
                  <a:gd name="connsiteX1258" fmla="*/ 74305 w 146516"/>
                  <a:gd name="connsiteY1258" fmla="*/ 66979 h 182622"/>
                  <a:gd name="connsiteX1259" fmla="*/ 74305 w 146516"/>
                  <a:gd name="connsiteY1259" fmla="*/ 68549 h 182622"/>
                  <a:gd name="connsiteX1260" fmla="*/ 77445 w 146516"/>
                  <a:gd name="connsiteY1260" fmla="*/ 66979 h 182622"/>
                  <a:gd name="connsiteX1261" fmla="*/ 77445 w 146516"/>
                  <a:gd name="connsiteY1261" fmla="*/ 66979 h 182622"/>
                  <a:gd name="connsiteX1262" fmla="*/ 71688 w 146516"/>
                  <a:gd name="connsiteY1262" fmla="*/ 70642 h 182622"/>
                  <a:gd name="connsiteX1263" fmla="*/ 71688 w 146516"/>
                  <a:gd name="connsiteY1263" fmla="*/ 69072 h 182622"/>
                  <a:gd name="connsiteX1264" fmla="*/ 68549 w 146516"/>
                  <a:gd name="connsiteY1264" fmla="*/ 70642 h 182622"/>
                  <a:gd name="connsiteX1265" fmla="*/ 68549 w 146516"/>
                  <a:gd name="connsiteY1265" fmla="*/ 72212 h 182622"/>
                  <a:gd name="connsiteX1266" fmla="*/ 71688 w 146516"/>
                  <a:gd name="connsiteY1266" fmla="*/ 70642 h 182622"/>
                  <a:gd name="connsiteX1267" fmla="*/ 71688 w 146516"/>
                  <a:gd name="connsiteY1267" fmla="*/ 70642 h 182622"/>
                  <a:gd name="connsiteX1268" fmla="*/ 65932 w 146516"/>
                  <a:gd name="connsiteY1268" fmla="*/ 73782 h 182622"/>
                  <a:gd name="connsiteX1269" fmla="*/ 65932 w 146516"/>
                  <a:gd name="connsiteY1269" fmla="*/ 72212 h 182622"/>
                  <a:gd name="connsiteX1270" fmla="*/ 63316 w 146516"/>
                  <a:gd name="connsiteY1270" fmla="*/ 73782 h 182622"/>
                  <a:gd name="connsiteX1271" fmla="*/ 63316 w 146516"/>
                  <a:gd name="connsiteY1271" fmla="*/ 75351 h 182622"/>
                  <a:gd name="connsiteX1272" fmla="*/ 65932 w 146516"/>
                  <a:gd name="connsiteY1272" fmla="*/ 73782 h 182622"/>
                  <a:gd name="connsiteX1273" fmla="*/ 65932 w 146516"/>
                  <a:gd name="connsiteY1273" fmla="*/ 73782 h 182622"/>
                  <a:gd name="connsiteX1274" fmla="*/ 60176 w 146516"/>
                  <a:gd name="connsiteY1274" fmla="*/ 76921 h 182622"/>
                  <a:gd name="connsiteX1275" fmla="*/ 60176 w 146516"/>
                  <a:gd name="connsiteY1275" fmla="*/ 75351 h 182622"/>
                  <a:gd name="connsiteX1276" fmla="*/ 57560 w 146516"/>
                  <a:gd name="connsiteY1276" fmla="*/ 76921 h 182622"/>
                  <a:gd name="connsiteX1277" fmla="*/ 57560 w 146516"/>
                  <a:gd name="connsiteY1277" fmla="*/ 78491 h 182622"/>
                  <a:gd name="connsiteX1278" fmla="*/ 60176 w 146516"/>
                  <a:gd name="connsiteY1278" fmla="*/ 76921 h 182622"/>
                  <a:gd name="connsiteX1279" fmla="*/ 60176 w 146516"/>
                  <a:gd name="connsiteY1279" fmla="*/ 76921 h 182622"/>
                  <a:gd name="connsiteX1280" fmla="*/ 53374 w 146516"/>
                  <a:gd name="connsiteY1280" fmla="*/ 79538 h 182622"/>
                  <a:gd name="connsiteX1281" fmla="*/ 51804 w 146516"/>
                  <a:gd name="connsiteY1281" fmla="*/ 80584 h 182622"/>
                  <a:gd name="connsiteX1282" fmla="*/ 51804 w 146516"/>
                  <a:gd name="connsiteY1282" fmla="*/ 82154 h 182622"/>
                  <a:gd name="connsiteX1283" fmla="*/ 53374 w 146516"/>
                  <a:gd name="connsiteY1283" fmla="*/ 81107 h 182622"/>
                  <a:gd name="connsiteX1284" fmla="*/ 54420 w 146516"/>
                  <a:gd name="connsiteY1284" fmla="*/ 80584 h 182622"/>
                  <a:gd name="connsiteX1285" fmla="*/ 54420 w 146516"/>
                  <a:gd name="connsiteY1285" fmla="*/ 80584 h 182622"/>
                  <a:gd name="connsiteX1286" fmla="*/ 54420 w 146516"/>
                  <a:gd name="connsiteY1286" fmla="*/ 77445 h 182622"/>
                  <a:gd name="connsiteX1287" fmla="*/ 52851 w 146516"/>
                  <a:gd name="connsiteY1287" fmla="*/ 78491 h 182622"/>
                  <a:gd name="connsiteX1288" fmla="*/ 53374 w 146516"/>
                  <a:gd name="connsiteY1288" fmla="*/ 79538 h 182622"/>
                  <a:gd name="connsiteX1289" fmla="*/ 53374 w 146516"/>
                  <a:gd name="connsiteY1289" fmla="*/ 79538 h 182622"/>
                  <a:gd name="connsiteX1290" fmla="*/ 48664 w 146516"/>
                  <a:gd name="connsiteY1290" fmla="*/ 83724 h 182622"/>
                  <a:gd name="connsiteX1291" fmla="*/ 48664 w 146516"/>
                  <a:gd name="connsiteY1291" fmla="*/ 82154 h 182622"/>
                  <a:gd name="connsiteX1292" fmla="*/ 46048 w 146516"/>
                  <a:gd name="connsiteY1292" fmla="*/ 83724 h 182622"/>
                  <a:gd name="connsiteX1293" fmla="*/ 46048 w 146516"/>
                  <a:gd name="connsiteY1293" fmla="*/ 85294 h 182622"/>
                  <a:gd name="connsiteX1294" fmla="*/ 48664 w 146516"/>
                  <a:gd name="connsiteY1294" fmla="*/ 83724 h 182622"/>
                  <a:gd name="connsiteX1295" fmla="*/ 48664 w 146516"/>
                  <a:gd name="connsiteY1295" fmla="*/ 83724 h 182622"/>
                  <a:gd name="connsiteX1296" fmla="*/ 42908 w 146516"/>
                  <a:gd name="connsiteY1296" fmla="*/ 86863 h 182622"/>
                  <a:gd name="connsiteX1297" fmla="*/ 42908 w 146516"/>
                  <a:gd name="connsiteY1297" fmla="*/ 85294 h 182622"/>
                  <a:gd name="connsiteX1298" fmla="*/ 40292 w 146516"/>
                  <a:gd name="connsiteY1298" fmla="*/ 86863 h 182622"/>
                  <a:gd name="connsiteX1299" fmla="*/ 40292 w 146516"/>
                  <a:gd name="connsiteY1299" fmla="*/ 88433 h 182622"/>
                  <a:gd name="connsiteX1300" fmla="*/ 42908 w 146516"/>
                  <a:gd name="connsiteY1300" fmla="*/ 86863 h 182622"/>
                  <a:gd name="connsiteX1301" fmla="*/ 42908 w 146516"/>
                  <a:gd name="connsiteY1301" fmla="*/ 86863 h 182622"/>
                  <a:gd name="connsiteX1302" fmla="*/ 37676 w 146516"/>
                  <a:gd name="connsiteY1302" fmla="*/ 88433 h 182622"/>
                  <a:gd name="connsiteX1303" fmla="*/ 35583 w 146516"/>
                  <a:gd name="connsiteY1303" fmla="*/ 89480 h 182622"/>
                  <a:gd name="connsiteX1304" fmla="*/ 35583 w 146516"/>
                  <a:gd name="connsiteY1304" fmla="*/ 87910 h 182622"/>
                  <a:gd name="connsiteX1305" fmla="*/ 34013 w 146516"/>
                  <a:gd name="connsiteY1305" fmla="*/ 88957 h 182622"/>
                  <a:gd name="connsiteX1306" fmla="*/ 34013 w 146516"/>
                  <a:gd name="connsiteY1306" fmla="*/ 92096 h 182622"/>
                  <a:gd name="connsiteX1307" fmla="*/ 34536 w 146516"/>
                  <a:gd name="connsiteY1307" fmla="*/ 92096 h 182622"/>
                  <a:gd name="connsiteX1308" fmla="*/ 35583 w 146516"/>
                  <a:gd name="connsiteY1308" fmla="*/ 91573 h 182622"/>
                  <a:gd name="connsiteX1309" fmla="*/ 37676 w 146516"/>
                  <a:gd name="connsiteY1309" fmla="*/ 90526 h 182622"/>
                  <a:gd name="connsiteX1310" fmla="*/ 37676 w 146516"/>
                  <a:gd name="connsiteY1310" fmla="*/ 88433 h 182622"/>
                  <a:gd name="connsiteX1311" fmla="*/ 37676 w 146516"/>
                  <a:gd name="connsiteY1311" fmla="*/ 88433 h 182622"/>
                  <a:gd name="connsiteX1312" fmla="*/ 31920 w 146516"/>
                  <a:gd name="connsiteY1312" fmla="*/ 93666 h 182622"/>
                  <a:gd name="connsiteX1313" fmla="*/ 31920 w 146516"/>
                  <a:gd name="connsiteY1313" fmla="*/ 92096 h 182622"/>
                  <a:gd name="connsiteX1314" fmla="*/ 28780 w 146516"/>
                  <a:gd name="connsiteY1314" fmla="*/ 93666 h 182622"/>
                  <a:gd name="connsiteX1315" fmla="*/ 28780 w 146516"/>
                  <a:gd name="connsiteY1315" fmla="*/ 95236 h 182622"/>
                  <a:gd name="connsiteX1316" fmla="*/ 31920 w 146516"/>
                  <a:gd name="connsiteY1316" fmla="*/ 93666 h 182622"/>
                  <a:gd name="connsiteX1317" fmla="*/ 31920 w 146516"/>
                  <a:gd name="connsiteY1317" fmla="*/ 93666 h 182622"/>
                  <a:gd name="connsiteX1318" fmla="*/ 26164 w 146516"/>
                  <a:gd name="connsiteY1318" fmla="*/ 96806 h 182622"/>
                  <a:gd name="connsiteX1319" fmla="*/ 26164 w 146516"/>
                  <a:gd name="connsiteY1319" fmla="*/ 95236 h 182622"/>
                  <a:gd name="connsiteX1320" fmla="*/ 23547 w 146516"/>
                  <a:gd name="connsiteY1320" fmla="*/ 96806 h 182622"/>
                  <a:gd name="connsiteX1321" fmla="*/ 23547 w 146516"/>
                  <a:gd name="connsiteY1321" fmla="*/ 98375 h 182622"/>
                  <a:gd name="connsiteX1322" fmla="*/ 26164 w 146516"/>
                  <a:gd name="connsiteY1322" fmla="*/ 96806 h 182622"/>
                  <a:gd name="connsiteX1323" fmla="*/ 26164 w 146516"/>
                  <a:gd name="connsiteY1323" fmla="*/ 96806 h 182622"/>
                  <a:gd name="connsiteX1324" fmla="*/ 20408 w 146516"/>
                  <a:gd name="connsiteY1324" fmla="*/ 99945 h 182622"/>
                  <a:gd name="connsiteX1325" fmla="*/ 20408 w 146516"/>
                  <a:gd name="connsiteY1325" fmla="*/ 98375 h 182622"/>
                  <a:gd name="connsiteX1326" fmla="*/ 17268 w 146516"/>
                  <a:gd name="connsiteY1326" fmla="*/ 99945 h 182622"/>
                  <a:gd name="connsiteX1327" fmla="*/ 17268 w 146516"/>
                  <a:gd name="connsiteY1327" fmla="*/ 101515 h 182622"/>
                  <a:gd name="connsiteX1328" fmla="*/ 20408 w 146516"/>
                  <a:gd name="connsiteY1328" fmla="*/ 99945 h 182622"/>
                  <a:gd name="connsiteX1329" fmla="*/ 20408 w 146516"/>
                  <a:gd name="connsiteY1329" fmla="*/ 99945 h 182622"/>
                  <a:gd name="connsiteX1330" fmla="*/ 14652 w 146516"/>
                  <a:gd name="connsiteY1330" fmla="*/ 103608 h 182622"/>
                  <a:gd name="connsiteX1331" fmla="*/ 14652 w 146516"/>
                  <a:gd name="connsiteY1331" fmla="*/ 102038 h 182622"/>
                  <a:gd name="connsiteX1332" fmla="*/ 12035 w 146516"/>
                  <a:gd name="connsiteY1332" fmla="*/ 103608 h 182622"/>
                  <a:gd name="connsiteX1333" fmla="*/ 12035 w 146516"/>
                  <a:gd name="connsiteY1333" fmla="*/ 105178 h 182622"/>
                  <a:gd name="connsiteX1334" fmla="*/ 14652 w 146516"/>
                  <a:gd name="connsiteY1334" fmla="*/ 103608 h 182622"/>
                  <a:gd name="connsiteX1335" fmla="*/ 14652 w 146516"/>
                  <a:gd name="connsiteY1335" fmla="*/ 103608 h 182622"/>
                  <a:gd name="connsiteX1336" fmla="*/ 8896 w 146516"/>
                  <a:gd name="connsiteY1336" fmla="*/ 106748 h 182622"/>
                  <a:gd name="connsiteX1337" fmla="*/ 8896 w 146516"/>
                  <a:gd name="connsiteY1337" fmla="*/ 105178 h 182622"/>
                  <a:gd name="connsiteX1338" fmla="*/ 6279 w 146516"/>
                  <a:gd name="connsiteY1338" fmla="*/ 106748 h 182622"/>
                  <a:gd name="connsiteX1339" fmla="*/ 6279 w 146516"/>
                  <a:gd name="connsiteY1339" fmla="*/ 108318 h 182622"/>
                  <a:gd name="connsiteX1340" fmla="*/ 8896 w 146516"/>
                  <a:gd name="connsiteY1340" fmla="*/ 106748 h 182622"/>
                  <a:gd name="connsiteX1341" fmla="*/ 8896 w 146516"/>
                  <a:gd name="connsiteY1341" fmla="*/ 106748 h 182622"/>
                  <a:gd name="connsiteX1342" fmla="*/ 3140 w 146516"/>
                  <a:gd name="connsiteY1342" fmla="*/ 108318 h 182622"/>
                  <a:gd name="connsiteX1343" fmla="*/ 523 w 146516"/>
                  <a:gd name="connsiteY1343" fmla="*/ 109888 h 182622"/>
                  <a:gd name="connsiteX1344" fmla="*/ 523 w 146516"/>
                  <a:gd name="connsiteY1344" fmla="*/ 111457 h 182622"/>
                  <a:gd name="connsiteX1345" fmla="*/ 3140 w 146516"/>
                  <a:gd name="connsiteY1345" fmla="*/ 109888 h 182622"/>
                  <a:gd name="connsiteX1346" fmla="*/ 3140 w 146516"/>
                  <a:gd name="connsiteY1346" fmla="*/ 108318 h 182622"/>
                  <a:gd name="connsiteX1347" fmla="*/ 3140 w 146516"/>
                  <a:gd name="connsiteY1347" fmla="*/ 108318 h 182622"/>
                  <a:gd name="connsiteX1348" fmla="*/ 145993 w 146516"/>
                  <a:gd name="connsiteY1348" fmla="*/ 5756 h 182622"/>
                  <a:gd name="connsiteX1349" fmla="*/ 145993 w 146516"/>
                  <a:gd name="connsiteY1349" fmla="*/ 4186 h 182622"/>
                  <a:gd name="connsiteX1350" fmla="*/ 143377 w 146516"/>
                  <a:gd name="connsiteY1350" fmla="*/ 5233 h 182622"/>
                  <a:gd name="connsiteX1351" fmla="*/ 143377 w 146516"/>
                  <a:gd name="connsiteY1351" fmla="*/ 6803 h 182622"/>
                  <a:gd name="connsiteX1352" fmla="*/ 145993 w 146516"/>
                  <a:gd name="connsiteY1352" fmla="*/ 5756 h 182622"/>
                  <a:gd name="connsiteX1353" fmla="*/ 145993 w 146516"/>
                  <a:gd name="connsiteY1353" fmla="*/ 5756 h 182622"/>
                  <a:gd name="connsiteX1354" fmla="*/ 140237 w 146516"/>
                  <a:gd name="connsiteY1354" fmla="*/ 8896 h 182622"/>
                  <a:gd name="connsiteX1355" fmla="*/ 140237 w 146516"/>
                  <a:gd name="connsiteY1355" fmla="*/ 7326 h 182622"/>
                  <a:gd name="connsiteX1356" fmla="*/ 137621 w 146516"/>
                  <a:gd name="connsiteY1356" fmla="*/ 8896 h 182622"/>
                  <a:gd name="connsiteX1357" fmla="*/ 137621 w 146516"/>
                  <a:gd name="connsiteY1357" fmla="*/ 10465 h 182622"/>
                  <a:gd name="connsiteX1358" fmla="*/ 140237 w 146516"/>
                  <a:gd name="connsiteY1358" fmla="*/ 8896 h 182622"/>
                  <a:gd name="connsiteX1359" fmla="*/ 140237 w 146516"/>
                  <a:gd name="connsiteY1359" fmla="*/ 8896 h 182622"/>
                  <a:gd name="connsiteX1360" fmla="*/ 134481 w 146516"/>
                  <a:gd name="connsiteY1360" fmla="*/ 12035 h 182622"/>
                  <a:gd name="connsiteX1361" fmla="*/ 134481 w 146516"/>
                  <a:gd name="connsiteY1361" fmla="*/ 10465 h 182622"/>
                  <a:gd name="connsiteX1362" fmla="*/ 131342 w 146516"/>
                  <a:gd name="connsiteY1362" fmla="*/ 12035 h 182622"/>
                  <a:gd name="connsiteX1363" fmla="*/ 131342 w 146516"/>
                  <a:gd name="connsiteY1363" fmla="*/ 13605 h 182622"/>
                  <a:gd name="connsiteX1364" fmla="*/ 134481 w 146516"/>
                  <a:gd name="connsiteY1364" fmla="*/ 12035 h 182622"/>
                  <a:gd name="connsiteX1365" fmla="*/ 134481 w 146516"/>
                  <a:gd name="connsiteY1365" fmla="*/ 12035 h 182622"/>
                  <a:gd name="connsiteX1366" fmla="*/ 128725 w 146516"/>
                  <a:gd name="connsiteY1366" fmla="*/ 15175 h 182622"/>
                  <a:gd name="connsiteX1367" fmla="*/ 128725 w 146516"/>
                  <a:gd name="connsiteY1367" fmla="*/ 13605 h 182622"/>
                  <a:gd name="connsiteX1368" fmla="*/ 125586 w 146516"/>
                  <a:gd name="connsiteY1368" fmla="*/ 15175 h 182622"/>
                  <a:gd name="connsiteX1369" fmla="*/ 125586 w 146516"/>
                  <a:gd name="connsiteY1369" fmla="*/ 16745 h 182622"/>
                  <a:gd name="connsiteX1370" fmla="*/ 128725 w 146516"/>
                  <a:gd name="connsiteY1370" fmla="*/ 15175 h 182622"/>
                  <a:gd name="connsiteX1371" fmla="*/ 128725 w 146516"/>
                  <a:gd name="connsiteY1371" fmla="*/ 15175 h 182622"/>
                  <a:gd name="connsiteX1372" fmla="*/ 123493 w 146516"/>
                  <a:gd name="connsiteY1372" fmla="*/ 18838 h 182622"/>
                  <a:gd name="connsiteX1373" fmla="*/ 123493 w 146516"/>
                  <a:gd name="connsiteY1373" fmla="*/ 17268 h 182622"/>
                  <a:gd name="connsiteX1374" fmla="*/ 120353 w 146516"/>
                  <a:gd name="connsiteY1374" fmla="*/ 18838 h 182622"/>
                  <a:gd name="connsiteX1375" fmla="*/ 120353 w 146516"/>
                  <a:gd name="connsiteY1375" fmla="*/ 20408 h 182622"/>
                  <a:gd name="connsiteX1376" fmla="*/ 123493 w 146516"/>
                  <a:gd name="connsiteY1376" fmla="*/ 18838 h 182622"/>
                  <a:gd name="connsiteX1377" fmla="*/ 123493 w 146516"/>
                  <a:gd name="connsiteY1377" fmla="*/ 18838 h 182622"/>
                  <a:gd name="connsiteX1378" fmla="*/ 117737 w 146516"/>
                  <a:gd name="connsiteY1378" fmla="*/ 21978 h 182622"/>
                  <a:gd name="connsiteX1379" fmla="*/ 117737 w 146516"/>
                  <a:gd name="connsiteY1379" fmla="*/ 20408 h 182622"/>
                  <a:gd name="connsiteX1380" fmla="*/ 115120 w 146516"/>
                  <a:gd name="connsiteY1380" fmla="*/ 21978 h 182622"/>
                  <a:gd name="connsiteX1381" fmla="*/ 115120 w 146516"/>
                  <a:gd name="connsiteY1381" fmla="*/ 23547 h 182622"/>
                  <a:gd name="connsiteX1382" fmla="*/ 117737 w 146516"/>
                  <a:gd name="connsiteY1382" fmla="*/ 21978 h 182622"/>
                  <a:gd name="connsiteX1383" fmla="*/ 117737 w 146516"/>
                  <a:gd name="connsiteY1383" fmla="*/ 21978 h 182622"/>
                  <a:gd name="connsiteX1384" fmla="*/ 111981 w 146516"/>
                  <a:gd name="connsiteY1384" fmla="*/ 24071 h 182622"/>
                  <a:gd name="connsiteX1385" fmla="*/ 111981 w 146516"/>
                  <a:gd name="connsiteY1385" fmla="*/ 24071 h 182622"/>
                  <a:gd name="connsiteX1386" fmla="*/ 108841 w 146516"/>
                  <a:gd name="connsiteY1386" fmla="*/ 25117 h 182622"/>
                  <a:gd name="connsiteX1387" fmla="*/ 108841 w 146516"/>
                  <a:gd name="connsiteY1387" fmla="*/ 26687 h 182622"/>
                  <a:gd name="connsiteX1388" fmla="*/ 110411 w 146516"/>
                  <a:gd name="connsiteY1388" fmla="*/ 25640 h 182622"/>
                  <a:gd name="connsiteX1389" fmla="*/ 110411 w 146516"/>
                  <a:gd name="connsiteY1389" fmla="*/ 27734 h 182622"/>
                  <a:gd name="connsiteX1390" fmla="*/ 111981 w 146516"/>
                  <a:gd name="connsiteY1390" fmla="*/ 26687 h 182622"/>
                  <a:gd name="connsiteX1391" fmla="*/ 111981 w 146516"/>
                  <a:gd name="connsiteY1391" fmla="*/ 24071 h 182622"/>
                  <a:gd name="connsiteX1392" fmla="*/ 111981 w 146516"/>
                  <a:gd name="connsiteY1392" fmla="*/ 24071 h 182622"/>
                  <a:gd name="connsiteX1393" fmla="*/ 111981 w 146516"/>
                  <a:gd name="connsiteY1393" fmla="*/ 24071 h 182622"/>
                  <a:gd name="connsiteX1394" fmla="*/ 106225 w 146516"/>
                  <a:gd name="connsiteY1394" fmla="*/ 28780 h 182622"/>
                  <a:gd name="connsiteX1395" fmla="*/ 106225 w 146516"/>
                  <a:gd name="connsiteY1395" fmla="*/ 27210 h 182622"/>
                  <a:gd name="connsiteX1396" fmla="*/ 103085 w 146516"/>
                  <a:gd name="connsiteY1396" fmla="*/ 28780 h 182622"/>
                  <a:gd name="connsiteX1397" fmla="*/ 103085 w 146516"/>
                  <a:gd name="connsiteY1397" fmla="*/ 30350 h 182622"/>
                  <a:gd name="connsiteX1398" fmla="*/ 106225 w 146516"/>
                  <a:gd name="connsiteY1398" fmla="*/ 28780 h 182622"/>
                  <a:gd name="connsiteX1399" fmla="*/ 106225 w 146516"/>
                  <a:gd name="connsiteY1399" fmla="*/ 28780 h 182622"/>
                  <a:gd name="connsiteX1400" fmla="*/ 100469 w 146516"/>
                  <a:gd name="connsiteY1400" fmla="*/ 31920 h 182622"/>
                  <a:gd name="connsiteX1401" fmla="*/ 100469 w 146516"/>
                  <a:gd name="connsiteY1401" fmla="*/ 30350 h 182622"/>
                  <a:gd name="connsiteX1402" fmla="*/ 97329 w 146516"/>
                  <a:gd name="connsiteY1402" fmla="*/ 31920 h 182622"/>
                  <a:gd name="connsiteX1403" fmla="*/ 97329 w 146516"/>
                  <a:gd name="connsiteY1403" fmla="*/ 33490 h 182622"/>
                  <a:gd name="connsiteX1404" fmla="*/ 100469 w 146516"/>
                  <a:gd name="connsiteY1404" fmla="*/ 31920 h 182622"/>
                  <a:gd name="connsiteX1405" fmla="*/ 100469 w 146516"/>
                  <a:gd name="connsiteY1405" fmla="*/ 31920 h 182622"/>
                  <a:gd name="connsiteX1406" fmla="*/ 94713 w 146516"/>
                  <a:gd name="connsiteY1406" fmla="*/ 35059 h 182622"/>
                  <a:gd name="connsiteX1407" fmla="*/ 94713 w 146516"/>
                  <a:gd name="connsiteY1407" fmla="*/ 33490 h 182622"/>
                  <a:gd name="connsiteX1408" fmla="*/ 92096 w 146516"/>
                  <a:gd name="connsiteY1408" fmla="*/ 35059 h 182622"/>
                  <a:gd name="connsiteX1409" fmla="*/ 92096 w 146516"/>
                  <a:gd name="connsiteY1409" fmla="*/ 35583 h 182622"/>
                  <a:gd name="connsiteX1410" fmla="*/ 91573 w 146516"/>
                  <a:gd name="connsiteY1410" fmla="*/ 35583 h 182622"/>
                  <a:gd name="connsiteX1411" fmla="*/ 91573 w 146516"/>
                  <a:gd name="connsiteY1411" fmla="*/ 38722 h 182622"/>
                  <a:gd name="connsiteX1412" fmla="*/ 93143 w 146516"/>
                  <a:gd name="connsiteY1412" fmla="*/ 37676 h 182622"/>
                  <a:gd name="connsiteX1413" fmla="*/ 93143 w 146516"/>
                  <a:gd name="connsiteY1413" fmla="*/ 35583 h 182622"/>
                  <a:gd name="connsiteX1414" fmla="*/ 94713 w 146516"/>
                  <a:gd name="connsiteY1414" fmla="*/ 35059 h 182622"/>
                  <a:gd name="connsiteX1415" fmla="*/ 94713 w 146516"/>
                  <a:gd name="connsiteY1415" fmla="*/ 35059 h 182622"/>
                  <a:gd name="connsiteX1416" fmla="*/ 88957 w 146516"/>
                  <a:gd name="connsiteY1416" fmla="*/ 38722 h 182622"/>
                  <a:gd name="connsiteX1417" fmla="*/ 88957 w 146516"/>
                  <a:gd name="connsiteY1417" fmla="*/ 37152 h 182622"/>
                  <a:gd name="connsiteX1418" fmla="*/ 86340 w 146516"/>
                  <a:gd name="connsiteY1418" fmla="*/ 38722 h 182622"/>
                  <a:gd name="connsiteX1419" fmla="*/ 86340 w 146516"/>
                  <a:gd name="connsiteY1419" fmla="*/ 40292 h 182622"/>
                  <a:gd name="connsiteX1420" fmla="*/ 88957 w 146516"/>
                  <a:gd name="connsiteY1420" fmla="*/ 38722 h 182622"/>
                  <a:gd name="connsiteX1421" fmla="*/ 88957 w 146516"/>
                  <a:gd name="connsiteY1421" fmla="*/ 38722 h 182622"/>
                  <a:gd name="connsiteX1422" fmla="*/ 83201 w 146516"/>
                  <a:gd name="connsiteY1422" fmla="*/ 41862 h 182622"/>
                  <a:gd name="connsiteX1423" fmla="*/ 83201 w 146516"/>
                  <a:gd name="connsiteY1423" fmla="*/ 40292 h 182622"/>
                  <a:gd name="connsiteX1424" fmla="*/ 80061 w 146516"/>
                  <a:gd name="connsiteY1424" fmla="*/ 41862 h 182622"/>
                  <a:gd name="connsiteX1425" fmla="*/ 80061 w 146516"/>
                  <a:gd name="connsiteY1425" fmla="*/ 43432 h 182622"/>
                  <a:gd name="connsiteX1426" fmla="*/ 83201 w 146516"/>
                  <a:gd name="connsiteY1426" fmla="*/ 41862 h 182622"/>
                  <a:gd name="connsiteX1427" fmla="*/ 83201 w 146516"/>
                  <a:gd name="connsiteY1427" fmla="*/ 41862 h 182622"/>
                  <a:gd name="connsiteX1428" fmla="*/ 77445 w 146516"/>
                  <a:gd name="connsiteY1428" fmla="*/ 45002 h 182622"/>
                  <a:gd name="connsiteX1429" fmla="*/ 77445 w 146516"/>
                  <a:gd name="connsiteY1429" fmla="*/ 43432 h 182622"/>
                  <a:gd name="connsiteX1430" fmla="*/ 74305 w 146516"/>
                  <a:gd name="connsiteY1430" fmla="*/ 45002 h 182622"/>
                  <a:gd name="connsiteX1431" fmla="*/ 74305 w 146516"/>
                  <a:gd name="connsiteY1431" fmla="*/ 46571 h 182622"/>
                  <a:gd name="connsiteX1432" fmla="*/ 77445 w 146516"/>
                  <a:gd name="connsiteY1432" fmla="*/ 45002 h 182622"/>
                  <a:gd name="connsiteX1433" fmla="*/ 77445 w 146516"/>
                  <a:gd name="connsiteY1433" fmla="*/ 45002 h 182622"/>
                  <a:gd name="connsiteX1434" fmla="*/ 71688 w 146516"/>
                  <a:gd name="connsiteY1434" fmla="*/ 48664 h 182622"/>
                  <a:gd name="connsiteX1435" fmla="*/ 71688 w 146516"/>
                  <a:gd name="connsiteY1435" fmla="*/ 47095 h 182622"/>
                  <a:gd name="connsiteX1436" fmla="*/ 68549 w 146516"/>
                  <a:gd name="connsiteY1436" fmla="*/ 48664 h 182622"/>
                  <a:gd name="connsiteX1437" fmla="*/ 68549 w 146516"/>
                  <a:gd name="connsiteY1437" fmla="*/ 50234 h 182622"/>
                  <a:gd name="connsiteX1438" fmla="*/ 71688 w 146516"/>
                  <a:gd name="connsiteY1438" fmla="*/ 48664 h 182622"/>
                  <a:gd name="connsiteX1439" fmla="*/ 71688 w 146516"/>
                  <a:gd name="connsiteY1439" fmla="*/ 48664 h 182622"/>
                  <a:gd name="connsiteX1440" fmla="*/ 65932 w 146516"/>
                  <a:gd name="connsiteY1440" fmla="*/ 51804 h 182622"/>
                  <a:gd name="connsiteX1441" fmla="*/ 65932 w 146516"/>
                  <a:gd name="connsiteY1441" fmla="*/ 50234 h 182622"/>
                  <a:gd name="connsiteX1442" fmla="*/ 63316 w 146516"/>
                  <a:gd name="connsiteY1442" fmla="*/ 51804 h 182622"/>
                  <a:gd name="connsiteX1443" fmla="*/ 63316 w 146516"/>
                  <a:gd name="connsiteY1443" fmla="*/ 53374 h 182622"/>
                  <a:gd name="connsiteX1444" fmla="*/ 65932 w 146516"/>
                  <a:gd name="connsiteY1444" fmla="*/ 51804 h 182622"/>
                  <a:gd name="connsiteX1445" fmla="*/ 65932 w 146516"/>
                  <a:gd name="connsiteY1445" fmla="*/ 51804 h 182622"/>
                  <a:gd name="connsiteX1446" fmla="*/ 60176 w 146516"/>
                  <a:gd name="connsiteY1446" fmla="*/ 54944 h 182622"/>
                  <a:gd name="connsiteX1447" fmla="*/ 60176 w 146516"/>
                  <a:gd name="connsiteY1447" fmla="*/ 53374 h 182622"/>
                  <a:gd name="connsiteX1448" fmla="*/ 57560 w 146516"/>
                  <a:gd name="connsiteY1448" fmla="*/ 54944 h 182622"/>
                  <a:gd name="connsiteX1449" fmla="*/ 57560 w 146516"/>
                  <a:gd name="connsiteY1449" fmla="*/ 56514 h 182622"/>
                  <a:gd name="connsiteX1450" fmla="*/ 60176 w 146516"/>
                  <a:gd name="connsiteY1450" fmla="*/ 54944 h 182622"/>
                  <a:gd name="connsiteX1451" fmla="*/ 60176 w 146516"/>
                  <a:gd name="connsiteY1451" fmla="*/ 54944 h 182622"/>
                  <a:gd name="connsiteX1452" fmla="*/ 54420 w 146516"/>
                  <a:gd name="connsiteY1452" fmla="*/ 57037 h 182622"/>
                  <a:gd name="connsiteX1453" fmla="*/ 54420 w 146516"/>
                  <a:gd name="connsiteY1453" fmla="*/ 57037 h 182622"/>
                  <a:gd name="connsiteX1454" fmla="*/ 51281 w 146516"/>
                  <a:gd name="connsiteY1454" fmla="*/ 58083 h 182622"/>
                  <a:gd name="connsiteX1455" fmla="*/ 51281 w 146516"/>
                  <a:gd name="connsiteY1455" fmla="*/ 59653 h 182622"/>
                  <a:gd name="connsiteX1456" fmla="*/ 52851 w 146516"/>
                  <a:gd name="connsiteY1456" fmla="*/ 58607 h 182622"/>
                  <a:gd name="connsiteX1457" fmla="*/ 52851 w 146516"/>
                  <a:gd name="connsiteY1457" fmla="*/ 60700 h 182622"/>
                  <a:gd name="connsiteX1458" fmla="*/ 54420 w 146516"/>
                  <a:gd name="connsiteY1458" fmla="*/ 59653 h 182622"/>
                  <a:gd name="connsiteX1459" fmla="*/ 54420 w 146516"/>
                  <a:gd name="connsiteY1459" fmla="*/ 57037 h 182622"/>
                  <a:gd name="connsiteX1460" fmla="*/ 54420 w 146516"/>
                  <a:gd name="connsiteY1460" fmla="*/ 57037 h 182622"/>
                  <a:gd name="connsiteX1461" fmla="*/ 54420 w 146516"/>
                  <a:gd name="connsiteY1461" fmla="*/ 57037 h 182622"/>
                  <a:gd name="connsiteX1462" fmla="*/ 48664 w 146516"/>
                  <a:gd name="connsiteY1462" fmla="*/ 61746 h 182622"/>
                  <a:gd name="connsiteX1463" fmla="*/ 48664 w 146516"/>
                  <a:gd name="connsiteY1463" fmla="*/ 60177 h 182622"/>
                  <a:gd name="connsiteX1464" fmla="*/ 45525 w 146516"/>
                  <a:gd name="connsiteY1464" fmla="*/ 61746 h 182622"/>
                  <a:gd name="connsiteX1465" fmla="*/ 45525 w 146516"/>
                  <a:gd name="connsiteY1465" fmla="*/ 63316 h 182622"/>
                  <a:gd name="connsiteX1466" fmla="*/ 48664 w 146516"/>
                  <a:gd name="connsiteY1466" fmla="*/ 61746 h 182622"/>
                  <a:gd name="connsiteX1467" fmla="*/ 48664 w 146516"/>
                  <a:gd name="connsiteY1467" fmla="*/ 61746 h 182622"/>
                  <a:gd name="connsiteX1468" fmla="*/ 42908 w 146516"/>
                  <a:gd name="connsiteY1468" fmla="*/ 64886 h 182622"/>
                  <a:gd name="connsiteX1469" fmla="*/ 42908 w 146516"/>
                  <a:gd name="connsiteY1469" fmla="*/ 63316 h 182622"/>
                  <a:gd name="connsiteX1470" fmla="*/ 40292 w 146516"/>
                  <a:gd name="connsiteY1470" fmla="*/ 64886 h 182622"/>
                  <a:gd name="connsiteX1471" fmla="*/ 40292 w 146516"/>
                  <a:gd name="connsiteY1471" fmla="*/ 66456 h 182622"/>
                  <a:gd name="connsiteX1472" fmla="*/ 42908 w 146516"/>
                  <a:gd name="connsiteY1472" fmla="*/ 64886 h 182622"/>
                  <a:gd name="connsiteX1473" fmla="*/ 42908 w 146516"/>
                  <a:gd name="connsiteY1473" fmla="*/ 64886 h 182622"/>
                  <a:gd name="connsiteX1474" fmla="*/ 31920 w 146516"/>
                  <a:gd name="connsiteY1474" fmla="*/ 71689 h 182622"/>
                  <a:gd name="connsiteX1475" fmla="*/ 31920 w 146516"/>
                  <a:gd name="connsiteY1475" fmla="*/ 70119 h 182622"/>
                  <a:gd name="connsiteX1476" fmla="*/ 28780 w 146516"/>
                  <a:gd name="connsiteY1476" fmla="*/ 71689 h 182622"/>
                  <a:gd name="connsiteX1477" fmla="*/ 28780 w 146516"/>
                  <a:gd name="connsiteY1477" fmla="*/ 73258 h 182622"/>
                  <a:gd name="connsiteX1478" fmla="*/ 31920 w 146516"/>
                  <a:gd name="connsiteY1478" fmla="*/ 71689 h 182622"/>
                  <a:gd name="connsiteX1479" fmla="*/ 31920 w 146516"/>
                  <a:gd name="connsiteY1479" fmla="*/ 71689 h 182622"/>
                  <a:gd name="connsiteX1480" fmla="*/ 26164 w 146516"/>
                  <a:gd name="connsiteY1480" fmla="*/ 74828 h 182622"/>
                  <a:gd name="connsiteX1481" fmla="*/ 26164 w 146516"/>
                  <a:gd name="connsiteY1481" fmla="*/ 73258 h 182622"/>
                  <a:gd name="connsiteX1482" fmla="*/ 23547 w 146516"/>
                  <a:gd name="connsiteY1482" fmla="*/ 74828 h 182622"/>
                  <a:gd name="connsiteX1483" fmla="*/ 23547 w 146516"/>
                  <a:gd name="connsiteY1483" fmla="*/ 76398 h 182622"/>
                  <a:gd name="connsiteX1484" fmla="*/ 26164 w 146516"/>
                  <a:gd name="connsiteY1484" fmla="*/ 74828 h 182622"/>
                  <a:gd name="connsiteX1485" fmla="*/ 26164 w 146516"/>
                  <a:gd name="connsiteY1485" fmla="*/ 74828 h 182622"/>
                  <a:gd name="connsiteX1486" fmla="*/ 20408 w 146516"/>
                  <a:gd name="connsiteY1486" fmla="*/ 77968 h 182622"/>
                  <a:gd name="connsiteX1487" fmla="*/ 20408 w 146516"/>
                  <a:gd name="connsiteY1487" fmla="*/ 76398 h 182622"/>
                  <a:gd name="connsiteX1488" fmla="*/ 17268 w 146516"/>
                  <a:gd name="connsiteY1488" fmla="*/ 77968 h 182622"/>
                  <a:gd name="connsiteX1489" fmla="*/ 17268 w 146516"/>
                  <a:gd name="connsiteY1489" fmla="*/ 79538 h 182622"/>
                  <a:gd name="connsiteX1490" fmla="*/ 20408 w 146516"/>
                  <a:gd name="connsiteY1490" fmla="*/ 77968 h 182622"/>
                  <a:gd name="connsiteX1491" fmla="*/ 20408 w 146516"/>
                  <a:gd name="connsiteY1491" fmla="*/ 77968 h 182622"/>
                  <a:gd name="connsiteX1492" fmla="*/ 14652 w 146516"/>
                  <a:gd name="connsiteY1492" fmla="*/ 81631 h 182622"/>
                  <a:gd name="connsiteX1493" fmla="*/ 14652 w 146516"/>
                  <a:gd name="connsiteY1493" fmla="*/ 80061 h 182622"/>
                  <a:gd name="connsiteX1494" fmla="*/ 12035 w 146516"/>
                  <a:gd name="connsiteY1494" fmla="*/ 81631 h 182622"/>
                  <a:gd name="connsiteX1495" fmla="*/ 12035 w 146516"/>
                  <a:gd name="connsiteY1495" fmla="*/ 83201 h 182622"/>
                  <a:gd name="connsiteX1496" fmla="*/ 14652 w 146516"/>
                  <a:gd name="connsiteY1496" fmla="*/ 81631 h 182622"/>
                  <a:gd name="connsiteX1497" fmla="*/ 14652 w 146516"/>
                  <a:gd name="connsiteY1497" fmla="*/ 81631 h 182622"/>
                  <a:gd name="connsiteX1498" fmla="*/ 8896 w 146516"/>
                  <a:gd name="connsiteY1498" fmla="*/ 84770 h 182622"/>
                  <a:gd name="connsiteX1499" fmla="*/ 8896 w 146516"/>
                  <a:gd name="connsiteY1499" fmla="*/ 83201 h 182622"/>
                  <a:gd name="connsiteX1500" fmla="*/ 6279 w 146516"/>
                  <a:gd name="connsiteY1500" fmla="*/ 84770 h 182622"/>
                  <a:gd name="connsiteX1501" fmla="*/ 6279 w 146516"/>
                  <a:gd name="connsiteY1501" fmla="*/ 86340 h 182622"/>
                  <a:gd name="connsiteX1502" fmla="*/ 8896 w 146516"/>
                  <a:gd name="connsiteY1502" fmla="*/ 84770 h 182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Lst>
                <a:rect l="l" t="t" r="r" b="b"/>
                <a:pathLst>
                  <a:path w="146516" h="182622">
                    <a:moveTo>
                      <a:pt x="3140" y="86340"/>
                    </a:moveTo>
                    <a:lnTo>
                      <a:pt x="0" y="87910"/>
                    </a:lnTo>
                    <a:lnTo>
                      <a:pt x="0" y="89480"/>
                    </a:lnTo>
                    <a:lnTo>
                      <a:pt x="3140" y="87910"/>
                    </a:lnTo>
                    <a:lnTo>
                      <a:pt x="3140" y="86340"/>
                    </a:lnTo>
                    <a:lnTo>
                      <a:pt x="3140" y="86340"/>
                    </a:lnTo>
                    <a:close/>
                    <a:moveTo>
                      <a:pt x="16745" y="181576"/>
                    </a:moveTo>
                    <a:lnTo>
                      <a:pt x="16745" y="178436"/>
                    </a:lnTo>
                    <a:lnTo>
                      <a:pt x="15175" y="179483"/>
                    </a:lnTo>
                    <a:lnTo>
                      <a:pt x="15175" y="182623"/>
                    </a:lnTo>
                    <a:lnTo>
                      <a:pt x="16745" y="181576"/>
                    </a:lnTo>
                    <a:lnTo>
                      <a:pt x="16745" y="181576"/>
                    </a:lnTo>
                    <a:close/>
                    <a:moveTo>
                      <a:pt x="16745" y="174774"/>
                    </a:moveTo>
                    <a:lnTo>
                      <a:pt x="16745" y="171634"/>
                    </a:lnTo>
                    <a:lnTo>
                      <a:pt x="15175" y="172680"/>
                    </a:lnTo>
                    <a:lnTo>
                      <a:pt x="15175" y="175820"/>
                    </a:lnTo>
                    <a:lnTo>
                      <a:pt x="16745" y="174774"/>
                    </a:lnTo>
                    <a:lnTo>
                      <a:pt x="16745" y="174774"/>
                    </a:lnTo>
                    <a:close/>
                    <a:moveTo>
                      <a:pt x="16745" y="168494"/>
                    </a:moveTo>
                    <a:lnTo>
                      <a:pt x="16745" y="165355"/>
                    </a:lnTo>
                    <a:lnTo>
                      <a:pt x="15175" y="166401"/>
                    </a:lnTo>
                    <a:lnTo>
                      <a:pt x="15175" y="169541"/>
                    </a:lnTo>
                    <a:lnTo>
                      <a:pt x="16745" y="168494"/>
                    </a:lnTo>
                    <a:lnTo>
                      <a:pt x="16745" y="168494"/>
                    </a:lnTo>
                    <a:close/>
                    <a:moveTo>
                      <a:pt x="16745" y="161692"/>
                    </a:moveTo>
                    <a:lnTo>
                      <a:pt x="16745" y="158552"/>
                    </a:lnTo>
                    <a:lnTo>
                      <a:pt x="15175" y="159599"/>
                    </a:lnTo>
                    <a:lnTo>
                      <a:pt x="15175" y="162738"/>
                    </a:lnTo>
                    <a:lnTo>
                      <a:pt x="16745" y="161692"/>
                    </a:lnTo>
                    <a:lnTo>
                      <a:pt x="16745" y="161692"/>
                    </a:lnTo>
                    <a:close/>
                    <a:moveTo>
                      <a:pt x="16745" y="154889"/>
                    </a:moveTo>
                    <a:lnTo>
                      <a:pt x="16745" y="151749"/>
                    </a:lnTo>
                    <a:lnTo>
                      <a:pt x="15175" y="152796"/>
                    </a:lnTo>
                    <a:lnTo>
                      <a:pt x="15175" y="155936"/>
                    </a:lnTo>
                    <a:lnTo>
                      <a:pt x="16745" y="154889"/>
                    </a:lnTo>
                    <a:lnTo>
                      <a:pt x="16745" y="154889"/>
                    </a:lnTo>
                    <a:close/>
                    <a:moveTo>
                      <a:pt x="16745" y="148610"/>
                    </a:moveTo>
                    <a:lnTo>
                      <a:pt x="16745" y="145470"/>
                    </a:lnTo>
                    <a:lnTo>
                      <a:pt x="15175" y="146517"/>
                    </a:lnTo>
                    <a:lnTo>
                      <a:pt x="15175" y="149656"/>
                    </a:lnTo>
                    <a:lnTo>
                      <a:pt x="16745" y="148610"/>
                    </a:lnTo>
                    <a:lnTo>
                      <a:pt x="16745" y="148610"/>
                    </a:lnTo>
                    <a:close/>
                    <a:moveTo>
                      <a:pt x="16745" y="141807"/>
                    </a:moveTo>
                    <a:lnTo>
                      <a:pt x="16745" y="138668"/>
                    </a:lnTo>
                    <a:lnTo>
                      <a:pt x="15175" y="139714"/>
                    </a:lnTo>
                    <a:lnTo>
                      <a:pt x="15175" y="142854"/>
                    </a:lnTo>
                    <a:lnTo>
                      <a:pt x="16745" y="141807"/>
                    </a:lnTo>
                    <a:lnTo>
                      <a:pt x="16745" y="141807"/>
                    </a:lnTo>
                    <a:close/>
                    <a:moveTo>
                      <a:pt x="16745" y="135005"/>
                    </a:moveTo>
                    <a:lnTo>
                      <a:pt x="16745" y="131865"/>
                    </a:lnTo>
                    <a:lnTo>
                      <a:pt x="15175" y="132912"/>
                    </a:lnTo>
                    <a:lnTo>
                      <a:pt x="15175" y="136051"/>
                    </a:lnTo>
                    <a:lnTo>
                      <a:pt x="16745" y="135005"/>
                    </a:lnTo>
                    <a:lnTo>
                      <a:pt x="16745" y="135005"/>
                    </a:lnTo>
                    <a:close/>
                    <a:moveTo>
                      <a:pt x="16745" y="128725"/>
                    </a:moveTo>
                    <a:lnTo>
                      <a:pt x="16745" y="125586"/>
                    </a:lnTo>
                    <a:lnTo>
                      <a:pt x="15175" y="126632"/>
                    </a:lnTo>
                    <a:lnTo>
                      <a:pt x="15175" y="129772"/>
                    </a:lnTo>
                    <a:lnTo>
                      <a:pt x="16745" y="128725"/>
                    </a:lnTo>
                    <a:lnTo>
                      <a:pt x="16745" y="128725"/>
                    </a:lnTo>
                    <a:close/>
                    <a:moveTo>
                      <a:pt x="16745" y="121923"/>
                    </a:moveTo>
                    <a:lnTo>
                      <a:pt x="16745" y="118783"/>
                    </a:lnTo>
                    <a:lnTo>
                      <a:pt x="15175" y="119830"/>
                    </a:lnTo>
                    <a:lnTo>
                      <a:pt x="15175" y="122969"/>
                    </a:lnTo>
                    <a:lnTo>
                      <a:pt x="16745" y="121923"/>
                    </a:lnTo>
                    <a:lnTo>
                      <a:pt x="16745" y="121923"/>
                    </a:lnTo>
                    <a:close/>
                    <a:moveTo>
                      <a:pt x="16745" y="115120"/>
                    </a:moveTo>
                    <a:lnTo>
                      <a:pt x="16745" y="111981"/>
                    </a:lnTo>
                    <a:lnTo>
                      <a:pt x="15175" y="113027"/>
                    </a:lnTo>
                    <a:lnTo>
                      <a:pt x="15175" y="116167"/>
                    </a:lnTo>
                    <a:lnTo>
                      <a:pt x="16745" y="115120"/>
                    </a:lnTo>
                    <a:lnTo>
                      <a:pt x="16745" y="115120"/>
                    </a:lnTo>
                    <a:close/>
                    <a:moveTo>
                      <a:pt x="16745" y="108841"/>
                    </a:moveTo>
                    <a:lnTo>
                      <a:pt x="16745" y="105701"/>
                    </a:lnTo>
                    <a:lnTo>
                      <a:pt x="15175" y="106748"/>
                    </a:lnTo>
                    <a:lnTo>
                      <a:pt x="15175" y="109888"/>
                    </a:lnTo>
                    <a:lnTo>
                      <a:pt x="16745" y="108841"/>
                    </a:lnTo>
                    <a:lnTo>
                      <a:pt x="16745" y="108841"/>
                    </a:lnTo>
                    <a:close/>
                    <a:moveTo>
                      <a:pt x="16745" y="102038"/>
                    </a:moveTo>
                    <a:lnTo>
                      <a:pt x="16745" y="98899"/>
                    </a:lnTo>
                    <a:lnTo>
                      <a:pt x="15175" y="99945"/>
                    </a:lnTo>
                    <a:lnTo>
                      <a:pt x="15175" y="103085"/>
                    </a:lnTo>
                    <a:lnTo>
                      <a:pt x="16745" y="102038"/>
                    </a:lnTo>
                    <a:lnTo>
                      <a:pt x="16745" y="102038"/>
                    </a:lnTo>
                    <a:close/>
                    <a:moveTo>
                      <a:pt x="16745" y="95759"/>
                    </a:moveTo>
                    <a:lnTo>
                      <a:pt x="16745" y="92619"/>
                    </a:lnTo>
                    <a:lnTo>
                      <a:pt x="15175" y="93666"/>
                    </a:lnTo>
                    <a:lnTo>
                      <a:pt x="15175" y="96806"/>
                    </a:lnTo>
                    <a:lnTo>
                      <a:pt x="16745" y="95759"/>
                    </a:lnTo>
                    <a:lnTo>
                      <a:pt x="16745" y="95759"/>
                    </a:lnTo>
                    <a:close/>
                    <a:moveTo>
                      <a:pt x="16745" y="88957"/>
                    </a:moveTo>
                    <a:lnTo>
                      <a:pt x="16745" y="85817"/>
                    </a:lnTo>
                    <a:lnTo>
                      <a:pt x="15175" y="86863"/>
                    </a:lnTo>
                    <a:lnTo>
                      <a:pt x="15175" y="90003"/>
                    </a:lnTo>
                    <a:lnTo>
                      <a:pt x="16745" y="88957"/>
                    </a:lnTo>
                    <a:lnTo>
                      <a:pt x="16745" y="88957"/>
                    </a:lnTo>
                    <a:close/>
                    <a:moveTo>
                      <a:pt x="16745" y="82677"/>
                    </a:moveTo>
                    <a:lnTo>
                      <a:pt x="16745" y="79538"/>
                    </a:lnTo>
                    <a:lnTo>
                      <a:pt x="15175" y="80584"/>
                    </a:lnTo>
                    <a:lnTo>
                      <a:pt x="15175" y="83724"/>
                    </a:lnTo>
                    <a:lnTo>
                      <a:pt x="16745" y="82677"/>
                    </a:lnTo>
                    <a:lnTo>
                      <a:pt x="16745" y="82677"/>
                    </a:lnTo>
                    <a:close/>
                    <a:moveTo>
                      <a:pt x="16745" y="75875"/>
                    </a:moveTo>
                    <a:lnTo>
                      <a:pt x="16745" y="72735"/>
                    </a:lnTo>
                    <a:lnTo>
                      <a:pt x="15175" y="73258"/>
                    </a:lnTo>
                    <a:lnTo>
                      <a:pt x="15175" y="76398"/>
                    </a:lnTo>
                    <a:lnTo>
                      <a:pt x="16745" y="75875"/>
                    </a:lnTo>
                    <a:lnTo>
                      <a:pt x="16745" y="75875"/>
                    </a:lnTo>
                    <a:close/>
                    <a:moveTo>
                      <a:pt x="16745" y="65933"/>
                    </a:moveTo>
                    <a:lnTo>
                      <a:pt x="15175" y="66979"/>
                    </a:lnTo>
                    <a:lnTo>
                      <a:pt x="15175" y="70119"/>
                    </a:lnTo>
                    <a:lnTo>
                      <a:pt x="16745" y="69072"/>
                    </a:lnTo>
                    <a:lnTo>
                      <a:pt x="16745" y="65933"/>
                    </a:lnTo>
                    <a:lnTo>
                      <a:pt x="16745" y="65933"/>
                    </a:lnTo>
                    <a:close/>
                    <a:moveTo>
                      <a:pt x="36106" y="170587"/>
                    </a:moveTo>
                    <a:lnTo>
                      <a:pt x="36106" y="167448"/>
                    </a:lnTo>
                    <a:lnTo>
                      <a:pt x="34536" y="167971"/>
                    </a:lnTo>
                    <a:lnTo>
                      <a:pt x="34536" y="171111"/>
                    </a:lnTo>
                    <a:lnTo>
                      <a:pt x="36106" y="170587"/>
                    </a:lnTo>
                    <a:lnTo>
                      <a:pt x="36106" y="170587"/>
                    </a:lnTo>
                    <a:close/>
                    <a:moveTo>
                      <a:pt x="35583" y="163785"/>
                    </a:moveTo>
                    <a:lnTo>
                      <a:pt x="35583" y="160645"/>
                    </a:lnTo>
                    <a:lnTo>
                      <a:pt x="34536" y="161168"/>
                    </a:lnTo>
                    <a:lnTo>
                      <a:pt x="34536" y="164308"/>
                    </a:lnTo>
                    <a:lnTo>
                      <a:pt x="35583" y="163785"/>
                    </a:lnTo>
                    <a:lnTo>
                      <a:pt x="35583" y="163785"/>
                    </a:lnTo>
                    <a:close/>
                    <a:moveTo>
                      <a:pt x="35583" y="150703"/>
                    </a:moveTo>
                    <a:lnTo>
                      <a:pt x="35583" y="147563"/>
                    </a:lnTo>
                    <a:lnTo>
                      <a:pt x="34536" y="148087"/>
                    </a:lnTo>
                    <a:lnTo>
                      <a:pt x="34536" y="151226"/>
                    </a:lnTo>
                    <a:lnTo>
                      <a:pt x="35583" y="150703"/>
                    </a:lnTo>
                    <a:lnTo>
                      <a:pt x="35583" y="150703"/>
                    </a:lnTo>
                    <a:close/>
                    <a:moveTo>
                      <a:pt x="35583" y="143900"/>
                    </a:moveTo>
                    <a:lnTo>
                      <a:pt x="35583" y="140761"/>
                    </a:lnTo>
                    <a:lnTo>
                      <a:pt x="34536" y="141807"/>
                    </a:lnTo>
                    <a:lnTo>
                      <a:pt x="34536" y="144947"/>
                    </a:lnTo>
                    <a:lnTo>
                      <a:pt x="35583" y="143900"/>
                    </a:lnTo>
                    <a:lnTo>
                      <a:pt x="35583" y="143900"/>
                    </a:lnTo>
                    <a:close/>
                    <a:moveTo>
                      <a:pt x="35583" y="130818"/>
                    </a:moveTo>
                    <a:lnTo>
                      <a:pt x="35583" y="127679"/>
                    </a:lnTo>
                    <a:lnTo>
                      <a:pt x="34536" y="128202"/>
                    </a:lnTo>
                    <a:lnTo>
                      <a:pt x="34536" y="131342"/>
                    </a:lnTo>
                    <a:lnTo>
                      <a:pt x="35583" y="130818"/>
                    </a:lnTo>
                    <a:lnTo>
                      <a:pt x="35583" y="130818"/>
                    </a:lnTo>
                    <a:close/>
                    <a:moveTo>
                      <a:pt x="35583" y="124016"/>
                    </a:moveTo>
                    <a:lnTo>
                      <a:pt x="35583" y="120876"/>
                    </a:lnTo>
                    <a:lnTo>
                      <a:pt x="34536" y="121923"/>
                    </a:lnTo>
                    <a:lnTo>
                      <a:pt x="34536" y="125062"/>
                    </a:lnTo>
                    <a:lnTo>
                      <a:pt x="35583" y="124016"/>
                    </a:lnTo>
                    <a:lnTo>
                      <a:pt x="35583" y="124016"/>
                    </a:lnTo>
                    <a:close/>
                    <a:moveTo>
                      <a:pt x="35583" y="117737"/>
                    </a:moveTo>
                    <a:lnTo>
                      <a:pt x="35583" y="114597"/>
                    </a:lnTo>
                    <a:lnTo>
                      <a:pt x="34536" y="115120"/>
                    </a:lnTo>
                    <a:lnTo>
                      <a:pt x="34536" y="118260"/>
                    </a:lnTo>
                    <a:lnTo>
                      <a:pt x="35583" y="117737"/>
                    </a:lnTo>
                    <a:lnTo>
                      <a:pt x="35583" y="117737"/>
                    </a:lnTo>
                    <a:close/>
                    <a:moveTo>
                      <a:pt x="35583" y="104655"/>
                    </a:moveTo>
                    <a:lnTo>
                      <a:pt x="35583" y="101515"/>
                    </a:lnTo>
                    <a:lnTo>
                      <a:pt x="34013" y="102562"/>
                    </a:lnTo>
                    <a:lnTo>
                      <a:pt x="34013" y="105701"/>
                    </a:lnTo>
                    <a:lnTo>
                      <a:pt x="35583" y="104655"/>
                    </a:lnTo>
                    <a:lnTo>
                      <a:pt x="35583" y="104655"/>
                    </a:lnTo>
                    <a:close/>
                    <a:moveTo>
                      <a:pt x="35583" y="97852"/>
                    </a:moveTo>
                    <a:lnTo>
                      <a:pt x="35583" y="94713"/>
                    </a:lnTo>
                    <a:lnTo>
                      <a:pt x="34013" y="95759"/>
                    </a:lnTo>
                    <a:lnTo>
                      <a:pt x="34013" y="98899"/>
                    </a:lnTo>
                    <a:lnTo>
                      <a:pt x="35583" y="97852"/>
                    </a:lnTo>
                    <a:lnTo>
                      <a:pt x="35583" y="97852"/>
                    </a:lnTo>
                    <a:close/>
                    <a:moveTo>
                      <a:pt x="35583" y="84770"/>
                    </a:moveTo>
                    <a:lnTo>
                      <a:pt x="35583" y="81631"/>
                    </a:lnTo>
                    <a:lnTo>
                      <a:pt x="34013" y="82677"/>
                    </a:lnTo>
                    <a:lnTo>
                      <a:pt x="34013" y="85817"/>
                    </a:lnTo>
                    <a:lnTo>
                      <a:pt x="35583" y="84770"/>
                    </a:lnTo>
                    <a:lnTo>
                      <a:pt x="35583" y="84770"/>
                    </a:lnTo>
                    <a:close/>
                    <a:moveTo>
                      <a:pt x="35583" y="77968"/>
                    </a:moveTo>
                    <a:lnTo>
                      <a:pt x="35583" y="74828"/>
                    </a:lnTo>
                    <a:lnTo>
                      <a:pt x="34013" y="75875"/>
                    </a:lnTo>
                    <a:lnTo>
                      <a:pt x="34013" y="79014"/>
                    </a:lnTo>
                    <a:lnTo>
                      <a:pt x="35583" y="77968"/>
                    </a:lnTo>
                    <a:lnTo>
                      <a:pt x="35583" y="77968"/>
                    </a:lnTo>
                    <a:close/>
                    <a:moveTo>
                      <a:pt x="34536" y="68549"/>
                    </a:moveTo>
                    <a:lnTo>
                      <a:pt x="34536" y="68549"/>
                    </a:lnTo>
                    <a:lnTo>
                      <a:pt x="34013" y="72212"/>
                    </a:lnTo>
                    <a:lnTo>
                      <a:pt x="35583" y="71165"/>
                    </a:lnTo>
                    <a:lnTo>
                      <a:pt x="35583" y="69072"/>
                    </a:lnTo>
                    <a:lnTo>
                      <a:pt x="37676" y="68026"/>
                    </a:lnTo>
                    <a:lnTo>
                      <a:pt x="37676" y="66456"/>
                    </a:lnTo>
                    <a:lnTo>
                      <a:pt x="34536" y="68549"/>
                    </a:lnTo>
                    <a:lnTo>
                      <a:pt x="34536" y="68549"/>
                    </a:lnTo>
                    <a:lnTo>
                      <a:pt x="34536" y="68549"/>
                    </a:lnTo>
                    <a:close/>
                    <a:moveTo>
                      <a:pt x="35583" y="64886"/>
                    </a:moveTo>
                    <a:lnTo>
                      <a:pt x="35583" y="61746"/>
                    </a:lnTo>
                    <a:lnTo>
                      <a:pt x="34013" y="62793"/>
                    </a:lnTo>
                    <a:lnTo>
                      <a:pt x="34013" y="65933"/>
                    </a:lnTo>
                    <a:lnTo>
                      <a:pt x="35583" y="64886"/>
                    </a:lnTo>
                    <a:lnTo>
                      <a:pt x="35583" y="64886"/>
                    </a:lnTo>
                    <a:close/>
                    <a:moveTo>
                      <a:pt x="35583" y="54944"/>
                    </a:moveTo>
                    <a:lnTo>
                      <a:pt x="34013" y="55990"/>
                    </a:lnTo>
                    <a:lnTo>
                      <a:pt x="34013" y="59130"/>
                    </a:lnTo>
                    <a:lnTo>
                      <a:pt x="35583" y="58083"/>
                    </a:lnTo>
                    <a:lnTo>
                      <a:pt x="35583" y="54944"/>
                    </a:lnTo>
                    <a:lnTo>
                      <a:pt x="35583" y="54944"/>
                    </a:lnTo>
                    <a:close/>
                    <a:moveTo>
                      <a:pt x="54944" y="159599"/>
                    </a:moveTo>
                    <a:lnTo>
                      <a:pt x="54944" y="156459"/>
                    </a:lnTo>
                    <a:lnTo>
                      <a:pt x="53374" y="156982"/>
                    </a:lnTo>
                    <a:lnTo>
                      <a:pt x="53374" y="160122"/>
                    </a:lnTo>
                    <a:lnTo>
                      <a:pt x="54944" y="159599"/>
                    </a:lnTo>
                    <a:lnTo>
                      <a:pt x="54944" y="159599"/>
                    </a:lnTo>
                    <a:close/>
                    <a:moveTo>
                      <a:pt x="54944" y="152796"/>
                    </a:moveTo>
                    <a:lnTo>
                      <a:pt x="54944" y="149656"/>
                    </a:lnTo>
                    <a:lnTo>
                      <a:pt x="53374" y="150703"/>
                    </a:lnTo>
                    <a:lnTo>
                      <a:pt x="53374" y="153843"/>
                    </a:lnTo>
                    <a:lnTo>
                      <a:pt x="54944" y="152796"/>
                    </a:lnTo>
                    <a:lnTo>
                      <a:pt x="54944" y="152796"/>
                    </a:lnTo>
                    <a:close/>
                    <a:moveTo>
                      <a:pt x="54944" y="146517"/>
                    </a:moveTo>
                    <a:lnTo>
                      <a:pt x="54944" y="143377"/>
                    </a:lnTo>
                    <a:lnTo>
                      <a:pt x="53374" y="144424"/>
                    </a:lnTo>
                    <a:lnTo>
                      <a:pt x="53374" y="145993"/>
                    </a:lnTo>
                    <a:lnTo>
                      <a:pt x="51804" y="146517"/>
                    </a:lnTo>
                    <a:lnTo>
                      <a:pt x="51804" y="148087"/>
                    </a:lnTo>
                    <a:lnTo>
                      <a:pt x="54944" y="146517"/>
                    </a:lnTo>
                    <a:lnTo>
                      <a:pt x="54944" y="146517"/>
                    </a:lnTo>
                    <a:lnTo>
                      <a:pt x="54944" y="146517"/>
                    </a:lnTo>
                    <a:lnTo>
                      <a:pt x="54944" y="146517"/>
                    </a:lnTo>
                    <a:close/>
                    <a:moveTo>
                      <a:pt x="54944" y="139714"/>
                    </a:moveTo>
                    <a:lnTo>
                      <a:pt x="54944" y="136574"/>
                    </a:lnTo>
                    <a:lnTo>
                      <a:pt x="53374" y="137621"/>
                    </a:lnTo>
                    <a:lnTo>
                      <a:pt x="53374" y="140761"/>
                    </a:lnTo>
                    <a:lnTo>
                      <a:pt x="54944" y="139714"/>
                    </a:lnTo>
                    <a:lnTo>
                      <a:pt x="54944" y="139714"/>
                    </a:lnTo>
                    <a:close/>
                    <a:moveTo>
                      <a:pt x="54944" y="132912"/>
                    </a:moveTo>
                    <a:lnTo>
                      <a:pt x="54944" y="129772"/>
                    </a:lnTo>
                    <a:lnTo>
                      <a:pt x="53374" y="130818"/>
                    </a:lnTo>
                    <a:lnTo>
                      <a:pt x="53374" y="133958"/>
                    </a:lnTo>
                    <a:lnTo>
                      <a:pt x="54944" y="132912"/>
                    </a:lnTo>
                    <a:lnTo>
                      <a:pt x="54944" y="132912"/>
                    </a:lnTo>
                    <a:close/>
                    <a:moveTo>
                      <a:pt x="54944" y="119830"/>
                    </a:moveTo>
                    <a:lnTo>
                      <a:pt x="54944" y="116690"/>
                    </a:lnTo>
                    <a:lnTo>
                      <a:pt x="53374" y="117737"/>
                    </a:lnTo>
                    <a:lnTo>
                      <a:pt x="53374" y="120876"/>
                    </a:lnTo>
                    <a:lnTo>
                      <a:pt x="54944" y="119830"/>
                    </a:lnTo>
                    <a:lnTo>
                      <a:pt x="54944" y="119830"/>
                    </a:lnTo>
                    <a:close/>
                    <a:moveTo>
                      <a:pt x="54944" y="113027"/>
                    </a:moveTo>
                    <a:lnTo>
                      <a:pt x="54944" y="109888"/>
                    </a:lnTo>
                    <a:lnTo>
                      <a:pt x="53374" y="110934"/>
                    </a:lnTo>
                    <a:lnTo>
                      <a:pt x="53374" y="114074"/>
                    </a:lnTo>
                    <a:lnTo>
                      <a:pt x="54944" y="113027"/>
                    </a:lnTo>
                    <a:lnTo>
                      <a:pt x="54944" y="113027"/>
                    </a:lnTo>
                    <a:close/>
                    <a:moveTo>
                      <a:pt x="54944" y="93143"/>
                    </a:moveTo>
                    <a:lnTo>
                      <a:pt x="54944" y="90003"/>
                    </a:lnTo>
                    <a:lnTo>
                      <a:pt x="53374" y="91050"/>
                    </a:lnTo>
                    <a:lnTo>
                      <a:pt x="53374" y="94189"/>
                    </a:lnTo>
                    <a:lnTo>
                      <a:pt x="54944" y="93143"/>
                    </a:lnTo>
                    <a:lnTo>
                      <a:pt x="54944" y="93143"/>
                    </a:lnTo>
                    <a:close/>
                    <a:moveTo>
                      <a:pt x="54944" y="86863"/>
                    </a:moveTo>
                    <a:lnTo>
                      <a:pt x="54944" y="83724"/>
                    </a:lnTo>
                    <a:lnTo>
                      <a:pt x="53374" y="84770"/>
                    </a:lnTo>
                    <a:lnTo>
                      <a:pt x="53374" y="87910"/>
                    </a:lnTo>
                    <a:lnTo>
                      <a:pt x="54944" y="86863"/>
                    </a:lnTo>
                    <a:lnTo>
                      <a:pt x="54944" y="86863"/>
                    </a:lnTo>
                    <a:close/>
                    <a:moveTo>
                      <a:pt x="54944" y="73782"/>
                    </a:moveTo>
                    <a:lnTo>
                      <a:pt x="54944" y="70642"/>
                    </a:lnTo>
                    <a:lnTo>
                      <a:pt x="53374" y="71689"/>
                    </a:lnTo>
                    <a:lnTo>
                      <a:pt x="53374" y="74828"/>
                    </a:lnTo>
                    <a:lnTo>
                      <a:pt x="54944" y="73782"/>
                    </a:lnTo>
                    <a:lnTo>
                      <a:pt x="54944" y="73782"/>
                    </a:lnTo>
                    <a:close/>
                    <a:moveTo>
                      <a:pt x="54944" y="66979"/>
                    </a:moveTo>
                    <a:lnTo>
                      <a:pt x="54944" y="63839"/>
                    </a:lnTo>
                    <a:lnTo>
                      <a:pt x="53374" y="64886"/>
                    </a:lnTo>
                    <a:lnTo>
                      <a:pt x="53374" y="68026"/>
                    </a:lnTo>
                    <a:lnTo>
                      <a:pt x="54944" y="66979"/>
                    </a:lnTo>
                    <a:lnTo>
                      <a:pt x="54944" y="66979"/>
                    </a:lnTo>
                    <a:close/>
                    <a:moveTo>
                      <a:pt x="54420" y="53897"/>
                    </a:moveTo>
                    <a:lnTo>
                      <a:pt x="54420" y="50758"/>
                    </a:lnTo>
                    <a:lnTo>
                      <a:pt x="52851" y="51804"/>
                    </a:lnTo>
                    <a:lnTo>
                      <a:pt x="52851" y="54944"/>
                    </a:lnTo>
                    <a:lnTo>
                      <a:pt x="54420" y="53897"/>
                    </a:lnTo>
                    <a:lnTo>
                      <a:pt x="54420" y="53897"/>
                    </a:lnTo>
                    <a:close/>
                    <a:moveTo>
                      <a:pt x="54420" y="43955"/>
                    </a:moveTo>
                    <a:lnTo>
                      <a:pt x="52851" y="45002"/>
                    </a:lnTo>
                    <a:lnTo>
                      <a:pt x="52851" y="48141"/>
                    </a:lnTo>
                    <a:lnTo>
                      <a:pt x="54420" y="47095"/>
                    </a:lnTo>
                    <a:lnTo>
                      <a:pt x="54420" y="43955"/>
                    </a:lnTo>
                    <a:lnTo>
                      <a:pt x="54420" y="43955"/>
                    </a:lnTo>
                    <a:close/>
                    <a:moveTo>
                      <a:pt x="74305" y="148610"/>
                    </a:moveTo>
                    <a:lnTo>
                      <a:pt x="74305" y="145470"/>
                    </a:lnTo>
                    <a:lnTo>
                      <a:pt x="72735" y="146517"/>
                    </a:lnTo>
                    <a:lnTo>
                      <a:pt x="72735" y="149656"/>
                    </a:lnTo>
                    <a:lnTo>
                      <a:pt x="74305" y="148610"/>
                    </a:lnTo>
                    <a:lnTo>
                      <a:pt x="74305" y="148610"/>
                    </a:lnTo>
                    <a:close/>
                    <a:moveTo>
                      <a:pt x="74305" y="141807"/>
                    </a:moveTo>
                    <a:lnTo>
                      <a:pt x="74305" y="138668"/>
                    </a:lnTo>
                    <a:lnTo>
                      <a:pt x="72735" y="139714"/>
                    </a:lnTo>
                    <a:lnTo>
                      <a:pt x="72735" y="142854"/>
                    </a:lnTo>
                    <a:lnTo>
                      <a:pt x="74305" y="141807"/>
                    </a:lnTo>
                    <a:lnTo>
                      <a:pt x="74305" y="141807"/>
                    </a:lnTo>
                    <a:close/>
                    <a:moveTo>
                      <a:pt x="74305" y="135005"/>
                    </a:moveTo>
                    <a:lnTo>
                      <a:pt x="74305" y="131865"/>
                    </a:lnTo>
                    <a:lnTo>
                      <a:pt x="72735" y="132912"/>
                    </a:lnTo>
                    <a:lnTo>
                      <a:pt x="72735" y="136051"/>
                    </a:lnTo>
                    <a:lnTo>
                      <a:pt x="74305" y="135005"/>
                    </a:lnTo>
                    <a:lnTo>
                      <a:pt x="74305" y="135005"/>
                    </a:lnTo>
                    <a:close/>
                    <a:moveTo>
                      <a:pt x="73782" y="128725"/>
                    </a:moveTo>
                    <a:lnTo>
                      <a:pt x="73782" y="125586"/>
                    </a:lnTo>
                    <a:lnTo>
                      <a:pt x="72212" y="126632"/>
                    </a:lnTo>
                    <a:lnTo>
                      <a:pt x="72212" y="129772"/>
                    </a:lnTo>
                    <a:lnTo>
                      <a:pt x="73782" y="128725"/>
                    </a:lnTo>
                    <a:lnTo>
                      <a:pt x="73782" y="128725"/>
                    </a:lnTo>
                    <a:close/>
                    <a:moveTo>
                      <a:pt x="73782" y="121923"/>
                    </a:moveTo>
                    <a:lnTo>
                      <a:pt x="73782" y="118783"/>
                    </a:lnTo>
                    <a:lnTo>
                      <a:pt x="72212" y="119830"/>
                    </a:lnTo>
                    <a:lnTo>
                      <a:pt x="72212" y="122969"/>
                    </a:lnTo>
                    <a:lnTo>
                      <a:pt x="73782" y="121923"/>
                    </a:lnTo>
                    <a:lnTo>
                      <a:pt x="73782" y="121923"/>
                    </a:lnTo>
                    <a:close/>
                    <a:moveTo>
                      <a:pt x="73782" y="115644"/>
                    </a:moveTo>
                    <a:lnTo>
                      <a:pt x="73782" y="112504"/>
                    </a:lnTo>
                    <a:lnTo>
                      <a:pt x="72212" y="113550"/>
                    </a:lnTo>
                    <a:lnTo>
                      <a:pt x="72212" y="116690"/>
                    </a:lnTo>
                    <a:lnTo>
                      <a:pt x="73782" y="115644"/>
                    </a:lnTo>
                    <a:lnTo>
                      <a:pt x="73782" y="115644"/>
                    </a:lnTo>
                    <a:close/>
                    <a:moveTo>
                      <a:pt x="73782" y="108841"/>
                    </a:moveTo>
                    <a:lnTo>
                      <a:pt x="73782" y="105701"/>
                    </a:lnTo>
                    <a:lnTo>
                      <a:pt x="72212" y="106748"/>
                    </a:lnTo>
                    <a:lnTo>
                      <a:pt x="72212" y="109888"/>
                    </a:lnTo>
                    <a:lnTo>
                      <a:pt x="73782" y="108841"/>
                    </a:lnTo>
                    <a:lnTo>
                      <a:pt x="73782" y="108841"/>
                    </a:lnTo>
                    <a:close/>
                    <a:moveTo>
                      <a:pt x="73782" y="102038"/>
                    </a:moveTo>
                    <a:lnTo>
                      <a:pt x="73782" y="98899"/>
                    </a:lnTo>
                    <a:lnTo>
                      <a:pt x="72212" y="99945"/>
                    </a:lnTo>
                    <a:lnTo>
                      <a:pt x="72212" y="103085"/>
                    </a:lnTo>
                    <a:lnTo>
                      <a:pt x="73782" y="102038"/>
                    </a:lnTo>
                    <a:lnTo>
                      <a:pt x="73782" y="102038"/>
                    </a:lnTo>
                    <a:close/>
                    <a:moveTo>
                      <a:pt x="73782" y="95759"/>
                    </a:moveTo>
                    <a:lnTo>
                      <a:pt x="73782" y="92619"/>
                    </a:lnTo>
                    <a:lnTo>
                      <a:pt x="72212" y="93666"/>
                    </a:lnTo>
                    <a:lnTo>
                      <a:pt x="72212" y="96806"/>
                    </a:lnTo>
                    <a:lnTo>
                      <a:pt x="73782" y="95759"/>
                    </a:lnTo>
                    <a:lnTo>
                      <a:pt x="73782" y="95759"/>
                    </a:lnTo>
                    <a:close/>
                    <a:moveTo>
                      <a:pt x="73782" y="88957"/>
                    </a:moveTo>
                    <a:lnTo>
                      <a:pt x="73782" y="85817"/>
                    </a:lnTo>
                    <a:lnTo>
                      <a:pt x="72212" y="86863"/>
                    </a:lnTo>
                    <a:lnTo>
                      <a:pt x="72212" y="90003"/>
                    </a:lnTo>
                    <a:lnTo>
                      <a:pt x="73782" y="88957"/>
                    </a:lnTo>
                    <a:lnTo>
                      <a:pt x="73782" y="88957"/>
                    </a:lnTo>
                    <a:close/>
                    <a:moveTo>
                      <a:pt x="73782" y="82154"/>
                    </a:moveTo>
                    <a:lnTo>
                      <a:pt x="73782" y="79014"/>
                    </a:lnTo>
                    <a:lnTo>
                      <a:pt x="72212" y="80061"/>
                    </a:lnTo>
                    <a:lnTo>
                      <a:pt x="72212" y="83201"/>
                    </a:lnTo>
                    <a:lnTo>
                      <a:pt x="73782" y="82154"/>
                    </a:lnTo>
                    <a:lnTo>
                      <a:pt x="73782" y="82154"/>
                    </a:lnTo>
                    <a:close/>
                    <a:moveTo>
                      <a:pt x="73782" y="75875"/>
                    </a:moveTo>
                    <a:lnTo>
                      <a:pt x="73782" y="72735"/>
                    </a:lnTo>
                    <a:lnTo>
                      <a:pt x="72212" y="73258"/>
                    </a:lnTo>
                    <a:lnTo>
                      <a:pt x="72212" y="76398"/>
                    </a:lnTo>
                    <a:lnTo>
                      <a:pt x="73782" y="75875"/>
                    </a:lnTo>
                    <a:lnTo>
                      <a:pt x="73782" y="75875"/>
                    </a:lnTo>
                    <a:close/>
                    <a:moveTo>
                      <a:pt x="73782" y="69072"/>
                    </a:moveTo>
                    <a:lnTo>
                      <a:pt x="73782" y="65933"/>
                    </a:lnTo>
                    <a:lnTo>
                      <a:pt x="72212" y="66979"/>
                    </a:lnTo>
                    <a:lnTo>
                      <a:pt x="72212" y="70119"/>
                    </a:lnTo>
                    <a:lnTo>
                      <a:pt x="73782" y="69072"/>
                    </a:lnTo>
                    <a:lnTo>
                      <a:pt x="73782" y="69072"/>
                    </a:lnTo>
                    <a:close/>
                    <a:moveTo>
                      <a:pt x="73782" y="62793"/>
                    </a:moveTo>
                    <a:lnTo>
                      <a:pt x="73782" y="59653"/>
                    </a:lnTo>
                    <a:lnTo>
                      <a:pt x="72212" y="60700"/>
                    </a:lnTo>
                    <a:lnTo>
                      <a:pt x="72212" y="63839"/>
                    </a:lnTo>
                    <a:lnTo>
                      <a:pt x="73782" y="62793"/>
                    </a:lnTo>
                    <a:lnTo>
                      <a:pt x="73782" y="62793"/>
                    </a:lnTo>
                    <a:close/>
                    <a:moveTo>
                      <a:pt x="73782" y="55990"/>
                    </a:moveTo>
                    <a:lnTo>
                      <a:pt x="73782" y="52851"/>
                    </a:lnTo>
                    <a:lnTo>
                      <a:pt x="72212" y="53897"/>
                    </a:lnTo>
                    <a:lnTo>
                      <a:pt x="72212" y="57037"/>
                    </a:lnTo>
                    <a:lnTo>
                      <a:pt x="73782" y="55990"/>
                    </a:lnTo>
                    <a:lnTo>
                      <a:pt x="73782" y="55990"/>
                    </a:lnTo>
                    <a:close/>
                    <a:moveTo>
                      <a:pt x="73782" y="49188"/>
                    </a:moveTo>
                    <a:lnTo>
                      <a:pt x="73782" y="46048"/>
                    </a:lnTo>
                    <a:lnTo>
                      <a:pt x="72212" y="47095"/>
                    </a:lnTo>
                    <a:lnTo>
                      <a:pt x="72212" y="50234"/>
                    </a:lnTo>
                    <a:lnTo>
                      <a:pt x="73782" y="49188"/>
                    </a:lnTo>
                    <a:lnTo>
                      <a:pt x="73782" y="49188"/>
                    </a:lnTo>
                    <a:close/>
                    <a:moveTo>
                      <a:pt x="73782" y="42908"/>
                    </a:moveTo>
                    <a:lnTo>
                      <a:pt x="73782" y="39769"/>
                    </a:lnTo>
                    <a:lnTo>
                      <a:pt x="72212" y="40815"/>
                    </a:lnTo>
                    <a:lnTo>
                      <a:pt x="72212" y="43955"/>
                    </a:lnTo>
                    <a:lnTo>
                      <a:pt x="73782" y="42908"/>
                    </a:lnTo>
                    <a:lnTo>
                      <a:pt x="73782" y="42908"/>
                    </a:lnTo>
                    <a:close/>
                    <a:moveTo>
                      <a:pt x="73782" y="32966"/>
                    </a:moveTo>
                    <a:lnTo>
                      <a:pt x="72212" y="34013"/>
                    </a:lnTo>
                    <a:lnTo>
                      <a:pt x="72212" y="37152"/>
                    </a:lnTo>
                    <a:lnTo>
                      <a:pt x="73782" y="36106"/>
                    </a:lnTo>
                    <a:lnTo>
                      <a:pt x="73782" y="32966"/>
                    </a:lnTo>
                    <a:lnTo>
                      <a:pt x="73782" y="32966"/>
                    </a:lnTo>
                    <a:close/>
                    <a:moveTo>
                      <a:pt x="93143" y="137621"/>
                    </a:moveTo>
                    <a:lnTo>
                      <a:pt x="93143" y="134481"/>
                    </a:lnTo>
                    <a:lnTo>
                      <a:pt x="91573" y="135528"/>
                    </a:lnTo>
                    <a:lnTo>
                      <a:pt x="91573" y="138668"/>
                    </a:lnTo>
                    <a:lnTo>
                      <a:pt x="93143" y="137621"/>
                    </a:lnTo>
                    <a:lnTo>
                      <a:pt x="93143" y="137621"/>
                    </a:lnTo>
                    <a:close/>
                    <a:moveTo>
                      <a:pt x="93143" y="130818"/>
                    </a:moveTo>
                    <a:lnTo>
                      <a:pt x="93143" y="127679"/>
                    </a:lnTo>
                    <a:lnTo>
                      <a:pt x="91573" y="128725"/>
                    </a:lnTo>
                    <a:lnTo>
                      <a:pt x="91573" y="131865"/>
                    </a:lnTo>
                    <a:lnTo>
                      <a:pt x="93143" y="130818"/>
                    </a:lnTo>
                    <a:lnTo>
                      <a:pt x="93143" y="130818"/>
                    </a:lnTo>
                    <a:close/>
                    <a:moveTo>
                      <a:pt x="93143" y="122446"/>
                    </a:moveTo>
                    <a:lnTo>
                      <a:pt x="93143" y="120876"/>
                    </a:lnTo>
                    <a:lnTo>
                      <a:pt x="91573" y="121923"/>
                    </a:lnTo>
                    <a:lnTo>
                      <a:pt x="91573" y="125062"/>
                    </a:lnTo>
                    <a:lnTo>
                      <a:pt x="92096" y="125062"/>
                    </a:lnTo>
                    <a:lnTo>
                      <a:pt x="92096" y="125062"/>
                    </a:lnTo>
                    <a:lnTo>
                      <a:pt x="94713" y="123493"/>
                    </a:lnTo>
                    <a:lnTo>
                      <a:pt x="94713" y="121923"/>
                    </a:lnTo>
                    <a:lnTo>
                      <a:pt x="93143" y="122446"/>
                    </a:lnTo>
                    <a:lnTo>
                      <a:pt x="93143" y="122446"/>
                    </a:lnTo>
                    <a:close/>
                    <a:moveTo>
                      <a:pt x="93143" y="117737"/>
                    </a:moveTo>
                    <a:lnTo>
                      <a:pt x="93143" y="114597"/>
                    </a:lnTo>
                    <a:lnTo>
                      <a:pt x="91573" y="115120"/>
                    </a:lnTo>
                    <a:lnTo>
                      <a:pt x="91573" y="118260"/>
                    </a:lnTo>
                    <a:lnTo>
                      <a:pt x="93143" y="117737"/>
                    </a:lnTo>
                    <a:lnTo>
                      <a:pt x="93143" y="117737"/>
                    </a:lnTo>
                    <a:close/>
                    <a:moveTo>
                      <a:pt x="93143" y="110934"/>
                    </a:moveTo>
                    <a:lnTo>
                      <a:pt x="93143" y="107794"/>
                    </a:lnTo>
                    <a:lnTo>
                      <a:pt x="91573" y="108841"/>
                    </a:lnTo>
                    <a:lnTo>
                      <a:pt x="91573" y="111981"/>
                    </a:lnTo>
                    <a:lnTo>
                      <a:pt x="93143" y="110934"/>
                    </a:lnTo>
                    <a:lnTo>
                      <a:pt x="93143" y="110934"/>
                    </a:lnTo>
                    <a:close/>
                    <a:moveTo>
                      <a:pt x="92096" y="101515"/>
                    </a:moveTo>
                    <a:lnTo>
                      <a:pt x="92096" y="101515"/>
                    </a:lnTo>
                    <a:lnTo>
                      <a:pt x="91573" y="105178"/>
                    </a:lnTo>
                    <a:lnTo>
                      <a:pt x="93143" y="104132"/>
                    </a:lnTo>
                    <a:lnTo>
                      <a:pt x="93143" y="102038"/>
                    </a:lnTo>
                    <a:lnTo>
                      <a:pt x="94713" y="100992"/>
                    </a:lnTo>
                    <a:lnTo>
                      <a:pt x="94713" y="99422"/>
                    </a:lnTo>
                    <a:lnTo>
                      <a:pt x="92096" y="101515"/>
                    </a:lnTo>
                    <a:lnTo>
                      <a:pt x="92096" y="101515"/>
                    </a:lnTo>
                    <a:lnTo>
                      <a:pt x="92096" y="101515"/>
                    </a:lnTo>
                    <a:close/>
                    <a:moveTo>
                      <a:pt x="93143" y="97852"/>
                    </a:moveTo>
                    <a:lnTo>
                      <a:pt x="93143" y="94713"/>
                    </a:lnTo>
                    <a:lnTo>
                      <a:pt x="91573" y="95759"/>
                    </a:lnTo>
                    <a:lnTo>
                      <a:pt x="91573" y="98899"/>
                    </a:lnTo>
                    <a:lnTo>
                      <a:pt x="93143" y="97852"/>
                    </a:lnTo>
                    <a:lnTo>
                      <a:pt x="93143" y="97852"/>
                    </a:lnTo>
                    <a:close/>
                    <a:moveTo>
                      <a:pt x="93143" y="91050"/>
                    </a:moveTo>
                    <a:lnTo>
                      <a:pt x="93143" y="87910"/>
                    </a:lnTo>
                    <a:lnTo>
                      <a:pt x="91573" y="88957"/>
                    </a:lnTo>
                    <a:lnTo>
                      <a:pt x="91573" y="92096"/>
                    </a:lnTo>
                    <a:lnTo>
                      <a:pt x="93143" y="91050"/>
                    </a:lnTo>
                    <a:lnTo>
                      <a:pt x="93143" y="91050"/>
                    </a:lnTo>
                    <a:close/>
                    <a:moveTo>
                      <a:pt x="93143" y="84770"/>
                    </a:moveTo>
                    <a:lnTo>
                      <a:pt x="93143" y="81631"/>
                    </a:lnTo>
                    <a:lnTo>
                      <a:pt x="91573" y="82677"/>
                    </a:lnTo>
                    <a:lnTo>
                      <a:pt x="91573" y="85817"/>
                    </a:lnTo>
                    <a:lnTo>
                      <a:pt x="93143" y="84770"/>
                    </a:lnTo>
                    <a:lnTo>
                      <a:pt x="93143" y="84770"/>
                    </a:lnTo>
                    <a:close/>
                    <a:moveTo>
                      <a:pt x="93143" y="77968"/>
                    </a:moveTo>
                    <a:lnTo>
                      <a:pt x="93143" y="74828"/>
                    </a:lnTo>
                    <a:lnTo>
                      <a:pt x="91573" y="75875"/>
                    </a:lnTo>
                    <a:lnTo>
                      <a:pt x="91573" y="79014"/>
                    </a:lnTo>
                    <a:lnTo>
                      <a:pt x="93143" y="77968"/>
                    </a:lnTo>
                    <a:lnTo>
                      <a:pt x="93143" y="77968"/>
                    </a:lnTo>
                    <a:close/>
                    <a:moveTo>
                      <a:pt x="93143" y="71165"/>
                    </a:moveTo>
                    <a:lnTo>
                      <a:pt x="93143" y="68026"/>
                    </a:lnTo>
                    <a:lnTo>
                      <a:pt x="91573" y="69072"/>
                    </a:lnTo>
                    <a:lnTo>
                      <a:pt x="91573" y="72212"/>
                    </a:lnTo>
                    <a:lnTo>
                      <a:pt x="93143" y="71165"/>
                    </a:lnTo>
                    <a:lnTo>
                      <a:pt x="93143" y="71165"/>
                    </a:lnTo>
                    <a:close/>
                    <a:moveTo>
                      <a:pt x="93143" y="64886"/>
                    </a:moveTo>
                    <a:lnTo>
                      <a:pt x="93143" y="61746"/>
                    </a:lnTo>
                    <a:lnTo>
                      <a:pt x="91573" y="62793"/>
                    </a:lnTo>
                    <a:lnTo>
                      <a:pt x="91573" y="65933"/>
                    </a:lnTo>
                    <a:lnTo>
                      <a:pt x="93143" y="64886"/>
                    </a:lnTo>
                    <a:lnTo>
                      <a:pt x="93143" y="64886"/>
                    </a:lnTo>
                    <a:close/>
                    <a:moveTo>
                      <a:pt x="92619" y="51804"/>
                    </a:moveTo>
                    <a:lnTo>
                      <a:pt x="92619" y="48664"/>
                    </a:lnTo>
                    <a:lnTo>
                      <a:pt x="91050" y="49711"/>
                    </a:lnTo>
                    <a:lnTo>
                      <a:pt x="91050" y="52851"/>
                    </a:lnTo>
                    <a:lnTo>
                      <a:pt x="92619" y="51804"/>
                    </a:lnTo>
                    <a:lnTo>
                      <a:pt x="92619" y="51804"/>
                    </a:lnTo>
                    <a:close/>
                    <a:moveTo>
                      <a:pt x="92619" y="45002"/>
                    </a:moveTo>
                    <a:lnTo>
                      <a:pt x="92619" y="41862"/>
                    </a:lnTo>
                    <a:lnTo>
                      <a:pt x="91050" y="42908"/>
                    </a:lnTo>
                    <a:lnTo>
                      <a:pt x="91050" y="46048"/>
                    </a:lnTo>
                    <a:lnTo>
                      <a:pt x="92619" y="45002"/>
                    </a:lnTo>
                    <a:lnTo>
                      <a:pt x="92619" y="45002"/>
                    </a:lnTo>
                    <a:close/>
                    <a:moveTo>
                      <a:pt x="92619" y="31920"/>
                    </a:moveTo>
                    <a:lnTo>
                      <a:pt x="92619" y="28780"/>
                    </a:lnTo>
                    <a:lnTo>
                      <a:pt x="91050" y="29827"/>
                    </a:lnTo>
                    <a:lnTo>
                      <a:pt x="91050" y="32966"/>
                    </a:lnTo>
                    <a:lnTo>
                      <a:pt x="92619" y="31920"/>
                    </a:lnTo>
                    <a:lnTo>
                      <a:pt x="92619" y="31920"/>
                    </a:lnTo>
                    <a:close/>
                    <a:moveTo>
                      <a:pt x="92619" y="21978"/>
                    </a:moveTo>
                    <a:lnTo>
                      <a:pt x="91050" y="23024"/>
                    </a:lnTo>
                    <a:lnTo>
                      <a:pt x="91050" y="26164"/>
                    </a:lnTo>
                    <a:lnTo>
                      <a:pt x="92619" y="25117"/>
                    </a:lnTo>
                    <a:lnTo>
                      <a:pt x="92619" y="21978"/>
                    </a:lnTo>
                    <a:lnTo>
                      <a:pt x="92619" y="21978"/>
                    </a:lnTo>
                    <a:close/>
                    <a:moveTo>
                      <a:pt x="131342" y="115644"/>
                    </a:moveTo>
                    <a:lnTo>
                      <a:pt x="131342" y="112504"/>
                    </a:lnTo>
                    <a:lnTo>
                      <a:pt x="129772" y="113550"/>
                    </a:lnTo>
                    <a:lnTo>
                      <a:pt x="129772" y="116690"/>
                    </a:lnTo>
                    <a:lnTo>
                      <a:pt x="131342" y="115644"/>
                    </a:lnTo>
                    <a:lnTo>
                      <a:pt x="131342" y="115644"/>
                    </a:lnTo>
                    <a:close/>
                    <a:moveTo>
                      <a:pt x="131342" y="108841"/>
                    </a:moveTo>
                    <a:lnTo>
                      <a:pt x="131342" y="105701"/>
                    </a:lnTo>
                    <a:lnTo>
                      <a:pt x="129772" y="106748"/>
                    </a:lnTo>
                    <a:lnTo>
                      <a:pt x="129772" y="109888"/>
                    </a:lnTo>
                    <a:lnTo>
                      <a:pt x="131342" y="108841"/>
                    </a:lnTo>
                    <a:lnTo>
                      <a:pt x="131342" y="108841"/>
                    </a:lnTo>
                    <a:close/>
                    <a:moveTo>
                      <a:pt x="131342" y="102038"/>
                    </a:moveTo>
                    <a:lnTo>
                      <a:pt x="131342" y="98899"/>
                    </a:lnTo>
                    <a:lnTo>
                      <a:pt x="129772" y="99945"/>
                    </a:lnTo>
                    <a:lnTo>
                      <a:pt x="129772" y="103085"/>
                    </a:lnTo>
                    <a:lnTo>
                      <a:pt x="131342" y="102038"/>
                    </a:lnTo>
                    <a:lnTo>
                      <a:pt x="131342" y="102038"/>
                    </a:lnTo>
                    <a:close/>
                    <a:moveTo>
                      <a:pt x="131342" y="95759"/>
                    </a:moveTo>
                    <a:lnTo>
                      <a:pt x="131342" y="92619"/>
                    </a:lnTo>
                    <a:lnTo>
                      <a:pt x="129772" y="93666"/>
                    </a:lnTo>
                    <a:lnTo>
                      <a:pt x="129772" y="96806"/>
                    </a:lnTo>
                    <a:lnTo>
                      <a:pt x="131342" y="95759"/>
                    </a:lnTo>
                    <a:lnTo>
                      <a:pt x="131342" y="95759"/>
                    </a:lnTo>
                    <a:close/>
                    <a:moveTo>
                      <a:pt x="131342" y="88957"/>
                    </a:moveTo>
                    <a:lnTo>
                      <a:pt x="131342" y="85817"/>
                    </a:lnTo>
                    <a:lnTo>
                      <a:pt x="129772" y="86863"/>
                    </a:lnTo>
                    <a:lnTo>
                      <a:pt x="129772" y="90003"/>
                    </a:lnTo>
                    <a:lnTo>
                      <a:pt x="131342" y="88957"/>
                    </a:lnTo>
                    <a:lnTo>
                      <a:pt x="131342" y="88957"/>
                    </a:lnTo>
                    <a:close/>
                    <a:moveTo>
                      <a:pt x="131342" y="82154"/>
                    </a:moveTo>
                    <a:lnTo>
                      <a:pt x="131342" y="79014"/>
                    </a:lnTo>
                    <a:lnTo>
                      <a:pt x="129772" y="80061"/>
                    </a:lnTo>
                    <a:lnTo>
                      <a:pt x="129772" y="83201"/>
                    </a:lnTo>
                    <a:lnTo>
                      <a:pt x="131342" y="82154"/>
                    </a:lnTo>
                    <a:lnTo>
                      <a:pt x="131342" y="82154"/>
                    </a:lnTo>
                    <a:close/>
                    <a:moveTo>
                      <a:pt x="131342" y="75875"/>
                    </a:moveTo>
                    <a:lnTo>
                      <a:pt x="131342" y="72735"/>
                    </a:lnTo>
                    <a:lnTo>
                      <a:pt x="129772" y="73258"/>
                    </a:lnTo>
                    <a:lnTo>
                      <a:pt x="129772" y="76398"/>
                    </a:lnTo>
                    <a:lnTo>
                      <a:pt x="131342" y="75875"/>
                    </a:lnTo>
                    <a:lnTo>
                      <a:pt x="131342" y="75875"/>
                    </a:lnTo>
                    <a:close/>
                    <a:moveTo>
                      <a:pt x="131342" y="69072"/>
                    </a:moveTo>
                    <a:lnTo>
                      <a:pt x="131342" y="65933"/>
                    </a:lnTo>
                    <a:lnTo>
                      <a:pt x="129772" y="66979"/>
                    </a:lnTo>
                    <a:lnTo>
                      <a:pt x="129772" y="70119"/>
                    </a:lnTo>
                    <a:lnTo>
                      <a:pt x="131342" y="69072"/>
                    </a:lnTo>
                    <a:lnTo>
                      <a:pt x="131342" y="69072"/>
                    </a:lnTo>
                    <a:close/>
                    <a:moveTo>
                      <a:pt x="131342" y="62793"/>
                    </a:moveTo>
                    <a:lnTo>
                      <a:pt x="131342" y="59653"/>
                    </a:lnTo>
                    <a:lnTo>
                      <a:pt x="129772" y="60700"/>
                    </a:lnTo>
                    <a:lnTo>
                      <a:pt x="129772" y="63839"/>
                    </a:lnTo>
                    <a:lnTo>
                      <a:pt x="131342" y="62793"/>
                    </a:lnTo>
                    <a:lnTo>
                      <a:pt x="131342" y="62793"/>
                    </a:lnTo>
                    <a:close/>
                    <a:moveTo>
                      <a:pt x="131342" y="55990"/>
                    </a:moveTo>
                    <a:lnTo>
                      <a:pt x="131342" y="52851"/>
                    </a:lnTo>
                    <a:lnTo>
                      <a:pt x="129772" y="53897"/>
                    </a:lnTo>
                    <a:lnTo>
                      <a:pt x="129772" y="57037"/>
                    </a:lnTo>
                    <a:lnTo>
                      <a:pt x="131342" y="55990"/>
                    </a:lnTo>
                    <a:lnTo>
                      <a:pt x="131342" y="55990"/>
                    </a:lnTo>
                    <a:close/>
                    <a:moveTo>
                      <a:pt x="130818" y="49188"/>
                    </a:moveTo>
                    <a:lnTo>
                      <a:pt x="130818" y="46048"/>
                    </a:lnTo>
                    <a:lnTo>
                      <a:pt x="129772" y="47095"/>
                    </a:lnTo>
                    <a:lnTo>
                      <a:pt x="129772" y="50234"/>
                    </a:lnTo>
                    <a:lnTo>
                      <a:pt x="130818" y="49188"/>
                    </a:lnTo>
                    <a:lnTo>
                      <a:pt x="130818" y="49188"/>
                    </a:lnTo>
                    <a:close/>
                    <a:moveTo>
                      <a:pt x="130818" y="42908"/>
                    </a:moveTo>
                    <a:lnTo>
                      <a:pt x="130818" y="39769"/>
                    </a:lnTo>
                    <a:lnTo>
                      <a:pt x="129249" y="40815"/>
                    </a:lnTo>
                    <a:lnTo>
                      <a:pt x="129249" y="43955"/>
                    </a:lnTo>
                    <a:lnTo>
                      <a:pt x="130818" y="42908"/>
                    </a:lnTo>
                    <a:lnTo>
                      <a:pt x="130818" y="42908"/>
                    </a:lnTo>
                    <a:close/>
                    <a:moveTo>
                      <a:pt x="130818" y="36106"/>
                    </a:moveTo>
                    <a:lnTo>
                      <a:pt x="130818" y="32966"/>
                    </a:lnTo>
                    <a:lnTo>
                      <a:pt x="129249" y="34013"/>
                    </a:lnTo>
                    <a:lnTo>
                      <a:pt x="129249" y="37152"/>
                    </a:lnTo>
                    <a:lnTo>
                      <a:pt x="130818" y="36106"/>
                    </a:lnTo>
                    <a:lnTo>
                      <a:pt x="130818" y="36106"/>
                    </a:lnTo>
                    <a:close/>
                    <a:moveTo>
                      <a:pt x="130818" y="29827"/>
                    </a:moveTo>
                    <a:lnTo>
                      <a:pt x="130818" y="26687"/>
                    </a:lnTo>
                    <a:lnTo>
                      <a:pt x="129249" y="27734"/>
                    </a:lnTo>
                    <a:lnTo>
                      <a:pt x="129249" y="30873"/>
                    </a:lnTo>
                    <a:lnTo>
                      <a:pt x="130818" y="29827"/>
                    </a:lnTo>
                    <a:lnTo>
                      <a:pt x="130818" y="29827"/>
                    </a:lnTo>
                    <a:close/>
                    <a:moveTo>
                      <a:pt x="130818" y="23024"/>
                    </a:moveTo>
                    <a:lnTo>
                      <a:pt x="130818" y="19884"/>
                    </a:lnTo>
                    <a:lnTo>
                      <a:pt x="129249" y="20931"/>
                    </a:lnTo>
                    <a:lnTo>
                      <a:pt x="129249" y="24071"/>
                    </a:lnTo>
                    <a:lnTo>
                      <a:pt x="130818" y="23024"/>
                    </a:lnTo>
                    <a:lnTo>
                      <a:pt x="130818" y="23024"/>
                    </a:lnTo>
                    <a:close/>
                    <a:moveTo>
                      <a:pt x="130818" y="16221"/>
                    </a:moveTo>
                    <a:lnTo>
                      <a:pt x="130818" y="13082"/>
                    </a:lnTo>
                    <a:lnTo>
                      <a:pt x="129249" y="14128"/>
                    </a:lnTo>
                    <a:lnTo>
                      <a:pt x="129249" y="17268"/>
                    </a:lnTo>
                    <a:lnTo>
                      <a:pt x="130818" y="16221"/>
                    </a:lnTo>
                    <a:lnTo>
                      <a:pt x="130818" y="16221"/>
                    </a:lnTo>
                    <a:close/>
                    <a:moveTo>
                      <a:pt x="130818" y="9942"/>
                    </a:moveTo>
                    <a:lnTo>
                      <a:pt x="130818" y="6803"/>
                    </a:lnTo>
                    <a:lnTo>
                      <a:pt x="129249" y="7849"/>
                    </a:lnTo>
                    <a:lnTo>
                      <a:pt x="129249" y="10989"/>
                    </a:lnTo>
                    <a:lnTo>
                      <a:pt x="130818" y="9942"/>
                    </a:lnTo>
                    <a:lnTo>
                      <a:pt x="130818" y="9942"/>
                    </a:lnTo>
                    <a:close/>
                    <a:moveTo>
                      <a:pt x="130818" y="0"/>
                    </a:moveTo>
                    <a:lnTo>
                      <a:pt x="129249" y="1047"/>
                    </a:lnTo>
                    <a:lnTo>
                      <a:pt x="129249" y="4186"/>
                    </a:lnTo>
                    <a:lnTo>
                      <a:pt x="130818" y="3140"/>
                    </a:lnTo>
                    <a:lnTo>
                      <a:pt x="130818" y="0"/>
                    </a:lnTo>
                    <a:lnTo>
                      <a:pt x="130818" y="0"/>
                    </a:lnTo>
                    <a:close/>
                    <a:moveTo>
                      <a:pt x="111981" y="126632"/>
                    </a:moveTo>
                    <a:lnTo>
                      <a:pt x="111981" y="123493"/>
                    </a:lnTo>
                    <a:lnTo>
                      <a:pt x="110411" y="124539"/>
                    </a:lnTo>
                    <a:lnTo>
                      <a:pt x="110411" y="127679"/>
                    </a:lnTo>
                    <a:lnTo>
                      <a:pt x="111981" y="126632"/>
                    </a:lnTo>
                    <a:lnTo>
                      <a:pt x="111981" y="126632"/>
                    </a:lnTo>
                    <a:close/>
                    <a:moveTo>
                      <a:pt x="111981" y="119830"/>
                    </a:moveTo>
                    <a:lnTo>
                      <a:pt x="111981" y="116690"/>
                    </a:lnTo>
                    <a:lnTo>
                      <a:pt x="110411" y="117737"/>
                    </a:lnTo>
                    <a:lnTo>
                      <a:pt x="110411" y="120876"/>
                    </a:lnTo>
                    <a:lnTo>
                      <a:pt x="111981" y="119830"/>
                    </a:lnTo>
                    <a:lnTo>
                      <a:pt x="111981" y="119830"/>
                    </a:lnTo>
                    <a:close/>
                    <a:moveTo>
                      <a:pt x="111981" y="113027"/>
                    </a:moveTo>
                    <a:lnTo>
                      <a:pt x="111981" y="109888"/>
                    </a:lnTo>
                    <a:lnTo>
                      <a:pt x="110411" y="110934"/>
                    </a:lnTo>
                    <a:lnTo>
                      <a:pt x="110411" y="112504"/>
                    </a:lnTo>
                    <a:lnTo>
                      <a:pt x="108841" y="113550"/>
                    </a:lnTo>
                    <a:lnTo>
                      <a:pt x="108841" y="115120"/>
                    </a:lnTo>
                    <a:lnTo>
                      <a:pt x="111981" y="113027"/>
                    </a:lnTo>
                    <a:lnTo>
                      <a:pt x="111981" y="113027"/>
                    </a:lnTo>
                    <a:lnTo>
                      <a:pt x="111981" y="113027"/>
                    </a:lnTo>
                    <a:lnTo>
                      <a:pt x="111981" y="113027"/>
                    </a:lnTo>
                    <a:close/>
                    <a:moveTo>
                      <a:pt x="111981" y="106748"/>
                    </a:moveTo>
                    <a:lnTo>
                      <a:pt x="111981" y="103608"/>
                    </a:lnTo>
                    <a:lnTo>
                      <a:pt x="110411" y="104655"/>
                    </a:lnTo>
                    <a:lnTo>
                      <a:pt x="110411" y="107794"/>
                    </a:lnTo>
                    <a:lnTo>
                      <a:pt x="111981" y="106748"/>
                    </a:lnTo>
                    <a:lnTo>
                      <a:pt x="111981" y="106748"/>
                    </a:lnTo>
                    <a:close/>
                    <a:moveTo>
                      <a:pt x="111981" y="99945"/>
                    </a:moveTo>
                    <a:lnTo>
                      <a:pt x="111981" y="96806"/>
                    </a:lnTo>
                    <a:lnTo>
                      <a:pt x="110411" y="97852"/>
                    </a:lnTo>
                    <a:lnTo>
                      <a:pt x="110411" y="100992"/>
                    </a:lnTo>
                    <a:lnTo>
                      <a:pt x="111981" y="99945"/>
                    </a:lnTo>
                    <a:lnTo>
                      <a:pt x="111981" y="99945"/>
                    </a:lnTo>
                    <a:close/>
                    <a:moveTo>
                      <a:pt x="111981" y="86863"/>
                    </a:moveTo>
                    <a:lnTo>
                      <a:pt x="111981" y="83724"/>
                    </a:lnTo>
                    <a:lnTo>
                      <a:pt x="110411" y="84770"/>
                    </a:lnTo>
                    <a:lnTo>
                      <a:pt x="110411" y="87910"/>
                    </a:lnTo>
                    <a:lnTo>
                      <a:pt x="111981" y="86863"/>
                    </a:lnTo>
                    <a:lnTo>
                      <a:pt x="111981" y="86863"/>
                    </a:lnTo>
                    <a:close/>
                    <a:moveTo>
                      <a:pt x="111981" y="80061"/>
                    </a:moveTo>
                    <a:lnTo>
                      <a:pt x="111981" y="76921"/>
                    </a:lnTo>
                    <a:lnTo>
                      <a:pt x="110411" y="77968"/>
                    </a:lnTo>
                    <a:lnTo>
                      <a:pt x="110411" y="81107"/>
                    </a:lnTo>
                    <a:lnTo>
                      <a:pt x="111981" y="80061"/>
                    </a:lnTo>
                    <a:lnTo>
                      <a:pt x="111981" y="80061"/>
                    </a:lnTo>
                    <a:close/>
                    <a:moveTo>
                      <a:pt x="111981" y="60177"/>
                    </a:moveTo>
                    <a:lnTo>
                      <a:pt x="111981" y="57037"/>
                    </a:lnTo>
                    <a:lnTo>
                      <a:pt x="110411" y="58083"/>
                    </a:lnTo>
                    <a:lnTo>
                      <a:pt x="110411" y="61223"/>
                    </a:lnTo>
                    <a:lnTo>
                      <a:pt x="111981" y="60177"/>
                    </a:lnTo>
                    <a:lnTo>
                      <a:pt x="111981" y="60177"/>
                    </a:lnTo>
                    <a:close/>
                    <a:moveTo>
                      <a:pt x="111981" y="53897"/>
                    </a:moveTo>
                    <a:lnTo>
                      <a:pt x="111981" y="50758"/>
                    </a:lnTo>
                    <a:lnTo>
                      <a:pt x="110411" y="51804"/>
                    </a:lnTo>
                    <a:lnTo>
                      <a:pt x="110411" y="54944"/>
                    </a:lnTo>
                    <a:lnTo>
                      <a:pt x="111981" y="53897"/>
                    </a:lnTo>
                    <a:lnTo>
                      <a:pt x="111981" y="53897"/>
                    </a:lnTo>
                    <a:close/>
                    <a:moveTo>
                      <a:pt x="111981" y="40815"/>
                    </a:moveTo>
                    <a:lnTo>
                      <a:pt x="111981" y="37676"/>
                    </a:lnTo>
                    <a:lnTo>
                      <a:pt x="110411" y="38722"/>
                    </a:lnTo>
                    <a:lnTo>
                      <a:pt x="110411" y="41862"/>
                    </a:lnTo>
                    <a:lnTo>
                      <a:pt x="111981" y="40815"/>
                    </a:lnTo>
                    <a:lnTo>
                      <a:pt x="111981" y="40815"/>
                    </a:lnTo>
                    <a:close/>
                    <a:moveTo>
                      <a:pt x="111981" y="34013"/>
                    </a:moveTo>
                    <a:lnTo>
                      <a:pt x="111981" y="30873"/>
                    </a:lnTo>
                    <a:lnTo>
                      <a:pt x="110411" y="31396"/>
                    </a:lnTo>
                    <a:lnTo>
                      <a:pt x="110411" y="34536"/>
                    </a:lnTo>
                    <a:lnTo>
                      <a:pt x="111981" y="34013"/>
                    </a:lnTo>
                    <a:lnTo>
                      <a:pt x="111981" y="34013"/>
                    </a:lnTo>
                    <a:close/>
                    <a:moveTo>
                      <a:pt x="111981" y="20931"/>
                    </a:moveTo>
                    <a:lnTo>
                      <a:pt x="111981" y="17791"/>
                    </a:lnTo>
                    <a:lnTo>
                      <a:pt x="110411" y="18838"/>
                    </a:lnTo>
                    <a:lnTo>
                      <a:pt x="110411" y="21978"/>
                    </a:lnTo>
                    <a:lnTo>
                      <a:pt x="111981" y="20931"/>
                    </a:lnTo>
                    <a:lnTo>
                      <a:pt x="111981" y="20931"/>
                    </a:lnTo>
                    <a:close/>
                    <a:moveTo>
                      <a:pt x="111981" y="10989"/>
                    </a:moveTo>
                    <a:lnTo>
                      <a:pt x="110411" y="12035"/>
                    </a:lnTo>
                    <a:lnTo>
                      <a:pt x="110411" y="15175"/>
                    </a:lnTo>
                    <a:lnTo>
                      <a:pt x="111981" y="14128"/>
                    </a:lnTo>
                    <a:lnTo>
                      <a:pt x="111981" y="10989"/>
                    </a:lnTo>
                    <a:lnTo>
                      <a:pt x="111981" y="10989"/>
                    </a:lnTo>
                    <a:close/>
                    <a:moveTo>
                      <a:pt x="146517" y="93666"/>
                    </a:moveTo>
                    <a:lnTo>
                      <a:pt x="146517" y="92096"/>
                    </a:lnTo>
                    <a:lnTo>
                      <a:pt x="143900" y="93666"/>
                    </a:lnTo>
                    <a:lnTo>
                      <a:pt x="143900" y="95236"/>
                    </a:lnTo>
                    <a:lnTo>
                      <a:pt x="146517" y="93666"/>
                    </a:lnTo>
                    <a:lnTo>
                      <a:pt x="146517" y="93666"/>
                    </a:lnTo>
                    <a:close/>
                    <a:moveTo>
                      <a:pt x="140761" y="96806"/>
                    </a:moveTo>
                    <a:lnTo>
                      <a:pt x="140761" y="95236"/>
                    </a:lnTo>
                    <a:lnTo>
                      <a:pt x="138144" y="96806"/>
                    </a:lnTo>
                    <a:lnTo>
                      <a:pt x="138144" y="98375"/>
                    </a:lnTo>
                    <a:lnTo>
                      <a:pt x="140761" y="96806"/>
                    </a:lnTo>
                    <a:lnTo>
                      <a:pt x="140761" y="96806"/>
                    </a:lnTo>
                    <a:close/>
                    <a:moveTo>
                      <a:pt x="135005" y="99945"/>
                    </a:moveTo>
                    <a:lnTo>
                      <a:pt x="135005" y="98375"/>
                    </a:lnTo>
                    <a:lnTo>
                      <a:pt x="131865" y="99945"/>
                    </a:lnTo>
                    <a:lnTo>
                      <a:pt x="131865" y="101515"/>
                    </a:lnTo>
                    <a:lnTo>
                      <a:pt x="135005" y="99945"/>
                    </a:lnTo>
                    <a:lnTo>
                      <a:pt x="135005" y="99945"/>
                    </a:lnTo>
                    <a:close/>
                    <a:moveTo>
                      <a:pt x="129249" y="103608"/>
                    </a:moveTo>
                    <a:lnTo>
                      <a:pt x="129249" y="102038"/>
                    </a:lnTo>
                    <a:lnTo>
                      <a:pt x="126109" y="103608"/>
                    </a:lnTo>
                    <a:lnTo>
                      <a:pt x="126109" y="105178"/>
                    </a:lnTo>
                    <a:lnTo>
                      <a:pt x="129249" y="103608"/>
                    </a:lnTo>
                    <a:lnTo>
                      <a:pt x="129249" y="103608"/>
                    </a:lnTo>
                    <a:close/>
                    <a:moveTo>
                      <a:pt x="123493" y="106748"/>
                    </a:moveTo>
                    <a:lnTo>
                      <a:pt x="123493" y="105178"/>
                    </a:lnTo>
                    <a:lnTo>
                      <a:pt x="120353" y="106748"/>
                    </a:lnTo>
                    <a:lnTo>
                      <a:pt x="120353" y="108318"/>
                    </a:lnTo>
                    <a:lnTo>
                      <a:pt x="123493" y="106748"/>
                    </a:lnTo>
                    <a:lnTo>
                      <a:pt x="123493" y="106748"/>
                    </a:lnTo>
                    <a:close/>
                    <a:moveTo>
                      <a:pt x="117737" y="109888"/>
                    </a:moveTo>
                    <a:lnTo>
                      <a:pt x="117737" y="108318"/>
                    </a:lnTo>
                    <a:lnTo>
                      <a:pt x="115120" y="109888"/>
                    </a:lnTo>
                    <a:lnTo>
                      <a:pt x="115120" y="111457"/>
                    </a:lnTo>
                    <a:lnTo>
                      <a:pt x="117737" y="109888"/>
                    </a:lnTo>
                    <a:lnTo>
                      <a:pt x="117737" y="109888"/>
                    </a:lnTo>
                    <a:close/>
                    <a:moveTo>
                      <a:pt x="106225" y="116690"/>
                    </a:moveTo>
                    <a:lnTo>
                      <a:pt x="106225" y="115120"/>
                    </a:lnTo>
                    <a:lnTo>
                      <a:pt x="103085" y="116690"/>
                    </a:lnTo>
                    <a:lnTo>
                      <a:pt x="103085" y="118260"/>
                    </a:lnTo>
                    <a:lnTo>
                      <a:pt x="106225" y="116690"/>
                    </a:lnTo>
                    <a:lnTo>
                      <a:pt x="106225" y="116690"/>
                    </a:lnTo>
                    <a:close/>
                    <a:moveTo>
                      <a:pt x="100469" y="119830"/>
                    </a:moveTo>
                    <a:lnTo>
                      <a:pt x="100469" y="118260"/>
                    </a:lnTo>
                    <a:lnTo>
                      <a:pt x="97329" y="119830"/>
                    </a:lnTo>
                    <a:lnTo>
                      <a:pt x="97329" y="121400"/>
                    </a:lnTo>
                    <a:lnTo>
                      <a:pt x="100469" y="119830"/>
                    </a:lnTo>
                    <a:lnTo>
                      <a:pt x="100469" y="119830"/>
                    </a:lnTo>
                    <a:close/>
                    <a:moveTo>
                      <a:pt x="88957" y="126632"/>
                    </a:moveTo>
                    <a:lnTo>
                      <a:pt x="88957" y="125062"/>
                    </a:lnTo>
                    <a:lnTo>
                      <a:pt x="86340" y="126632"/>
                    </a:lnTo>
                    <a:lnTo>
                      <a:pt x="86340" y="128202"/>
                    </a:lnTo>
                    <a:lnTo>
                      <a:pt x="88957" y="126632"/>
                    </a:lnTo>
                    <a:lnTo>
                      <a:pt x="88957" y="126632"/>
                    </a:lnTo>
                    <a:close/>
                    <a:moveTo>
                      <a:pt x="83201" y="129772"/>
                    </a:moveTo>
                    <a:lnTo>
                      <a:pt x="83201" y="128202"/>
                    </a:lnTo>
                    <a:lnTo>
                      <a:pt x="80061" y="129772"/>
                    </a:lnTo>
                    <a:lnTo>
                      <a:pt x="80061" y="131342"/>
                    </a:lnTo>
                    <a:lnTo>
                      <a:pt x="83201" y="129772"/>
                    </a:lnTo>
                    <a:lnTo>
                      <a:pt x="83201" y="129772"/>
                    </a:lnTo>
                    <a:close/>
                    <a:moveTo>
                      <a:pt x="77445" y="133435"/>
                    </a:moveTo>
                    <a:lnTo>
                      <a:pt x="77445" y="131865"/>
                    </a:lnTo>
                    <a:lnTo>
                      <a:pt x="74305" y="133435"/>
                    </a:lnTo>
                    <a:lnTo>
                      <a:pt x="74305" y="135005"/>
                    </a:lnTo>
                    <a:lnTo>
                      <a:pt x="77445" y="133435"/>
                    </a:lnTo>
                    <a:lnTo>
                      <a:pt x="77445" y="133435"/>
                    </a:lnTo>
                    <a:close/>
                    <a:moveTo>
                      <a:pt x="72212" y="136574"/>
                    </a:moveTo>
                    <a:lnTo>
                      <a:pt x="72212" y="135005"/>
                    </a:lnTo>
                    <a:lnTo>
                      <a:pt x="69072" y="136574"/>
                    </a:lnTo>
                    <a:lnTo>
                      <a:pt x="69072" y="138144"/>
                    </a:lnTo>
                    <a:lnTo>
                      <a:pt x="72212" y="136574"/>
                    </a:lnTo>
                    <a:lnTo>
                      <a:pt x="72212" y="136574"/>
                    </a:lnTo>
                    <a:close/>
                    <a:moveTo>
                      <a:pt x="66456" y="139714"/>
                    </a:moveTo>
                    <a:lnTo>
                      <a:pt x="66456" y="138144"/>
                    </a:lnTo>
                    <a:lnTo>
                      <a:pt x="63839" y="139714"/>
                    </a:lnTo>
                    <a:lnTo>
                      <a:pt x="63839" y="141284"/>
                    </a:lnTo>
                    <a:lnTo>
                      <a:pt x="66456" y="139714"/>
                    </a:lnTo>
                    <a:lnTo>
                      <a:pt x="66456" y="139714"/>
                    </a:lnTo>
                    <a:close/>
                    <a:moveTo>
                      <a:pt x="60700" y="143377"/>
                    </a:moveTo>
                    <a:lnTo>
                      <a:pt x="60700" y="141807"/>
                    </a:lnTo>
                    <a:lnTo>
                      <a:pt x="58083" y="143377"/>
                    </a:lnTo>
                    <a:lnTo>
                      <a:pt x="58083" y="144947"/>
                    </a:lnTo>
                    <a:lnTo>
                      <a:pt x="60700" y="143377"/>
                    </a:lnTo>
                    <a:lnTo>
                      <a:pt x="60700" y="143377"/>
                    </a:lnTo>
                    <a:close/>
                    <a:moveTo>
                      <a:pt x="49188" y="149656"/>
                    </a:moveTo>
                    <a:lnTo>
                      <a:pt x="49188" y="148087"/>
                    </a:lnTo>
                    <a:lnTo>
                      <a:pt x="46048" y="149656"/>
                    </a:lnTo>
                    <a:lnTo>
                      <a:pt x="46048" y="151226"/>
                    </a:lnTo>
                    <a:lnTo>
                      <a:pt x="49188" y="149656"/>
                    </a:lnTo>
                    <a:lnTo>
                      <a:pt x="49188" y="149656"/>
                    </a:lnTo>
                    <a:close/>
                    <a:moveTo>
                      <a:pt x="43432" y="153319"/>
                    </a:moveTo>
                    <a:lnTo>
                      <a:pt x="43432" y="151749"/>
                    </a:lnTo>
                    <a:lnTo>
                      <a:pt x="40815" y="153319"/>
                    </a:lnTo>
                    <a:lnTo>
                      <a:pt x="40815" y="154889"/>
                    </a:lnTo>
                    <a:lnTo>
                      <a:pt x="43432" y="153319"/>
                    </a:lnTo>
                    <a:lnTo>
                      <a:pt x="43432" y="153319"/>
                    </a:lnTo>
                    <a:close/>
                    <a:moveTo>
                      <a:pt x="35059" y="158029"/>
                    </a:moveTo>
                    <a:lnTo>
                      <a:pt x="35059" y="158029"/>
                    </a:lnTo>
                    <a:lnTo>
                      <a:pt x="37676" y="156459"/>
                    </a:lnTo>
                    <a:lnTo>
                      <a:pt x="37676" y="154889"/>
                    </a:lnTo>
                    <a:lnTo>
                      <a:pt x="35583" y="155936"/>
                    </a:lnTo>
                    <a:lnTo>
                      <a:pt x="35583" y="154366"/>
                    </a:lnTo>
                    <a:lnTo>
                      <a:pt x="34536" y="154889"/>
                    </a:lnTo>
                    <a:lnTo>
                      <a:pt x="35059" y="158029"/>
                    </a:lnTo>
                    <a:lnTo>
                      <a:pt x="35059" y="158029"/>
                    </a:lnTo>
                    <a:lnTo>
                      <a:pt x="35059" y="158029"/>
                    </a:lnTo>
                    <a:close/>
                    <a:moveTo>
                      <a:pt x="31920" y="159599"/>
                    </a:moveTo>
                    <a:lnTo>
                      <a:pt x="31920" y="158029"/>
                    </a:lnTo>
                    <a:lnTo>
                      <a:pt x="28780" y="159599"/>
                    </a:lnTo>
                    <a:lnTo>
                      <a:pt x="28780" y="161168"/>
                    </a:lnTo>
                    <a:lnTo>
                      <a:pt x="31920" y="159599"/>
                    </a:lnTo>
                    <a:lnTo>
                      <a:pt x="31920" y="159599"/>
                    </a:lnTo>
                    <a:close/>
                    <a:moveTo>
                      <a:pt x="26164" y="162738"/>
                    </a:moveTo>
                    <a:lnTo>
                      <a:pt x="26164" y="161168"/>
                    </a:lnTo>
                    <a:lnTo>
                      <a:pt x="23547" y="162738"/>
                    </a:lnTo>
                    <a:lnTo>
                      <a:pt x="23547" y="164308"/>
                    </a:lnTo>
                    <a:lnTo>
                      <a:pt x="26164" y="162738"/>
                    </a:lnTo>
                    <a:lnTo>
                      <a:pt x="26164" y="162738"/>
                    </a:lnTo>
                    <a:close/>
                    <a:moveTo>
                      <a:pt x="20408" y="166401"/>
                    </a:moveTo>
                    <a:lnTo>
                      <a:pt x="20408" y="164831"/>
                    </a:lnTo>
                    <a:lnTo>
                      <a:pt x="17268" y="166401"/>
                    </a:lnTo>
                    <a:lnTo>
                      <a:pt x="17268" y="167971"/>
                    </a:lnTo>
                    <a:lnTo>
                      <a:pt x="20408" y="166401"/>
                    </a:lnTo>
                    <a:lnTo>
                      <a:pt x="20408" y="166401"/>
                    </a:lnTo>
                    <a:close/>
                    <a:moveTo>
                      <a:pt x="14652" y="169541"/>
                    </a:moveTo>
                    <a:lnTo>
                      <a:pt x="14652" y="167971"/>
                    </a:lnTo>
                    <a:lnTo>
                      <a:pt x="12035" y="169541"/>
                    </a:lnTo>
                    <a:lnTo>
                      <a:pt x="12035" y="171111"/>
                    </a:lnTo>
                    <a:lnTo>
                      <a:pt x="14652" y="169541"/>
                    </a:lnTo>
                    <a:lnTo>
                      <a:pt x="14652" y="169541"/>
                    </a:lnTo>
                    <a:close/>
                    <a:moveTo>
                      <a:pt x="8896" y="172680"/>
                    </a:moveTo>
                    <a:lnTo>
                      <a:pt x="8896" y="171111"/>
                    </a:lnTo>
                    <a:lnTo>
                      <a:pt x="6279" y="172680"/>
                    </a:lnTo>
                    <a:lnTo>
                      <a:pt x="6279" y="174250"/>
                    </a:lnTo>
                    <a:lnTo>
                      <a:pt x="8896" y="172680"/>
                    </a:lnTo>
                    <a:lnTo>
                      <a:pt x="8896" y="172680"/>
                    </a:lnTo>
                    <a:close/>
                    <a:moveTo>
                      <a:pt x="3140" y="174250"/>
                    </a:moveTo>
                    <a:lnTo>
                      <a:pt x="0" y="175820"/>
                    </a:lnTo>
                    <a:lnTo>
                      <a:pt x="0" y="177390"/>
                    </a:lnTo>
                    <a:lnTo>
                      <a:pt x="3140" y="176343"/>
                    </a:lnTo>
                    <a:lnTo>
                      <a:pt x="3140" y="174250"/>
                    </a:lnTo>
                    <a:lnTo>
                      <a:pt x="3140" y="174250"/>
                    </a:lnTo>
                    <a:close/>
                    <a:moveTo>
                      <a:pt x="146517" y="71689"/>
                    </a:moveTo>
                    <a:lnTo>
                      <a:pt x="146517" y="70119"/>
                    </a:lnTo>
                    <a:lnTo>
                      <a:pt x="143900" y="71689"/>
                    </a:lnTo>
                    <a:lnTo>
                      <a:pt x="143900" y="73258"/>
                    </a:lnTo>
                    <a:lnTo>
                      <a:pt x="146517" y="71689"/>
                    </a:lnTo>
                    <a:lnTo>
                      <a:pt x="146517" y="71689"/>
                    </a:lnTo>
                    <a:close/>
                    <a:moveTo>
                      <a:pt x="140761" y="74828"/>
                    </a:moveTo>
                    <a:lnTo>
                      <a:pt x="140761" y="73258"/>
                    </a:lnTo>
                    <a:lnTo>
                      <a:pt x="138144" y="74828"/>
                    </a:lnTo>
                    <a:lnTo>
                      <a:pt x="138144" y="76398"/>
                    </a:lnTo>
                    <a:lnTo>
                      <a:pt x="140761" y="74828"/>
                    </a:lnTo>
                    <a:lnTo>
                      <a:pt x="140761" y="74828"/>
                    </a:lnTo>
                    <a:close/>
                    <a:moveTo>
                      <a:pt x="135005" y="77968"/>
                    </a:moveTo>
                    <a:lnTo>
                      <a:pt x="135005" y="76398"/>
                    </a:lnTo>
                    <a:lnTo>
                      <a:pt x="131865" y="77968"/>
                    </a:lnTo>
                    <a:lnTo>
                      <a:pt x="131865" y="79538"/>
                    </a:lnTo>
                    <a:lnTo>
                      <a:pt x="135005" y="77968"/>
                    </a:lnTo>
                    <a:lnTo>
                      <a:pt x="135005" y="77968"/>
                    </a:lnTo>
                    <a:close/>
                    <a:moveTo>
                      <a:pt x="129249" y="81631"/>
                    </a:moveTo>
                    <a:lnTo>
                      <a:pt x="129249" y="80061"/>
                    </a:lnTo>
                    <a:lnTo>
                      <a:pt x="126109" y="81631"/>
                    </a:lnTo>
                    <a:lnTo>
                      <a:pt x="126109" y="83201"/>
                    </a:lnTo>
                    <a:lnTo>
                      <a:pt x="129249" y="81631"/>
                    </a:lnTo>
                    <a:lnTo>
                      <a:pt x="129249" y="81631"/>
                    </a:lnTo>
                    <a:close/>
                    <a:moveTo>
                      <a:pt x="123493" y="84770"/>
                    </a:moveTo>
                    <a:lnTo>
                      <a:pt x="123493" y="83201"/>
                    </a:lnTo>
                    <a:lnTo>
                      <a:pt x="120353" y="84770"/>
                    </a:lnTo>
                    <a:lnTo>
                      <a:pt x="120353" y="86340"/>
                    </a:lnTo>
                    <a:lnTo>
                      <a:pt x="123493" y="84770"/>
                    </a:lnTo>
                    <a:lnTo>
                      <a:pt x="123493" y="84770"/>
                    </a:lnTo>
                    <a:close/>
                    <a:moveTo>
                      <a:pt x="117737" y="87910"/>
                    </a:moveTo>
                    <a:lnTo>
                      <a:pt x="117737" y="86340"/>
                    </a:lnTo>
                    <a:lnTo>
                      <a:pt x="115120" y="87910"/>
                    </a:lnTo>
                    <a:lnTo>
                      <a:pt x="115120" y="89480"/>
                    </a:lnTo>
                    <a:lnTo>
                      <a:pt x="117737" y="87910"/>
                    </a:lnTo>
                    <a:lnTo>
                      <a:pt x="117737" y="87910"/>
                    </a:lnTo>
                    <a:close/>
                    <a:moveTo>
                      <a:pt x="111981" y="90003"/>
                    </a:moveTo>
                    <a:lnTo>
                      <a:pt x="111981" y="90003"/>
                    </a:lnTo>
                    <a:lnTo>
                      <a:pt x="108841" y="91050"/>
                    </a:lnTo>
                    <a:lnTo>
                      <a:pt x="108841" y="92619"/>
                    </a:lnTo>
                    <a:lnTo>
                      <a:pt x="110411" y="91573"/>
                    </a:lnTo>
                    <a:lnTo>
                      <a:pt x="110411" y="93666"/>
                    </a:lnTo>
                    <a:lnTo>
                      <a:pt x="111981" y="92619"/>
                    </a:lnTo>
                    <a:lnTo>
                      <a:pt x="111981" y="90003"/>
                    </a:lnTo>
                    <a:lnTo>
                      <a:pt x="111981" y="90003"/>
                    </a:lnTo>
                    <a:lnTo>
                      <a:pt x="111981" y="90003"/>
                    </a:lnTo>
                    <a:close/>
                    <a:moveTo>
                      <a:pt x="106225" y="94713"/>
                    </a:moveTo>
                    <a:lnTo>
                      <a:pt x="106225" y="93143"/>
                    </a:lnTo>
                    <a:lnTo>
                      <a:pt x="103085" y="94713"/>
                    </a:lnTo>
                    <a:lnTo>
                      <a:pt x="103085" y="96282"/>
                    </a:lnTo>
                    <a:lnTo>
                      <a:pt x="106225" y="94713"/>
                    </a:lnTo>
                    <a:lnTo>
                      <a:pt x="106225" y="94713"/>
                    </a:lnTo>
                    <a:close/>
                    <a:moveTo>
                      <a:pt x="100469" y="97852"/>
                    </a:moveTo>
                    <a:lnTo>
                      <a:pt x="100469" y="96282"/>
                    </a:lnTo>
                    <a:lnTo>
                      <a:pt x="97329" y="97852"/>
                    </a:lnTo>
                    <a:lnTo>
                      <a:pt x="97329" y="99422"/>
                    </a:lnTo>
                    <a:lnTo>
                      <a:pt x="100469" y="97852"/>
                    </a:lnTo>
                    <a:lnTo>
                      <a:pt x="100469" y="97852"/>
                    </a:lnTo>
                    <a:close/>
                    <a:moveTo>
                      <a:pt x="88957" y="104655"/>
                    </a:moveTo>
                    <a:lnTo>
                      <a:pt x="88957" y="103085"/>
                    </a:lnTo>
                    <a:lnTo>
                      <a:pt x="86340" y="104655"/>
                    </a:lnTo>
                    <a:lnTo>
                      <a:pt x="86340" y="106225"/>
                    </a:lnTo>
                    <a:lnTo>
                      <a:pt x="88957" y="104655"/>
                    </a:lnTo>
                    <a:lnTo>
                      <a:pt x="88957" y="104655"/>
                    </a:lnTo>
                    <a:close/>
                    <a:moveTo>
                      <a:pt x="83201" y="107794"/>
                    </a:moveTo>
                    <a:lnTo>
                      <a:pt x="83201" y="106225"/>
                    </a:lnTo>
                    <a:lnTo>
                      <a:pt x="80061" y="107794"/>
                    </a:lnTo>
                    <a:lnTo>
                      <a:pt x="80061" y="109364"/>
                    </a:lnTo>
                    <a:lnTo>
                      <a:pt x="83201" y="107794"/>
                    </a:lnTo>
                    <a:lnTo>
                      <a:pt x="83201" y="107794"/>
                    </a:lnTo>
                    <a:close/>
                    <a:moveTo>
                      <a:pt x="77445" y="110934"/>
                    </a:moveTo>
                    <a:lnTo>
                      <a:pt x="77445" y="109364"/>
                    </a:lnTo>
                    <a:lnTo>
                      <a:pt x="74305" y="110934"/>
                    </a:lnTo>
                    <a:lnTo>
                      <a:pt x="74305" y="112504"/>
                    </a:lnTo>
                    <a:lnTo>
                      <a:pt x="77445" y="110934"/>
                    </a:lnTo>
                    <a:lnTo>
                      <a:pt x="77445" y="110934"/>
                    </a:lnTo>
                    <a:close/>
                    <a:moveTo>
                      <a:pt x="72212" y="114597"/>
                    </a:moveTo>
                    <a:lnTo>
                      <a:pt x="72212" y="113027"/>
                    </a:lnTo>
                    <a:lnTo>
                      <a:pt x="69072" y="114597"/>
                    </a:lnTo>
                    <a:lnTo>
                      <a:pt x="69072" y="116167"/>
                    </a:lnTo>
                    <a:lnTo>
                      <a:pt x="72212" y="114597"/>
                    </a:lnTo>
                    <a:lnTo>
                      <a:pt x="72212" y="114597"/>
                    </a:lnTo>
                    <a:close/>
                    <a:moveTo>
                      <a:pt x="65932" y="117737"/>
                    </a:moveTo>
                    <a:lnTo>
                      <a:pt x="65932" y="116167"/>
                    </a:lnTo>
                    <a:lnTo>
                      <a:pt x="63316" y="117737"/>
                    </a:lnTo>
                    <a:lnTo>
                      <a:pt x="63316" y="119306"/>
                    </a:lnTo>
                    <a:lnTo>
                      <a:pt x="65932" y="117737"/>
                    </a:lnTo>
                    <a:lnTo>
                      <a:pt x="65932" y="117737"/>
                    </a:lnTo>
                    <a:close/>
                    <a:moveTo>
                      <a:pt x="60700" y="120876"/>
                    </a:moveTo>
                    <a:lnTo>
                      <a:pt x="60700" y="119306"/>
                    </a:lnTo>
                    <a:lnTo>
                      <a:pt x="58083" y="120876"/>
                    </a:lnTo>
                    <a:lnTo>
                      <a:pt x="58083" y="122446"/>
                    </a:lnTo>
                    <a:lnTo>
                      <a:pt x="60700" y="120876"/>
                    </a:lnTo>
                    <a:lnTo>
                      <a:pt x="60700" y="120876"/>
                    </a:lnTo>
                    <a:close/>
                    <a:moveTo>
                      <a:pt x="54944" y="122969"/>
                    </a:moveTo>
                    <a:lnTo>
                      <a:pt x="54944" y="122969"/>
                    </a:lnTo>
                    <a:lnTo>
                      <a:pt x="51804" y="124016"/>
                    </a:lnTo>
                    <a:lnTo>
                      <a:pt x="51804" y="125586"/>
                    </a:lnTo>
                    <a:lnTo>
                      <a:pt x="53374" y="124539"/>
                    </a:lnTo>
                    <a:lnTo>
                      <a:pt x="53374" y="126632"/>
                    </a:lnTo>
                    <a:lnTo>
                      <a:pt x="54944" y="125586"/>
                    </a:lnTo>
                    <a:lnTo>
                      <a:pt x="54944" y="122969"/>
                    </a:lnTo>
                    <a:lnTo>
                      <a:pt x="54944" y="122969"/>
                    </a:lnTo>
                    <a:lnTo>
                      <a:pt x="54944" y="122969"/>
                    </a:lnTo>
                    <a:close/>
                    <a:moveTo>
                      <a:pt x="49188" y="127679"/>
                    </a:moveTo>
                    <a:lnTo>
                      <a:pt x="49188" y="126109"/>
                    </a:lnTo>
                    <a:lnTo>
                      <a:pt x="46048" y="127679"/>
                    </a:lnTo>
                    <a:lnTo>
                      <a:pt x="46048" y="129249"/>
                    </a:lnTo>
                    <a:lnTo>
                      <a:pt x="49188" y="127679"/>
                    </a:lnTo>
                    <a:lnTo>
                      <a:pt x="49188" y="127679"/>
                    </a:lnTo>
                    <a:close/>
                    <a:moveTo>
                      <a:pt x="43432" y="130818"/>
                    </a:moveTo>
                    <a:lnTo>
                      <a:pt x="43432" y="129249"/>
                    </a:lnTo>
                    <a:lnTo>
                      <a:pt x="40292" y="130818"/>
                    </a:lnTo>
                    <a:lnTo>
                      <a:pt x="40292" y="132388"/>
                    </a:lnTo>
                    <a:lnTo>
                      <a:pt x="43432" y="130818"/>
                    </a:lnTo>
                    <a:lnTo>
                      <a:pt x="43432" y="130818"/>
                    </a:lnTo>
                    <a:close/>
                    <a:moveTo>
                      <a:pt x="37676" y="134481"/>
                    </a:moveTo>
                    <a:lnTo>
                      <a:pt x="37676" y="132912"/>
                    </a:lnTo>
                    <a:lnTo>
                      <a:pt x="34536" y="134481"/>
                    </a:lnTo>
                    <a:lnTo>
                      <a:pt x="34536" y="135005"/>
                    </a:lnTo>
                    <a:lnTo>
                      <a:pt x="34013" y="135005"/>
                    </a:lnTo>
                    <a:lnTo>
                      <a:pt x="34013" y="138144"/>
                    </a:lnTo>
                    <a:lnTo>
                      <a:pt x="35583" y="137098"/>
                    </a:lnTo>
                    <a:lnTo>
                      <a:pt x="35583" y="135005"/>
                    </a:lnTo>
                    <a:lnTo>
                      <a:pt x="37676" y="134481"/>
                    </a:lnTo>
                    <a:lnTo>
                      <a:pt x="37676" y="134481"/>
                    </a:lnTo>
                    <a:close/>
                    <a:moveTo>
                      <a:pt x="31920" y="137621"/>
                    </a:moveTo>
                    <a:lnTo>
                      <a:pt x="31920" y="136051"/>
                    </a:lnTo>
                    <a:lnTo>
                      <a:pt x="28780" y="137621"/>
                    </a:lnTo>
                    <a:lnTo>
                      <a:pt x="28780" y="139191"/>
                    </a:lnTo>
                    <a:lnTo>
                      <a:pt x="31920" y="137621"/>
                    </a:lnTo>
                    <a:lnTo>
                      <a:pt x="31920" y="137621"/>
                    </a:lnTo>
                    <a:close/>
                    <a:moveTo>
                      <a:pt x="26164" y="140761"/>
                    </a:moveTo>
                    <a:lnTo>
                      <a:pt x="26164" y="139191"/>
                    </a:lnTo>
                    <a:lnTo>
                      <a:pt x="23547" y="140761"/>
                    </a:lnTo>
                    <a:lnTo>
                      <a:pt x="23547" y="142331"/>
                    </a:lnTo>
                    <a:lnTo>
                      <a:pt x="26164" y="140761"/>
                    </a:lnTo>
                    <a:lnTo>
                      <a:pt x="26164" y="140761"/>
                    </a:lnTo>
                    <a:close/>
                    <a:moveTo>
                      <a:pt x="20408" y="144424"/>
                    </a:moveTo>
                    <a:lnTo>
                      <a:pt x="20408" y="142854"/>
                    </a:lnTo>
                    <a:lnTo>
                      <a:pt x="17268" y="144424"/>
                    </a:lnTo>
                    <a:lnTo>
                      <a:pt x="17268" y="145993"/>
                    </a:lnTo>
                    <a:lnTo>
                      <a:pt x="20408" y="144424"/>
                    </a:lnTo>
                    <a:lnTo>
                      <a:pt x="20408" y="144424"/>
                    </a:lnTo>
                    <a:close/>
                    <a:moveTo>
                      <a:pt x="14652" y="147563"/>
                    </a:moveTo>
                    <a:lnTo>
                      <a:pt x="14652" y="145993"/>
                    </a:lnTo>
                    <a:lnTo>
                      <a:pt x="12035" y="147563"/>
                    </a:lnTo>
                    <a:lnTo>
                      <a:pt x="12035" y="149133"/>
                    </a:lnTo>
                    <a:lnTo>
                      <a:pt x="14652" y="147563"/>
                    </a:lnTo>
                    <a:lnTo>
                      <a:pt x="14652" y="147563"/>
                    </a:lnTo>
                    <a:close/>
                    <a:moveTo>
                      <a:pt x="8896" y="150703"/>
                    </a:moveTo>
                    <a:lnTo>
                      <a:pt x="8896" y="149133"/>
                    </a:lnTo>
                    <a:lnTo>
                      <a:pt x="6279" y="150703"/>
                    </a:lnTo>
                    <a:lnTo>
                      <a:pt x="6279" y="152273"/>
                    </a:lnTo>
                    <a:lnTo>
                      <a:pt x="8896" y="150703"/>
                    </a:lnTo>
                    <a:lnTo>
                      <a:pt x="8896" y="150703"/>
                    </a:lnTo>
                    <a:close/>
                    <a:moveTo>
                      <a:pt x="3140" y="152273"/>
                    </a:moveTo>
                    <a:lnTo>
                      <a:pt x="0" y="153843"/>
                    </a:lnTo>
                    <a:lnTo>
                      <a:pt x="0" y="155412"/>
                    </a:lnTo>
                    <a:lnTo>
                      <a:pt x="3140" y="153843"/>
                    </a:lnTo>
                    <a:lnTo>
                      <a:pt x="3140" y="152273"/>
                    </a:lnTo>
                    <a:lnTo>
                      <a:pt x="3140" y="152273"/>
                    </a:lnTo>
                    <a:close/>
                    <a:moveTo>
                      <a:pt x="145993" y="49711"/>
                    </a:moveTo>
                    <a:lnTo>
                      <a:pt x="145993" y="48141"/>
                    </a:lnTo>
                    <a:lnTo>
                      <a:pt x="143377" y="49711"/>
                    </a:lnTo>
                    <a:lnTo>
                      <a:pt x="143377" y="51281"/>
                    </a:lnTo>
                    <a:lnTo>
                      <a:pt x="145993" y="49711"/>
                    </a:lnTo>
                    <a:lnTo>
                      <a:pt x="145993" y="49711"/>
                    </a:lnTo>
                    <a:close/>
                    <a:moveTo>
                      <a:pt x="140237" y="52851"/>
                    </a:moveTo>
                    <a:lnTo>
                      <a:pt x="140237" y="51281"/>
                    </a:lnTo>
                    <a:lnTo>
                      <a:pt x="137621" y="52851"/>
                    </a:lnTo>
                    <a:lnTo>
                      <a:pt x="137621" y="54420"/>
                    </a:lnTo>
                    <a:lnTo>
                      <a:pt x="140237" y="52851"/>
                    </a:lnTo>
                    <a:lnTo>
                      <a:pt x="140237" y="52851"/>
                    </a:lnTo>
                    <a:close/>
                    <a:moveTo>
                      <a:pt x="135005" y="55990"/>
                    </a:moveTo>
                    <a:lnTo>
                      <a:pt x="135005" y="54420"/>
                    </a:lnTo>
                    <a:lnTo>
                      <a:pt x="131865" y="55990"/>
                    </a:lnTo>
                    <a:lnTo>
                      <a:pt x="131865" y="57560"/>
                    </a:lnTo>
                    <a:lnTo>
                      <a:pt x="135005" y="55990"/>
                    </a:lnTo>
                    <a:lnTo>
                      <a:pt x="135005" y="55990"/>
                    </a:lnTo>
                    <a:close/>
                    <a:moveTo>
                      <a:pt x="129249" y="59653"/>
                    </a:moveTo>
                    <a:lnTo>
                      <a:pt x="129249" y="58083"/>
                    </a:lnTo>
                    <a:lnTo>
                      <a:pt x="126109" y="59653"/>
                    </a:lnTo>
                    <a:lnTo>
                      <a:pt x="126109" y="61223"/>
                    </a:lnTo>
                    <a:lnTo>
                      <a:pt x="129249" y="59653"/>
                    </a:lnTo>
                    <a:lnTo>
                      <a:pt x="129249" y="59653"/>
                    </a:lnTo>
                    <a:close/>
                    <a:moveTo>
                      <a:pt x="123493" y="62793"/>
                    </a:moveTo>
                    <a:lnTo>
                      <a:pt x="123493" y="61223"/>
                    </a:lnTo>
                    <a:lnTo>
                      <a:pt x="120353" y="62793"/>
                    </a:lnTo>
                    <a:lnTo>
                      <a:pt x="120353" y="64363"/>
                    </a:lnTo>
                    <a:lnTo>
                      <a:pt x="123493" y="62793"/>
                    </a:lnTo>
                    <a:lnTo>
                      <a:pt x="123493" y="62793"/>
                    </a:lnTo>
                    <a:close/>
                    <a:moveTo>
                      <a:pt x="117737" y="65933"/>
                    </a:moveTo>
                    <a:lnTo>
                      <a:pt x="117737" y="64363"/>
                    </a:lnTo>
                    <a:lnTo>
                      <a:pt x="115120" y="65933"/>
                    </a:lnTo>
                    <a:lnTo>
                      <a:pt x="115120" y="67502"/>
                    </a:lnTo>
                    <a:lnTo>
                      <a:pt x="117737" y="65933"/>
                    </a:lnTo>
                    <a:lnTo>
                      <a:pt x="117737" y="65933"/>
                    </a:lnTo>
                    <a:close/>
                    <a:moveTo>
                      <a:pt x="111981" y="69595"/>
                    </a:moveTo>
                    <a:lnTo>
                      <a:pt x="111981" y="68026"/>
                    </a:lnTo>
                    <a:lnTo>
                      <a:pt x="108841" y="69595"/>
                    </a:lnTo>
                    <a:lnTo>
                      <a:pt x="108841" y="71165"/>
                    </a:lnTo>
                    <a:lnTo>
                      <a:pt x="111981" y="69595"/>
                    </a:lnTo>
                    <a:lnTo>
                      <a:pt x="111981" y="69595"/>
                    </a:lnTo>
                    <a:close/>
                    <a:moveTo>
                      <a:pt x="111981" y="73782"/>
                    </a:moveTo>
                    <a:lnTo>
                      <a:pt x="110411" y="74828"/>
                    </a:lnTo>
                    <a:lnTo>
                      <a:pt x="110411" y="71689"/>
                    </a:lnTo>
                    <a:lnTo>
                      <a:pt x="111981" y="70642"/>
                    </a:lnTo>
                    <a:lnTo>
                      <a:pt x="111981" y="73782"/>
                    </a:lnTo>
                    <a:lnTo>
                      <a:pt x="111981" y="73782"/>
                    </a:lnTo>
                    <a:close/>
                    <a:moveTo>
                      <a:pt x="111981" y="66979"/>
                    </a:moveTo>
                    <a:lnTo>
                      <a:pt x="110411" y="68026"/>
                    </a:lnTo>
                    <a:lnTo>
                      <a:pt x="110411" y="64886"/>
                    </a:lnTo>
                    <a:lnTo>
                      <a:pt x="111981" y="63839"/>
                    </a:lnTo>
                    <a:lnTo>
                      <a:pt x="111981" y="66979"/>
                    </a:lnTo>
                    <a:lnTo>
                      <a:pt x="111981" y="66979"/>
                    </a:lnTo>
                    <a:close/>
                    <a:moveTo>
                      <a:pt x="106225" y="72735"/>
                    </a:moveTo>
                    <a:lnTo>
                      <a:pt x="106225" y="71165"/>
                    </a:lnTo>
                    <a:lnTo>
                      <a:pt x="103085" y="72735"/>
                    </a:lnTo>
                    <a:lnTo>
                      <a:pt x="103085" y="74305"/>
                    </a:lnTo>
                    <a:lnTo>
                      <a:pt x="106225" y="72735"/>
                    </a:lnTo>
                    <a:lnTo>
                      <a:pt x="106225" y="72735"/>
                    </a:lnTo>
                    <a:close/>
                    <a:moveTo>
                      <a:pt x="100469" y="75875"/>
                    </a:moveTo>
                    <a:lnTo>
                      <a:pt x="100469" y="74305"/>
                    </a:lnTo>
                    <a:lnTo>
                      <a:pt x="97329" y="75875"/>
                    </a:lnTo>
                    <a:lnTo>
                      <a:pt x="97329" y="77445"/>
                    </a:lnTo>
                    <a:lnTo>
                      <a:pt x="100469" y="75875"/>
                    </a:lnTo>
                    <a:lnTo>
                      <a:pt x="100469" y="75875"/>
                    </a:lnTo>
                    <a:close/>
                    <a:moveTo>
                      <a:pt x="94713" y="79538"/>
                    </a:moveTo>
                    <a:lnTo>
                      <a:pt x="92096" y="81107"/>
                    </a:lnTo>
                    <a:lnTo>
                      <a:pt x="92096" y="79538"/>
                    </a:lnTo>
                    <a:lnTo>
                      <a:pt x="94713" y="77968"/>
                    </a:lnTo>
                    <a:lnTo>
                      <a:pt x="94713" y="79538"/>
                    </a:lnTo>
                    <a:lnTo>
                      <a:pt x="94713" y="79538"/>
                    </a:lnTo>
                    <a:close/>
                    <a:moveTo>
                      <a:pt x="88957" y="82677"/>
                    </a:moveTo>
                    <a:lnTo>
                      <a:pt x="88957" y="81107"/>
                    </a:lnTo>
                    <a:lnTo>
                      <a:pt x="86340" y="82677"/>
                    </a:lnTo>
                    <a:lnTo>
                      <a:pt x="86340" y="84247"/>
                    </a:lnTo>
                    <a:lnTo>
                      <a:pt x="88957" y="82677"/>
                    </a:lnTo>
                    <a:lnTo>
                      <a:pt x="88957" y="82677"/>
                    </a:lnTo>
                    <a:close/>
                    <a:moveTo>
                      <a:pt x="83201" y="85817"/>
                    </a:moveTo>
                    <a:lnTo>
                      <a:pt x="83201" y="84247"/>
                    </a:lnTo>
                    <a:lnTo>
                      <a:pt x="80061" y="85817"/>
                    </a:lnTo>
                    <a:lnTo>
                      <a:pt x="80061" y="87387"/>
                    </a:lnTo>
                    <a:lnTo>
                      <a:pt x="83201" y="85817"/>
                    </a:lnTo>
                    <a:lnTo>
                      <a:pt x="83201" y="85817"/>
                    </a:lnTo>
                    <a:close/>
                    <a:moveTo>
                      <a:pt x="77445" y="88957"/>
                    </a:moveTo>
                    <a:lnTo>
                      <a:pt x="77445" y="87387"/>
                    </a:lnTo>
                    <a:lnTo>
                      <a:pt x="74828" y="88957"/>
                    </a:lnTo>
                    <a:lnTo>
                      <a:pt x="74828" y="90526"/>
                    </a:lnTo>
                    <a:lnTo>
                      <a:pt x="77445" y="88957"/>
                    </a:lnTo>
                    <a:lnTo>
                      <a:pt x="77445" y="88957"/>
                    </a:lnTo>
                    <a:close/>
                    <a:moveTo>
                      <a:pt x="71688" y="92619"/>
                    </a:moveTo>
                    <a:lnTo>
                      <a:pt x="71688" y="91050"/>
                    </a:lnTo>
                    <a:lnTo>
                      <a:pt x="68549" y="92619"/>
                    </a:lnTo>
                    <a:lnTo>
                      <a:pt x="68549" y="94189"/>
                    </a:lnTo>
                    <a:lnTo>
                      <a:pt x="71688" y="92619"/>
                    </a:lnTo>
                    <a:lnTo>
                      <a:pt x="71688" y="92619"/>
                    </a:lnTo>
                    <a:close/>
                    <a:moveTo>
                      <a:pt x="65932" y="95759"/>
                    </a:moveTo>
                    <a:lnTo>
                      <a:pt x="65932" y="94189"/>
                    </a:lnTo>
                    <a:lnTo>
                      <a:pt x="63316" y="95759"/>
                    </a:lnTo>
                    <a:lnTo>
                      <a:pt x="63316" y="97329"/>
                    </a:lnTo>
                    <a:lnTo>
                      <a:pt x="65932" y="95759"/>
                    </a:lnTo>
                    <a:lnTo>
                      <a:pt x="65932" y="95759"/>
                    </a:lnTo>
                    <a:close/>
                    <a:moveTo>
                      <a:pt x="60176" y="98899"/>
                    </a:moveTo>
                    <a:lnTo>
                      <a:pt x="60176" y="97329"/>
                    </a:lnTo>
                    <a:lnTo>
                      <a:pt x="57560" y="98899"/>
                    </a:lnTo>
                    <a:lnTo>
                      <a:pt x="57560" y="100469"/>
                    </a:lnTo>
                    <a:lnTo>
                      <a:pt x="60176" y="98899"/>
                    </a:lnTo>
                    <a:lnTo>
                      <a:pt x="60176" y="98899"/>
                    </a:lnTo>
                    <a:close/>
                    <a:moveTo>
                      <a:pt x="54944" y="102562"/>
                    </a:moveTo>
                    <a:lnTo>
                      <a:pt x="54944" y="100992"/>
                    </a:lnTo>
                    <a:lnTo>
                      <a:pt x="51804" y="102562"/>
                    </a:lnTo>
                    <a:lnTo>
                      <a:pt x="51804" y="104132"/>
                    </a:lnTo>
                    <a:lnTo>
                      <a:pt x="54944" y="102562"/>
                    </a:lnTo>
                    <a:lnTo>
                      <a:pt x="54944" y="102562"/>
                    </a:lnTo>
                    <a:close/>
                    <a:moveTo>
                      <a:pt x="54944" y="106748"/>
                    </a:moveTo>
                    <a:lnTo>
                      <a:pt x="53374" y="107794"/>
                    </a:lnTo>
                    <a:lnTo>
                      <a:pt x="53374" y="104655"/>
                    </a:lnTo>
                    <a:lnTo>
                      <a:pt x="54944" y="103608"/>
                    </a:lnTo>
                    <a:lnTo>
                      <a:pt x="54944" y="106748"/>
                    </a:lnTo>
                    <a:lnTo>
                      <a:pt x="54944" y="106748"/>
                    </a:lnTo>
                    <a:close/>
                    <a:moveTo>
                      <a:pt x="54944" y="99945"/>
                    </a:moveTo>
                    <a:lnTo>
                      <a:pt x="53374" y="100992"/>
                    </a:lnTo>
                    <a:lnTo>
                      <a:pt x="53374" y="97852"/>
                    </a:lnTo>
                    <a:lnTo>
                      <a:pt x="54944" y="96806"/>
                    </a:lnTo>
                    <a:lnTo>
                      <a:pt x="54944" y="99945"/>
                    </a:lnTo>
                    <a:lnTo>
                      <a:pt x="54944" y="99945"/>
                    </a:lnTo>
                    <a:close/>
                    <a:moveTo>
                      <a:pt x="49188" y="105701"/>
                    </a:moveTo>
                    <a:lnTo>
                      <a:pt x="49188" y="104132"/>
                    </a:lnTo>
                    <a:lnTo>
                      <a:pt x="46048" y="105701"/>
                    </a:lnTo>
                    <a:lnTo>
                      <a:pt x="46048" y="107271"/>
                    </a:lnTo>
                    <a:lnTo>
                      <a:pt x="49188" y="105701"/>
                    </a:lnTo>
                    <a:lnTo>
                      <a:pt x="49188" y="105701"/>
                    </a:lnTo>
                    <a:close/>
                    <a:moveTo>
                      <a:pt x="43432" y="108841"/>
                    </a:moveTo>
                    <a:lnTo>
                      <a:pt x="43432" y="107271"/>
                    </a:lnTo>
                    <a:lnTo>
                      <a:pt x="40815" y="108841"/>
                    </a:lnTo>
                    <a:lnTo>
                      <a:pt x="40815" y="110411"/>
                    </a:lnTo>
                    <a:lnTo>
                      <a:pt x="43432" y="108841"/>
                    </a:lnTo>
                    <a:lnTo>
                      <a:pt x="43432" y="108841"/>
                    </a:lnTo>
                    <a:close/>
                    <a:moveTo>
                      <a:pt x="37676" y="112504"/>
                    </a:moveTo>
                    <a:lnTo>
                      <a:pt x="37676" y="110934"/>
                    </a:lnTo>
                    <a:lnTo>
                      <a:pt x="34536" y="111981"/>
                    </a:lnTo>
                    <a:lnTo>
                      <a:pt x="34536" y="113550"/>
                    </a:lnTo>
                    <a:lnTo>
                      <a:pt x="37676" y="112504"/>
                    </a:lnTo>
                    <a:lnTo>
                      <a:pt x="37676" y="112504"/>
                    </a:lnTo>
                    <a:close/>
                    <a:moveTo>
                      <a:pt x="35583" y="110934"/>
                    </a:moveTo>
                    <a:lnTo>
                      <a:pt x="34536" y="111981"/>
                    </a:lnTo>
                    <a:lnTo>
                      <a:pt x="34536" y="108841"/>
                    </a:lnTo>
                    <a:lnTo>
                      <a:pt x="36106" y="107794"/>
                    </a:lnTo>
                    <a:lnTo>
                      <a:pt x="35583" y="110934"/>
                    </a:lnTo>
                    <a:lnTo>
                      <a:pt x="35583" y="110934"/>
                    </a:lnTo>
                    <a:close/>
                    <a:moveTo>
                      <a:pt x="31920" y="115644"/>
                    </a:moveTo>
                    <a:lnTo>
                      <a:pt x="31920" y="114074"/>
                    </a:lnTo>
                    <a:lnTo>
                      <a:pt x="28780" y="115644"/>
                    </a:lnTo>
                    <a:lnTo>
                      <a:pt x="28780" y="117213"/>
                    </a:lnTo>
                    <a:lnTo>
                      <a:pt x="31920" y="115644"/>
                    </a:lnTo>
                    <a:lnTo>
                      <a:pt x="31920" y="115644"/>
                    </a:lnTo>
                    <a:close/>
                    <a:moveTo>
                      <a:pt x="26164" y="118783"/>
                    </a:moveTo>
                    <a:lnTo>
                      <a:pt x="26164" y="117213"/>
                    </a:lnTo>
                    <a:lnTo>
                      <a:pt x="23547" y="118783"/>
                    </a:lnTo>
                    <a:lnTo>
                      <a:pt x="23547" y="120353"/>
                    </a:lnTo>
                    <a:lnTo>
                      <a:pt x="26164" y="118783"/>
                    </a:lnTo>
                    <a:lnTo>
                      <a:pt x="26164" y="118783"/>
                    </a:lnTo>
                    <a:close/>
                    <a:moveTo>
                      <a:pt x="20408" y="122446"/>
                    </a:moveTo>
                    <a:lnTo>
                      <a:pt x="20408" y="120876"/>
                    </a:lnTo>
                    <a:lnTo>
                      <a:pt x="17268" y="122446"/>
                    </a:lnTo>
                    <a:lnTo>
                      <a:pt x="17268" y="124016"/>
                    </a:lnTo>
                    <a:lnTo>
                      <a:pt x="20408" y="122446"/>
                    </a:lnTo>
                    <a:lnTo>
                      <a:pt x="20408" y="122446"/>
                    </a:lnTo>
                    <a:close/>
                    <a:moveTo>
                      <a:pt x="14652" y="125586"/>
                    </a:moveTo>
                    <a:lnTo>
                      <a:pt x="14652" y="124016"/>
                    </a:lnTo>
                    <a:lnTo>
                      <a:pt x="11512" y="125586"/>
                    </a:lnTo>
                    <a:lnTo>
                      <a:pt x="11512" y="127156"/>
                    </a:lnTo>
                    <a:lnTo>
                      <a:pt x="14652" y="125586"/>
                    </a:lnTo>
                    <a:lnTo>
                      <a:pt x="14652" y="125586"/>
                    </a:lnTo>
                    <a:close/>
                    <a:moveTo>
                      <a:pt x="8896" y="128725"/>
                    </a:moveTo>
                    <a:lnTo>
                      <a:pt x="8896" y="127156"/>
                    </a:lnTo>
                    <a:lnTo>
                      <a:pt x="6279" y="128725"/>
                    </a:lnTo>
                    <a:lnTo>
                      <a:pt x="6279" y="130295"/>
                    </a:lnTo>
                    <a:lnTo>
                      <a:pt x="8896" y="128725"/>
                    </a:lnTo>
                    <a:lnTo>
                      <a:pt x="8896" y="128725"/>
                    </a:lnTo>
                    <a:close/>
                    <a:moveTo>
                      <a:pt x="3140" y="130295"/>
                    </a:moveTo>
                    <a:lnTo>
                      <a:pt x="0" y="131865"/>
                    </a:lnTo>
                    <a:lnTo>
                      <a:pt x="0" y="133435"/>
                    </a:lnTo>
                    <a:lnTo>
                      <a:pt x="3140" y="132388"/>
                    </a:lnTo>
                    <a:lnTo>
                      <a:pt x="3140" y="130295"/>
                    </a:lnTo>
                    <a:lnTo>
                      <a:pt x="3140" y="130295"/>
                    </a:lnTo>
                    <a:close/>
                    <a:moveTo>
                      <a:pt x="145993" y="27734"/>
                    </a:moveTo>
                    <a:lnTo>
                      <a:pt x="145993" y="26164"/>
                    </a:lnTo>
                    <a:lnTo>
                      <a:pt x="143377" y="27734"/>
                    </a:lnTo>
                    <a:lnTo>
                      <a:pt x="143377" y="29303"/>
                    </a:lnTo>
                    <a:lnTo>
                      <a:pt x="145993" y="27734"/>
                    </a:lnTo>
                    <a:lnTo>
                      <a:pt x="145993" y="27734"/>
                    </a:lnTo>
                    <a:close/>
                    <a:moveTo>
                      <a:pt x="140237" y="30873"/>
                    </a:moveTo>
                    <a:lnTo>
                      <a:pt x="140237" y="29303"/>
                    </a:lnTo>
                    <a:lnTo>
                      <a:pt x="137621" y="30873"/>
                    </a:lnTo>
                    <a:lnTo>
                      <a:pt x="137621" y="32443"/>
                    </a:lnTo>
                    <a:lnTo>
                      <a:pt x="140237" y="30873"/>
                    </a:lnTo>
                    <a:lnTo>
                      <a:pt x="140237" y="30873"/>
                    </a:lnTo>
                    <a:close/>
                    <a:moveTo>
                      <a:pt x="135005" y="34013"/>
                    </a:moveTo>
                    <a:lnTo>
                      <a:pt x="135005" y="32443"/>
                    </a:lnTo>
                    <a:lnTo>
                      <a:pt x="131865" y="34013"/>
                    </a:lnTo>
                    <a:lnTo>
                      <a:pt x="131865" y="35583"/>
                    </a:lnTo>
                    <a:lnTo>
                      <a:pt x="135005" y="34013"/>
                    </a:lnTo>
                    <a:lnTo>
                      <a:pt x="135005" y="34013"/>
                    </a:lnTo>
                    <a:close/>
                    <a:moveTo>
                      <a:pt x="129249" y="37152"/>
                    </a:moveTo>
                    <a:lnTo>
                      <a:pt x="129249" y="35583"/>
                    </a:lnTo>
                    <a:lnTo>
                      <a:pt x="126109" y="37152"/>
                    </a:lnTo>
                    <a:lnTo>
                      <a:pt x="126109" y="38722"/>
                    </a:lnTo>
                    <a:lnTo>
                      <a:pt x="129249" y="37152"/>
                    </a:lnTo>
                    <a:lnTo>
                      <a:pt x="129249" y="37152"/>
                    </a:lnTo>
                    <a:close/>
                    <a:moveTo>
                      <a:pt x="123493" y="40815"/>
                    </a:moveTo>
                    <a:lnTo>
                      <a:pt x="123493" y="39246"/>
                    </a:lnTo>
                    <a:lnTo>
                      <a:pt x="120353" y="40815"/>
                    </a:lnTo>
                    <a:lnTo>
                      <a:pt x="120353" y="42385"/>
                    </a:lnTo>
                    <a:lnTo>
                      <a:pt x="123493" y="40815"/>
                    </a:lnTo>
                    <a:lnTo>
                      <a:pt x="123493" y="40815"/>
                    </a:lnTo>
                    <a:close/>
                    <a:moveTo>
                      <a:pt x="117737" y="43955"/>
                    </a:moveTo>
                    <a:lnTo>
                      <a:pt x="117737" y="42385"/>
                    </a:lnTo>
                    <a:lnTo>
                      <a:pt x="115120" y="43955"/>
                    </a:lnTo>
                    <a:lnTo>
                      <a:pt x="115120" y="45525"/>
                    </a:lnTo>
                    <a:lnTo>
                      <a:pt x="117737" y="43955"/>
                    </a:lnTo>
                    <a:lnTo>
                      <a:pt x="117737" y="43955"/>
                    </a:lnTo>
                    <a:close/>
                    <a:moveTo>
                      <a:pt x="110411" y="46571"/>
                    </a:moveTo>
                    <a:lnTo>
                      <a:pt x="108841" y="47618"/>
                    </a:lnTo>
                    <a:lnTo>
                      <a:pt x="108841" y="49188"/>
                    </a:lnTo>
                    <a:lnTo>
                      <a:pt x="110411" y="48141"/>
                    </a:lnTo>
                    <a:lnTo>
                      <a:pt x="111457" y="47618"/>
                    </a:lnTo>
                    <a:lnTo>
                      <a:pt x="111457" y="47618"/>
                    </a:lnTo>
                    <a:lnTo>
                      <a:pt x="111457" y="44478"/>
                    </a:lnTo>
                    <a:lnTo>
                      <a:pt x="109887" y="45525"/>
                    </a:lnTo>
                    <a:lnTo>
                      <a:pt x="110411" y="46571"/>
                    </a:lnTo>
                    <a:lnTo>
                      <a:pt x="110411" y="46571"/>
                    </a:lnTo>
                    <a:close/>
                    <a:moveTo>
                      <a:pt x="106225" y="50758"/>
                    </a:moveTo>
                    <a:lnTo>
                      <a:pt x="106225" y="49188"/>
                    </a:lnTo>
                    <a:lnTo>
                      <a:pt x="103085" y="50758"/>
                    </a:lnTo>
                    <a:lnTo>
                      <a:pt x="103085" y="52327"/>
                    </a:lnTo>
                    <a:lnTo>
                      <a:pt x="106225" y="50758"/>
                    </a:lnTo>
                    <a:lnTo>
                      <a:pt x="106225" y="50758"/>
                    </a:lnTo>
                    <a:close/>
                    <a:moveTo>
                      <a:pt x="100469" y="53897"/>
                    </a:moveTo>
                    <a:lnTo>
                      <a:pt x="100469" y="52327"/>
                    </a:lnTo>
                    <a:lnTo>
                      <a:pt x="97329" y="53897"/>
                    </a:lnTo>
                    <a:lnTo>
                      <a:pt x="97329" y="55467"/>
                    </a:lnTo>
                    <a:lnTo>
                      <a:pt x="100469" y="53897"/>
                    </a:lnTo>
                    <a:lnTo>
                      <a:pt x="100469" y="53897"/>
                    </a:lnTo>
                    <a:close/>
                    <a:moveTo>
                      <a:pt x="94713" y="55467"/>
                    </a:moveTo>
                    <a:lnTo>
                      <a:pt x="93143" y="56514"/>
                    </a:lnTo>
                    <a:lnTo>
                      <a:pt x="93143" y="54944"/>
                    </a:lnTo>
                    <a:lnTo>
                      <a:pt x="91573" y="55990"/>
                    </a:lnTo>
                    <a:lnTo>
                      <a:pt x="91573" y="59130"/>
                    </a:lnTo>
                    <a:lnTo>
                      <a:pt x="92096" y="59130"/>
                    </a:lnTo>
                    <a:lnTo>
                      <a:pt x="93143" y="58607"/>
                    </a:lnTo>
                    <a:lnTo>
                      <a:pt x="94713" y="57560"/>
                    </a:lnTo>
                    <a:lnTo>
                      <a:pt x="94713" y="55467"/>
                    </a:lnTo>
                    <a:lnTo>
                      <a:pt x="94713" y="55467"/>
                    </a:lnTo>
                    <a:close/>
                    <a:moveTo>
                      <a:pt x="88957" y="60700"/>
                    </a:moveTo>
                    <a:lnTo>
                      <a:pt x="88957" y="59130"/>
                    </a:lnTo>
                    <a:lnTo>
                      <a:pt x="86340" y="60700"/>
                    </a:lnTo>
                    <a:lnTo>
                      <a:pt x="86340" y="62270"/>
                    </a:lnTo>
                    <a:lnTo>
                      <a:pt x="88957" y="60700"/>
                    </a:lnTo>
                    <a:lnTo>
                      <a:pt x="88957" y="60700"/>
                    </a:lnTo>
                    <a:close/>
                    <a:moveTo>
                      <a:pt x="83201" y="63839"/>
                    </a:moveTo>
                    <a:lnTo>
                      <a:pt x="83201" y="62270"/>
                    </a:lnTo>
                    <a:lnTo>
                      <a:pt x="80061" y="63839"/>
                    </a:lnTo>
                    <a:lnTo>
                      <a:pt x="80061" y="65409"/>
                    </a:lnTo>
                    <a:lnTo>
                      <a:pt x="83201" y="63839"/>
                    </a:lnTo>
                    <a:lnTo>
                      <a:pt x="83201" y="63839"/>
                    </a:lnTo>
                    <a:close/>
                    <a:moveTo>
                      <a:pt x="77445" y="66979"/>
                    </a:moveTo>
                    <a:lnTo>
                      <a:pt x="77445" y="65409"/>
                    </a:lnTo>
                    <a:lnTo>
                      <a:pt x="74305" y="66979"/>
                    </a:lnTo>
                    <a:lnTo>
                      <a:pt x="74305" y="68549"/>
                    </a:lnTo>
                    <a:lnTo>
                      <a:pt x="77445" y="66979"/>
                    </a:lnTo>
                    <a:lnTo>
                      <a:pt x="77445" y="66979"/>
                    </a:lnTo>
                    <a:close/>
                    <a:moveTo>
                      <a:pt x="71688" y="70642"/>
                    </a:moveTo>
                    <a:lnTo>
                      <a:pt x="71688" y="69072"/>
                    </a:lnTo>
                    <a:lnTo>
                      <a:pt x="68549" y="70642"/>
                    </a:lnTo>
                    <a:lnTo>
                      <a:pt x="68549" y="72212"/>
                    </a:lnTo>
                    <a:lnTo>
                      <a:pt x="71688" y="70642"/>
                    </a:lnTo>
                    <a:lnTo>
                      <a:pt x="71688" y="70642"/>
                    </a:lnTo>
                    <a:close/>
                    <a:moveTo>
                      <a:pt x="65932" y="73782"/>
                    </a:moveTo>
                    <a:lnTo>
                      <a:pt x="65932" y="72212"/>
                    </a:lnTo>
                    <a:lnTo>
                      <a:pt x="63316" y="73782"/>
                    </a:lnTo>
                    <a:lnTo>
                      <a:pt x="63316" y="75351"/>
                    </a:lnTo>
                    <a:lnTo>
                      <a:pt x="65932" y="73782"/>
                    </a:lnTo>
                    <a:lnTo>
                      <a:pt x="65932" y="73782"/>
                    </a:lnTo>
                    <a:close/>
                    <a:moveTo>
                      <a:pt x="60176" y="76921"/>
                    </a:moveTo>
                    <a:lnTo>
                      <a:pt x="60176" y="75351"/>
                    </a:lnTo>
                    <a:lnTo>
                      <a:pt x="57560" y="76921"/>
                    </a:lnTo>
                    <a:lnTo>
                      <a:pt x="57560" y="78491"/>
                    </a:lnTo>
                    <a:lnTo>
                      <a:pt x="60176" y="76921"/>
                    </a:lnTo>
                    <a:lnTo>
                      <a:pt x="60176" y="76921"/>
                    </a:lnTo>
                    <a:close/>
                    <a:moveTo>
                      <a:pt x="53374" y="79538"/>
                    </a:moveTo>
                    <a:lnTo>
                      <a:pt x="51804" y="80584"/>
                    </a:lnTo>
                    <a:lnTo>
                      <a:pt x="51804" y="82154"/>
                    </a:lnTo>
                    <a:lnTo>
                      <a:pt x="53374" y="81107"/>
                    </a:lnTo>
                    <a:lnTo>
                      <a:pt x="54420" y="80584"/>
                    </a:lnTo>
                    <a:lnTo>
                      <a:pt x="54420" y="80584"/>
                    </a:lnTo>
                    <a:lnTo>
                      <a:pt x="54420" y="77445"/>
                    </a:lnTo>
                    <a:lnTo>
                      <a:pt x="52851" y="78491"/>
                    </a:lnTo>
                    <a:lnTo>
                      <a:pt x="53374" y="79538"/>
                    </a:lnTo>
                    <a:lnTo>
                      <a:pt x="53374" y="79538"/>
                    </a:lnTo>
                    <a:close/>
                    <a:moveTo>
                      <a:pt x="48664" y="83724"/>
                    </a:moveTo>
                    <a:lnTo>
                      <a:pt x="48664" y="82154"/>
                    </a:lnTo>
                    <a:lnTo>
                      <a:pt x="46048" y="83724"/>
                    </a:lnTo>
                    <a:lnTo>
                      <a:pt x="46048" y="85294"/>
                    </a:lnTo>
                    <a:lnTo>
                      <a:pt x="48664" y="83724"/>
                    </a:lnTo>
                    <a:lnTo>
                      <a:pt x="48664" y="83724"/>
                    </a:lnTo>
                    <a:close/>
                    <a:moveTo>
                      <a:pt x="42908" y="86863"/>
                    </a:moveTo>
                    <a:lnTo>
                      <a:pt x="42908" y="85294"/>
                    </a:lnTo>
                    <a:lnTo>
                      <a:pt x="40292" y="86863"/>
                    </a:lnTo>
                    <a:lnTo>
                      <a:pt x="40292" y="88433"/>
                    </a:lnTo>
                    <a:lnTo>
                      <a:pt x="42908" y="86863"/>
                    </a:lnTo>
                    <a:lnTo>
                      <a:pt x="42908" y="86863"/>
                    </a:lnTo>
                    <a:close/>
                    <a:moveTo>
                      <a:pt x="37676" y="88433"/>
                    </a:moveTo>
                    <a:lnTo>
                      <a:pt x="35583" y="89480"/>
                    </a:lnTo>
                    <a:lnTo>
                      <a:pt x="35583" y="87910"/>
                    </a:lnTo>
                    <a:lnTo>
                      <a:pt x="34013" y="88957"/>
                    </a:lnTo>
                    <a:lnTo>
                      <a:pt x="34013" y="92096"/>
                    </a:lnTo>
                    <a:lnTo>
                      <a:pt x="34536" y="92096"/>
                    </a:lnTo>
                    <a:lnTo>
                      <a:pt x="35583" y="91573"/>
                    </a:lnTo>
                    <a:lnTo>
                      <a:pt x="37676" y="90526"/>
                    </a:lnTo>
                    <a:lnTo>
                      <a:pt x="37676" y="88433"/>
                    </a:lnTo>
                    <a:lnTo>
                      <a:pt x="37676" y="88433"/>
                    </a:lnTo>
                    <a:close/>
                    <a:moveTo>
                      <a:pt x="31920" y="93666"/>
                    </a:moveTo>
                    <a:lnTo>
                      <a:pt x="31920" y="92096"/>
                    </a:lnTo>
                    <a:lnTo>
                      <a:pt x="28780" y="93666"/>
                    </a:lnTo>
                    <a:lnTo>
                      <a:pt x="28780" y="95236"/>
                    </a:lnTo>
                    <a:lnTo>
                      <a:pt x="31920" y="93666"/>
                    </a:lnTo>
                    <a:lnTo>
                      <a:pt x="31920" y="93666"/>
                    </a:lnTo>
                    <a:close/>
                    <a:moveTo>
                      <a:pt x="26164" y="96806"/>
                    </a:moveTo>
                    <a:lnTo>
                      <a:pt x="26164" y="95236"/>
                    </a:lnTo>
                    <a:lnTo>
                      <a:pt x="23547" y="96806"/>
                    </a:lnTo>
                    <a:lnTo>
                      <a:pt x="23547" y="98375"/>
                    </a:lnTo>
                    <a:lnTo>
                      <a:pt x="26164" y="96806"/>
                    </a:lnTo>
                    <a:lnTo>
                      <a:pt x="26164" y="96806"/>
                    </a:lnTo>
                    <a:close/>
                    <a:moveTo>
                      <a:pt x="20408" y="99945"/>
                    </a:moveTo>
                    <a:lnTo>
                      <a:pt x="20408" y="98375"/>
                    </a:lnTo>
                    <a:lnTo>
                      <a:pt x="17268" y="99945"/>
                    </a:lnTo>
                    <a:lnTo>
                      <a:pt x="17268" y="101515"/>
                    </a:lnTo>
                    <a:lnTo>
                      <a:pt x="20408" y="99945"/>
                    </a:lnTo>
                    <a:lnTo>
                      <a:pt x="20408" y="99945"/>
                    </a:lnTo>
                    <a:close/>
                    <a:moveTo>
                      <a:pt x="14652" y="103608"/>
                    </a:moveTo>
                    <a:lnTo>
                      <a:pt x="14652" y="102038"/>
                    </a:lnTo>
                    <a:lnTo>
                      <a:pt x="12035" y="103608"/>
                    </a:lnTo>
                    <a:lnTo>
                      <a:pt x="12035" y="105178"/>
                    </a:lnTo>
                    <a:lnTo>
                      <a:pt x="14652" y="103608"/>
                    </a:lnTo>
                    <a:lnTo>
                      <a:pt x="14652" y="103608"/>
                    </a:lnTo>
                    <a:close/>
                    <a:moveTo>
                      <a:pt x="8896" y="106748"/>
                    </a:moveTo>
                    <a:lnTo>
                      <a:pt x="8896" y="105178"/>
                    </a:lnTo>
                    <a:lnTo>
                      <a:pt x="6279" y="106748"/>
                    </a:lnTo>
                    <a:lnTo>
                      <a:pt x="6279" y="108318"/>
                    </a:lnTo>
                    <a:lnTo>
                      <a:pt x="8896" y="106748"/>
                    </a:lnTo>
                    <a:lnTo>
                      <a:pt x="8896" y="106748"/>
                    </a:lnTo>
                    <a:close/>
                    <a:moveTo>
                      <a:pt x="3140" y="108318"/>
                    </a:moveTo>
                    <a:lnTo>
                      <a:pt x="523" y="109888"/>
                    </a:lnTo>
                    <a:lnTo>
                      <a:pt x="523" y="111457"/>
                    </a:lnTo>
                    <a:lnTo>
                      <a:pt x="3140" y="109888"/>
                    </a:lnTo>
                    <a:lnTo>
                      <a:pt x="3140" y="108318"/>
                    </a:lnTo>
                    <a:lnTo>
                      <a:pt x="3140" y="108318"/>
                    </a:lnTo>
                    <a:close/>
                    <a:moveTo>
                      <a:pt x="145993" y="5756"/>
                    </a:moveTo>
                    <a:lnTo>
                      <a:pt x="145993" y="4186"/>
                    </a:lnTo>
                    <a:lnTo>
                      <a:pt x="143377" y="5233"/>
                    </a:lnTo>
                    <a:lnTo>
                      <a:pt x="143377" y="6803"/>
                    </a:lnTo>
                    <a:lnTo>
                      <a:pt x="145993" y="5756"/>
                    </a:lnTo>
                    <a:lnTo>
                      <a:pt x="145993" y="5756"/>
                    </a:lnTo>
                    <a:close/>
                    <a:moveTo>
                      <a:pt x="140237" y="8896"/>
                    </a:moveTo>
                    <a:lnTo>
                      <a:pt x="140237" y="7326"/>
                    </a:lnTo>
                    <a:lnTo>
                      <a:pt x="137621" y="8896"/>
                    </a:lnTo>
                    <a:lnTo>
                      <a:pt x="137621" y="10465"/>
                    </a:lnTo>
                    <a:lnTo>
                      <a:pt x="140237" y="8896"/>
                    </a:lnTo>
                    <a:lnTo>
                      <a:pt x="140237" y="8896"/>
                    </a:lnTo>
                    <a:close/>
                    <a:moveTo>
                      <a:pt x="134481" y="12035"/>
                    </a:moveTo>
                    <a:lnTo>
                      <a:pt x="134481" y="10465"/>
                    </a:lnTo>
                    <a:lnTo>
                      <a:pt x="131342" y="12035"/>
                    </a:lnTo>
                    <a:lnTo>
                      <a:pt x="131342" y="13605"/>
                    </a:lnTo>
                    <a:lnTo>
                      <a:pt x="134481" y="12035"/>
                    </a:lnTo>
                    <a:lnTo>
                      <a:pt x="134481" y="12035"/>
                    </a:lnTo>
                    <a:close/>
                    <a:moveTo>
                      <a:pt x="128725" y="15175"/>
                    </a:moveTo>
                    <a:lnTo>
                      <a:pt x="128725" y="13605"/>
                    </a:lnTo>
                    <a:lnTo>
                      <a:pt x="125586" y="15175"/>
                    </a:lnTo>
                    <a:lnTo>
                      <a:pt x="125586" y="16745"/>
                    </a:lnTo>
                    <a:lnTo>
                      <a:pt x="128725" y="15175"/>
                    </a:lnTo>
                    <a:lnTo>
                      <a:pt x="128725" y="15175"/>
                    </a:lnTo>
                    <a:close/>
                    <a:moveTo>
                      <a:pt x="123493" y="18838"/>
                    </a:moveTo>
                    <a:lnTo>
                      <a:pt x="123493" y="17268"/>
                    </a:lnTo>
                    <a:lnTo>
                      <a:pt x="120353" y="18838"/>
                    </a:lnTo>
                    <a:lnTo>
                      <a:pt x="120353" y="20408"/>
                    </a:lnTo>
                    <a:lnTo>
                      <a:pt x="123493" y="18838"/>
                    </a:lnTo>
                    <a:lnTo>
                      <a:pt x="123493" y="18838"/>
                    </a:lnTo>
                    <a:close/>
                    <a:moveTo>
                      <a:pt x="117737" y="21978"/>
                    </a:moveTo>
                    <a:lnTo>
                      <a:pt x="117737" y="20408"/>
                    </a:lnTo>
                    <a:lnTo>
                      <a:pt x="115120" y="21978"/>
                    </a:lnTo>
                    <a:lnTo>
                      <a:pt x="115120" y="23547"/>
                    </a:lnTo>
                    <a:lnTo>
                      <a:pt x="117737" y="21978"/>
                    </a:lnTo>
                    <a:lnTo>
                      <a:pt x="117737" y="21978"/>
                    </a:lnTo>
                    <a:close/>
                    <a:moveTo>
                      <a:pt x="111981" y="24071"/>
                    </a:moveTo>
                    <a:lnTo>
                      <a:pt x="111981" y="24071"/>
                    </a:lnTo>
                    <a:lnTo>
                      <a:pt x="108841" y="25117"/>
                    </a:lnTo>
                    <a:lnTo>
                      <a:pt x="108841" y="26687"/>
                    </a:lnTo>
                    <a:lnTo>
                      <a:pt x="110411" y="25640"/>
                    </a:lnTo>
                    <a:lnTo>
                      <a:pt x="110411" y="27734"/>
                    </a:lnTo>
                    <a:lnTo>
                      <a:pt x="111981" y="26687"/>
                    </a:lnTo>
                    <a:lnTo>
                      <a:pt x="111981" y="24071"/>
                    </a:lnTo>
                    <a:lnTo>
                      <a:pt x="111981" y="24071"/>
                    </a:lnTo>
                    <a:lnTo>
                      <a:pt x="111981" y="24071"/>
                    </a:lnTo>
                    <a:close/>
                    <a:moveTo>
                      <a:pt x="106225" y="28780"/>
                    </a:moveTo>
                    <a:lnTo>
                      <a:pt x="106225" y="27210"/>
                    </a:lnTo>
                    <a:lnTo>
                      <a:pt x="103085" y="28780"/>
                    </a:lnTo>
                    <a:lnTo>
                      <a:pt x="103085" y="30350"/>
                    </a:lnTo>
                    <a:lnTo>
                      <a:pt x="106225" y="28780"/>
                    </a:lnTo>
                    <a:lnTo>
                      <a:pt x="106225" y="28780"/>
                    </a:lnTo>
                    <a:close/>
                    <a:moveTo>
                      <a:pt x="100469" y="31920"/>
                    </a:moveTo>
                    <a:lnTo>
                      <a:pt x="100469" y="30350"/>
                    </a:lnTo>
                    <a:lnTo>
                      <a:pt x="97329" y="31920"/>
                    </a:lnTo>
                    <a:lnTo>
                      <a:pt x="97329" y="33490"/>
                    </a:lnTo>
                    <a:lnTo>
                      <a:pt x="100469" y="31920"/>
                    </a:lnTo>
                    <a:lnTo>
                      <a:pt x="100469" y="31920"/>
                    </a:lnTo>
                    <a:close/>
                    <a:moveTo>
                      <a:pt x="94713" y="35059"/>
                    </a:moveTo>
                    <a:lnTo>
                      <a:pt x="94713" y="33490"/>
                    </a:lnTo>
                    <a:lnTo>
                      <a:pt x="92096" y="35059"/>
                    </a:lnTo>
                    <a:lnTo>
                      <a:pt x="92096" y="35583"/>
                    </a:lnTo>
                    <a:lnTo>
                      <a:pt x="91573" y="35583"/>
                    </a:lnTo>
                    <a:lnTo>
                      <a:pt x="91573" y="38722"/>
                    </a:lnTo>
                    <a:lnTo>
                      <a:pt x="93143" y="37676"/>
                    </a:lnTo>
                    <a:lnTo>
                      <a:pt x="93143" y="35583"/>
                    </a:lnTo>
                    <a:lnTo>
                      <a:pt x="94713" y="35059"/>
                    </a:lnTo>
                    <a:lnTo>
                      <a:pt x="94713" y="35059"/>
                    </a:lnTo>
                    <a:close/>
                    <a:moveTo>
                      <a:pt x="88957" y="38722"/>
                    </a:moveTo>
                    <a:lnTo>
                      <a:pt x="88957" y="37152"/>
                    </a:lnTo>
                    <a:lnTo>
                      <a:pt x="86340" y="38722"/>
                    </a:lnTo>
                    <a:lnTo>
                      <a:pt x="86340" y="40292"/>
                    </a:lnTo>
                    <a:lnTo>
                      <a:pt x="88957" y="38722"/>
                    </a:lnTo>
                    <a:lnTo>
                      <a:pt x="88957" y="38722"/>
                    </a:lnTo>
                    <a:close/>
                    <a:moveTo>
                      <a:pt x="83201" y="41862"/>
                    </a:moveTo>
                    <a:lnTo>
                      <a:pt x="83201" y="40292"/>
                    </a:lnTo>
                    <a:lnTo>
                      <a:pt x="80061" y="41862"/>
                    </a:lnTo>
                    <a:lnTo>
                      <a:pt x="80061" y="43432"/>
                    </a:lnTo>
                    <a:lnTo>
                      <a:pt x="83201" y="41862"/>
                    </a:lnTo>
                    <a:lnTo>
                      <a:pt x="83201" y="41862"/>
                    </a:lnTo>
                    <a:close/>
                    <a:moveTo>
                      <a:pt x="77445" y="45002"/>
                    </a:moveTo>
                    <a:lnTo>
                      <a:pt x="77445" y="43432"/>
                    </a:lnTo>
                    <a:lnTo>
                      <a:pt x="74305" y="45002"/>
                    </a:lnTo>
                    <a:lnTo>
                      <a:pt x="74305" y="46571"/>
                    </a:lnTo>
                    <a:lnTo>
                      <a:pt x="77445" y="45002"/>
                    </a:lnTo>
                    <a:lnTo>
                      <a:pt x="77445" y="45002"/>
                    </a:lnTo>
                    <a:close/>
                    <a:moveTo>
                      <a:pt x="71688" y="48664"/>
                    </a:moveTo>
                    <a:lnTo>
                      <a:pt x="71688" y="47095"/>
                    </a:lnTo>
                    <a:lnTo>
                      <a:pt x="68549" y="48664"/>
                    </a:lnTo>
                    <a:lnTo>
                      <a:pt x="68549" y="50234"/>
                    </a:lnTo>
                    <a:lnTo>
                      <a:pt x="71688" y="48664"/>
                    </a:lnTo>
                    <a:lnTo>
                      <a:pt x="71688" y="48664"/>
                    </a:lnTo>
                    <a:close/>
                    <a:moveTo>
                      <a:pt x="65932" y="51804"/>
                    </a:moveTo>
                    <a:lnTo>
                      <a:pt x="65932" y="50234"/>
                    </a:lnTo>
                    <a:lnTo>
                      <a:pt x="63316" y="51804"/>
                    </a:lnTo>
                    <a:lnTo>
                      <a:pt x="63316" y="53374"/>
                    </a:lnTo>
                    <a:lnTo>
                      <a:pt x="65932" y="51804"/>
                    </a:lnTo>
                    <a:lnTo>
                      <a:pt x="65932" y="51804"/>
                    </a:lnTo>
                    <a:close/>
                    <a:moveTo>
                      <a:pt x="60176" y="54944"/>
                    </a:moveTo>
                    <a:lnTo>
                      <a:pt x="60176" y="53374"/>
                    </a:lnTo>
                    <a:lnTo>
                      <a:pt x="57560" y="54944"/>
                    </a:lnTo>
                    <a:lnTo>
                      <a:pt x="57560" y="56514"/>
                    </a:lnTo>
                    <a:lnTo>
                      <a:pt x="60176" y="54944"/>
                    </a:lnTo>
                    <a:lnTo>
                      <a:pt x="60176" y="54944"/>
                    </a:lnTo>
                    <a:close/>
                    <a:moveTo>
                      <a:pt x="54420" y="57037"/>
                    </a:moveTo>
                    <a:lnTo>
                      <a:pt x="54420" y="57037"/>
                    </a:lnTo>
                    <a:lnTo>
                      <a:pt x="51281" y="58083"/>
                    </a:lnTo>
                    <a:lnTo>
                      <a:pt x="51281" y="59653"/>
                    </a:lnTo>
                    <a:lnTo>
                      <a:pt x="52851" y="58607"/>
                    </a:lnTo>
                    <a:lnTo>
                      <a:pt x="52851" y="60700"/>
                    </a:lnTo>
                    <a:lnTo>
                      <a:pt x="54420" y="59653"/>
                    </a:lnTo>
                    <a:lnTo>
                      <a:pt x="54420" y="57037"/>
                    </a:lnTo>
                    <a:lnTo>
                      <a:pt x="54420" y="57037"/>
                    </a:lnTo>
                    <a:lnTo>
                      <a:pt x="54420" y="57037"/>
                    </a:lnTo>
                    <a:close/>
                    <a:moveTo>
                      <a:pt x="48664" y="61746"/>
                    </a:moveTo>
                    <a:lnTo>
                      <a:pt x="48664" y="60177"/>
                    </a:lnTo>
                    <a:lnTo>
                      <a:pt x="45525" y="61746"/>
                    </a:lnTo>
                    <a:lnTo>
                      <a:pt x="45525" y="63316"/>
                    </a:lnTo>
                    <a:lnTo>
                      <a:pt x="48664" y="61746"/>
                    </a:lnTo>
                    <a:lnTo>
                      <a:pt x="48664" y="61746"/>
                    </a:lnTo>
                    <a:close/>
                    <a:moveTo>
                      <a:pt x="42908" y="64886"/>
                    </a:moveTo>
                    <a:lnTo>
                      <a:pt x="42908" y="63316"/>
                    </a:lnTo>
                    <a:lnTo>
                      <a:pt x="40292" y="64886"/>
                    </a:lnTo>
                    <a:lnTo>
                      <a:pt x="40292" y="66456"/>
                    </a:lnTo>
                    <a:lnTo>
                      <a:pt x="42908" y="64886"/>
                    </a:lnTo>
                    <a:lnTo>
                      <a:pt x="42908" y="64886"/>
                    </a:lnTo>
                    <a:close/>
                    <a:moveTo>
                      <a:pt x="31920" y="71689"/>
                    </a:moveTo>
                    <a:lnTo>
                      <a:pt x="31920" y="70119"/>
                    </a:lnTo>
                    <a:lnTo>
                      <a:pt x="28780" y="71689"/>
                    </a:lnTo>
                    <a:lnTo>
                      <a:pt x="28780" y="73258"/>
                    </a:lnTo>
                    <a:lnTo>
                      <a:pt x="31920" y="71689"/>
                    </a:lnTo>
                    <a:lnTo>
                      <a:pt x="31920" y="71689"/>
                    </a:lnTo>
                    <a:close/>
                    <a:moveTo>
                      <a:pt x="26164" y="74828"/>
                    </a:moveTo>
                    <a:lnTo>
                      <a:pt x="26164" y="73258"/>
                    </a:lnTo>
                    <a:lnTo>
                      <a:pt x="23547" y="74828"/>
                    </a:lnTo>
                    <a:lnTo>
                      <a:pt x="23547" y="76398"/>
                    </a:lnTo>
                    <a:lnTo>
                      <a:pt x="26164" y="74828"/>
                    </a:lnTo>
                    <a:lnTo>
                      <a:pt x="26164" y="74828"/>
                    </a:lnTo>
                    <a:close/>
                    <a:moveTo>
                      <a:pt x="20408" y="77968"/>
                    </a:moveTo>
                    <a:lnTo>
                      <a:pt x="20408" y="76398"/>
                    </a:lnTo>
                    <a:lnTo>
                      <a:pt x="17268" y="77968"/>
                    </a:lnTo>
                    <a:lnTo>
                      <a:pt x="17268" y="79538"/>
                    </a:lnTo>
                    <a:lnTo>
                      <a:pt x="20408" y="77968"/>
                    </a:lnTo>
                    <a:lnTo>
                      <a:pt x="20408" y="77968"/>
                    </a:lnTo>
                    <a:close/>
                    <a:moveTo>
                      <a:pt x="14652" y="81631"/>
                    </a:moveTo>
                    <a:lnTo>
                      <a:pt x="14652" y="80061"/>
                    </a:lnTo>
                    <a:lnTo>
                      <a:pt x="12035" y="81631"/>
                    </a:lnTo>
                    <a:lnTo>
                      <a:pt x="12035" y="83201"/>
                    </a:lnTo>
                    <a:lnTo>
                      <a:pt x="14652" y="81631"/>
                    </a:lnTo>
                    <a:lnTo>
                      <a:pt x="14652" y="81631"/>
                    </a:lnTo>
                    <a:close/>
                    <a:moveTo>
                      <a:pt x="8896" y="84770"/>
                    </a:moveTo>
                    <a:lnTo>
                      <a:pt x="8896" y="83201"/>
                    </a:lnTo>
                    <a:lnTo>
                      <a:pt x="6279" y="84770"/>
                    </a:lnTo>
                    <a:lnTo>
                      <a:pt x="6279" y="86340"/>
                    </a:lnTo>
                    <a:lnTo>
                      <a:pt x="8896" y="84770"/>
                    </a:lnTo>
                    <a:close/>
                  </a:path>
                </a:pathLst>
              </a:custGeom>
              <a:solidFill>
                <a:srgbClr val="C5D7D9"/>
              </a:solidFill>
              <a:ln w="5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grpSp>
            <p:nvGrpSpPr>
              <p:cNvPr id="321" name="Graphic 34">
                <a:extLst>
                  <a:ext uri="{FF2B5EF4-FFF2-40B4-BE49-F238E27FC236}">
                    <a16:creationId xmlns:a16="http://schemas.microsoft.com/office/drawing/2014/main" id="{FFE1B012-D2D7-4432-6AF2-2C7EC5FFC236}"/>
                  </a:ext>
                </a:extLst>
              </p:cNvPr>
              <p:cNvGrpSpPr/>
              <p:nvPr/>
            </p:nvGrpSpPr>
            <p:grpSpPr>
              <a:xfrm>
                <a:off x="7501595" y="5569490"/>
                <a:ext cx="183145" cy="122969"/>
                <a:chOff x="7501595" y="5569490"/>
                <a:chExt cx="183145" cy="122969"/>
              </a:xfrm>
            </p:grpSpPr>
            <p:sp>
              <p:nvSpPr>
                <p:cNvPr id="322" name="Freeform: Shape 321">
                  <a:extLst>
                    <a:ext uri="{FF2B5EF4-FFF2-40B4-BE49-F238E27FC236}">
                      <a16:creationId xmlns:a16="http://schemas.microsoft.com/office/drawing/2014/main" id="{E363BB9C-5C4A-1420-8867-00FAA9469C72}"/>
                    </a:ext>
                  </a:extLst>
                </p:cNvPr>
                <p:cNvSpPr/>
                <p:nvPr/>
              </p:nvSpPr>
              <p:spPr>
                <a:xfrm>
                  <a:off x="7501595" y="5665772"/>
                  <a:ext cx="16221" cy="26686"/>
                </a:xfrm>
                <a:custGeom>
                  <a:avLst/>
                  <a:gdLst>
                    <a:gd name="connsiteX0" fmla="*/ 16221 w 16221"/>
                    <a:gd name="connsiteY0" fmla="*/ 9419 h 26686"/>
                    <a:gd name="connsiteX1" fmla="*/ 0 w 16221"/>
                    <a:gd name="connsiteY1" fmla="*/ 0 h 26686"/>
                    <a:gd name="connsiteX2" fmla="*/ 0 w 16221"/>
                    <a:gd name="connsiteY2" fmla="*/ 16745 h 26686"/>
                    <a:gd name="connsiteX3" fmla="*/ 16221 w 16221"/>
                    <a:gd name="connsiteY3" fmla="*/ 26687 h 26686"/>
                  </a:gdLst>
                  <a:ahLst/>
                  <a:cxnLst>
                    <a:cxn ang="0">
                      <a:pos x="connsiteX0" y="connsiteY0"/>
                    </a:cxn>
                    <a:cxn ang="0">
                      <a:pos x="connsiteX1" y="connsiteY1"/>
                    </a:cxn>
                    <a:cxn ang="0">
                      <a:pos x="connsiteX2" y="connsiteY2"/>
                    </a:cxn>
                    <a:cxn ang="0">
                      <a:pos x="connsiteX3" y="connsiteY3"/>
                    </a:cxn>
                  </a:cxnLst>
                  <a:rect l="l" t="t" r="r" b="b"/>
                  <a:pathLst>
                    <a:path w="16221" h="26686">
                      <a:moveTo>
                        <a:pt x="16221" y="9419"/>
                      </a:moveTo>
                      <a:lnTo>
                        <a:pt x="0" y="0"/>
                      </a:lnTo>
                      <a:lnTo>
                        <a:pt x="0" y="16745"/>
                      </a:lnTo>
                      <a:lnTo>
                        <a:pt x="16221" y="26687"/>
                      </a:lnTo>
                      <a:close/>
                    </a:path>
                  </a:pathLst>
                </a:custGeom>
                <a:solidFill>
                  <a:srgbClr val="05345E"/>
                </a:solidFill>
                <a:ln w="5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sp>
              <p:nvSpPr>
                <p:cNvPr id="323" name="Freeform: Shape 322">
                  <a:extLst>
                    <a:ext uri="{FF2B5EF4-FFF2-40B4-BE49-F238E27FC236}">
                      <a16:creationId xmlns:a16="http://schemas.microsoft.com/office/drawing/2014/main" id="{A06E02BF-7F37-EBB2-941D-8A2B238D30B7}"/>
                    </a:ext>
                  </a:extLst>
                </p:cNvPr>
                <p:cNvSpPr/>
                <p:nvPr/>
              </p:nvSpPr>
              <p:spPr>
                <a:xfrm>
                  <a:off x="7501595" y="5569490"/>
                  <a:ext cx="183145" cy="105701"/>
                </a:xfrm>
                <a:custGeom>
                  <a:avLst/>
                  <a:gdLst>
                    <a:gd name="connsiteX0" fmla="*/ 183146 w 183145"/>
                    <a:gd name="connsiteY0" fmla="*/ 9419 h 105701"/>
                    <a:gd name="connsiteX1" fmla="*/ 166924 w 183145"/>
                    <a:gd name="connsiteY1" fmla="*/ 0 h 105701"/>
                    <a:gd name="connsiteX2" fmla="*/ 0 w 183145"/>
                    <a:gd name="connsiteY2" fmla="*/ 96282 h 105701"/>
                    <a:gd name="connsiteX3" fmla="*/ 16221 w 183145"/>
                    <a:gd name="connsiteY3" fmla="*/ 105701 h 105701"/>
                  </a:gdLst>
                  <a:ahLst/>
                  <a:cxnLst>
                    <a:cxn ang="0">
                      <a:pos x="connsiteX0" y="connsiteY0"/>
                    </a:cxn>
                    <a:cxn ang="0">
                      <a:pos x="connsiteX1" y="connsiteY1"/>
                    </a:cxn>
                    <a:cxn ang="0">
                      <a:pos x="connsiteX2" y="connsiteY2"/>
                    </a:cxn>
                    <a:cxn ang="0">
                      <a:pos x="connsiteX3" y="connsiteY3"/>
                    </a:cxn>
                  </a:cxnLst>
                  <a:rect l="l" t="t" r="r" b="b"/>
                  <a:pathLst>
                    <a:path w="183145" h="105701">
                      <a:moveTo>
                        <a:pt x="183146" y="9419"/>
                      </a:moveTo>
                      <a:lnTo>
                        <a:pt x="166924" y="0"/>
                      </a:lnTo>
                      <a:lnTo>
                        <a:pt x="0" y="96282"/>
                      </a:lnTo>
                      <a:lnTo>
                        <a:pt x="16221" y="105701"/>
                      </a:lnTo>
                      <a:close/>
                    </a:path>
                  </a:pathLst>
                </a:custGeom>
                <a:solidFill>
                  <a:srgbClr val="032747"/>
                </a:solidFill>
                <a:ln w="5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sp>
              <p:nvSpPr>
                <p:cNvPr id="324" name="Freeform: Shape 323">
                  <a:extLst>
                    <a:ext uri="{FF2B5EF4-FFF2-40B4-BE49-F238E27FC236}">
                      <a16:creationId xmlns:a16="http://schemas.microsoft.com/office/drawing/2014/main" id="{7F87331A-9D69-5124-20DB-5C09D87211AD}"/>
                    </a:ext>
                  </a:extLst>
                </p:cNvPr>
                <p:cNvSpPr/>
                <p:nvPr/>
              </p:nvSpPr>
              <p:spPr>
                <a:xfrm>
                  <a:off x="7517816" y="5578908"/>
                  <a:ext cx="166924" cy="113550"/>
                </a:xfrm>
                <a:custGeom>
                  <a:avLst/>
                  <a:gdLst>
                    <a:gd name="connsiteX0" fmla="*/ 0 w 166924"/>
                    <a:gd name="connsiteY0" fmla="*/ 96282 h 113550"/>
                    <a:gd name="connsiteX1" fmla="*/ 0 w 166924"/>
                    <a:gd name="connsiteY1" fmla="*/ 113550 h 113550"/>
                    <a:gd name="connsiteX2" fmla="*/ 166924 w 166924"/>
                    <a:gd name="connsiteY2" fmla="*/ 17268 h 113550"/>
                    <a:gd name="connsiteX3" fmla="*/ 166924 w 166924"/>
                    <a:gd name="connsiteY3" fmla="*/ 0 h 113550"/>
                  </a:gdLst>
                  <a:ahLst/>
                  <a:cxnLst>
                    <a:cxn ang="0">
                      <a:pos x="connsiteX0" y="connsiteY0"/>
                    </a:cxn>
                    <a:cxn ang="0">
                      <a:pos x="connsiteX1" y="connsiteY1"/>
                    </a:cxn>
                    <a:cxn ang="0">
                      <a:pos x="connsiteX2" y="connsiteY2"/>
                    </a:cxn>
                    <a:cxn ang="0">
                      <a:pos x="connsiteX3" y="connsiteY3"/>
                    </a:cxn>
                  </a:cxnLst>
                  <a:rect l="l" t="t" r="r" b="b"/>
                  <a:pathLst>
                    <a:path w="166924" h="113550">
                      <a:moveTo>
                        <a:pt x="0" y="96282"/>
                      </a:moveTo>
                      <a:lnTo>
                        <a:pt x="0" y="113550"/>
                      </a:lnTo>
                      <a:lnTo>
                        <a:pt x="166924" y="17268"/>
                      </a:lnTo>
                      <a:lnTo>
                        <a:pt x="166924" y="0"/>
                      </a:lnTo>
                      <a:close/>
                    </a:path>
                  </a:pathLst>
                </a:custGeom>
                <a:solidFill>
                  <a:srgbClr val="084478"/>
                </a:solidFill>
                <a:ln w="5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grpSp>
        </p:grpSp>
        <p:sp>
          <p:nvSpPr>
            <p:cNvPr id="290" name="Freeform: Shape 289">
              <a:extLst>
                <a:ext uri="{FF2B5EF4-FFF2-40B4-BE49-F238E27FC236}">
                  <a16:creationId xmlns:a16="http://schemas.microsoft.com/office/drawing/2014/main" id="{283AE7F3-4F55-122F-CB08-0E79253CF5FC}"/>
                </a:ext>
              </a:extLst>
            </p:cNvPr>
            <p:cNvSpPr/>
            <p:nvPr/>
          </p:nvSpPr>
          <p:spPr>
            <a:xfrm>
              <a:off x="7666170" y="5657923"/>
              <a:ext cx="18046" cy="41338"/>
            </a:xfrm>
            <a:custGeom>
              <a:avLst/>
              <a:gdLst>
                <a:gd name="connsiteX0" fmla="*/ 15954 w 18046"/>
                <a:gd name="connsiteY0" fmla="*/ 17791 h 41338"/>
                <a:gd name="connsiteX1" fmla="*/ 7058 w 18046"/>
                <a:gd name="connsiteY1" fmla="*/ 6803 h 41338"/>
                <a:gd name="connsiteX2" fmla="*/ 4965 w 18046"/>
                <a:gd name="connsiteY2" fmla="*/ 1047 h 41338"/>
                <a:gd name="connsiteX3" fmla="*/ 2872 w 18046"/>
                <a:gd name="connsiteY3" fmla="*/ 0 h 41338"/>
                <a:gd name="connsiteX4" fmla="*/ 779 w 18046"/>
                <a:gd name="connsiteY4" fmla="*/ 9942 h 41338"/>
                <a:gd name="connsiteX5" fmla="*/ 3919 w 18046"/>
                <a:gd name="connsiteY5" fmla="*/ 18315 h 41338"/>
                <a:gd name="connsiteX6" fmla="*/ 9675 w 18046"/>
                <a:gd name="connsiteY6" fmla="*/ 41339 h 41338"/>
                <a:gd name="connsiteX7" fmla="*/ 18047 w 18046"/>
                <a:gd name="connsiteY7" fmla="*/ 38199 h 41338"/>
                <a:gd name="connsiteX8" fmla="*/ 18047 w 18046"/>
                <a:gd name="connsiteY8" fmla="*/ 25117 h 41338"/>
                <a:gd name="connsiteX9" fmla="*/ 15954 w 18046"/>
                <a:gd name="connsiteY9" fmla="*/ 17791 h 41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46" h="41338">
                  <a:moveTo>
                    <a:pt x="15954" y="17791"/>
                  </a:moveTo>
                  <a:cubicBezTo>
                    <a:pt x="11768" y="16745"/>
                    <a:pt x="8105" y="12035"/>
                    <a:pt x="7058" y="6803"/>
                  </a:cubicBezTo>
                  <a:cubicBezTo>
                    <a:pt x="6535" y="4709"/>
                    <a:pt x="6012" y="2093"/>
                    <a:pt x="4965" y="1047"/>
                  </a:cubicBezTo>
                  <a:cubicBezTo>
                    <a:pt x="4442" y="523"/>
                    <a:pt x="3395" y="0"/>
                    <a:pt x="2872" y="0"/>
                  </a:cubicBezTo>
                  <a:cubicBezTo>
                    <a:pt x="1302" y="0"/>
                    <a:pt x="-1314" y="4186"/>
                    <a:pt x="779" y="9942"/>
                  </a:cubicBezTo>
                  <a:lnTo>
                    <a:pt x="3919" y="18315"/>
                  </a:lnTo>
                  <a:cubicBezTo>
                    <a:pt x="1302" y="29303"/>
                    <a:pt x="1825" y="32966"/>
                    <a:pt x="9675" y="41339"/>
                  </a:cubicBezTo>
                  <a:lnTo>
                    <a:pt x="18047" y="38199"/>
                  </a:lnTo>
                  <a:lnTo>
                    <a:pt x="18047" y="25117"/>
                  </a:lnTo>
                  <a:lnTo>
                    <a:pt x="15954" y="17791"/>
                  </a:lnTo>
                  <a:close/>
                </a:path>
              </a:pathLst>
            </a:custGeom>
            <a:solidFill>
              <a:srgbClr val="FFDBA7"/>
            </a:solidFill>
            <a:ln w="5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grpSp>
          <p:nvGrpSpPr>
            <p:cNvPr id="291" name="Graphic 34">
              <a:extLst>
                <a:ext uri="{FF2B5EF4-FFF2-40B4-BE49-F238E27FC236}">
                  <a16:creationId xmlns:a16="http://schemas.microsoft.com/office/drawing/2014/main" id="{766686C7-BEA4-3B74-29C5-296A2971C456}"/>
                </a:ext>
              </a:extLst>
            </p:cNvPr>
            <p:cNvGrpSpPr/>
            <p:nvPr/>
          </p:nvGrpSpPr>
          <p:grpSpPr>
            <a:xfrm>
              <a:off x="7619855" y="5607662"/>
              <a:ext cx="167916" cy="514404"/>
              <a:chOff x="7619855" y="5607662"/>
              <a:chExt cx="167916" cy="514404"/>
            </a:xfrm>
          </p:grpSpPr>
          <p:sp>
            <p:nvSpPr>
              <p:cNvPr id="292" name="Freeform: Shape 291">
                <a:extLst>
                  <a:ext uri="{FF2B5EF4-FFF2-40B4-BE49-F238E27FC236}">
                    <a16:creationId xmlns:a16="http://schemas.microsoft.com/office/drawing/2014/main" id="{BE70BF87-E2C7-4E9E-A944-D9E87BB2928C}"/>
                  </a:ext>
                </a:extLst>
              </p:cNvPr>
              <p:cNvSpPr/>
              <p:nvPr/>
            </p:nvSpPr>
            <p:spPr>
              <a:xfrm>
                <a:off x="7718439" y="5687690"/>
                <a:ext cx="69177" cy="39887"/>
              </a:xfrm>
              <a:custGeom>
                <a:avLst/>
                <a:gdLst>
                  <a:gd name="connsiteX0" fmla="*/ 45316 w 69177"/>
                  <a:gd name="connsiteY0" fmla="*/ 13664 h 39887"/>
                  <a:gd name="connsiteX1" fmla="*/ 67294 w 69177"/>
                  <a:gd name="connsiteY1" fmla="*/ 38781 h 39887"/>
                  <a:gd name="connsiteX2" fmla="*/ 23862 w 69177"/>
                  <a:gd name="connsiteY2" fmla="*/ 26223 h 39887"/>
                  <a:gd name="connsiteX3" fmla="*/ 1884 w 69177"/>
                  <a:gd name="connsiteY3" fmla="*/ 1106 h 39887"/>
                  <a:gd name="connsiteX4" fmla="*/ 45316 w 69177"/>
                  <a:gd name="connsiteY4" fmla="*/ 13664 h 398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177" h="39887">
                    <a:moveTo>
                      <a:pt x="45316" y="13664"/>
                    </a:moveTo>
                    <a:cubicBezTo>
                      <a:pt x="63631" y="24130"/>
                      <a:pt x="73573" y="35642"/>
                      <a:pt x="67294" y="38781"/>
                    </a:cubicBezTo>
                    <a:cubicBezTo>
                      <a:pt x="61538" y="42444"/>
                      <a:pt x="42176" y="36688"/>
                      <a:pt x="23862" y="26223"/>
                    </a:cubicBezTo>
                    <a:cubicBezTo>
                      <a:pt x="5547" y="15757"/>
                      <a:pt x="-4395" y="4245"/>
                      <a:pt x="1884" y="1106"/>
                    </a:cubicBezTo>
                    <a:cubicBezTo>
                      <a:pt x="7640" y="-2557"/>
                      <a:pt x="27001" y="3199"/>
                      <a:pt x="45316" y="13664"/>
                    </a:cubicBezTo>
                    <a:close/>
                  </a:path>
                </a:pathLst>
              </a:custGeom>
              <a:solidFill>
                <a:srgbClr val="C6DEF2"/>
              </a:solidFill>
              <a:ln w="5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grpSp>
            <p:nvGrpSpPr>
              <p:cNvPr id="293" name="Graphic 34">
                <a:extLst>
                  <a:ext uri="{FF2B5EF4-FFF2-40B4-BE49-F238E27FC236}">
                    <a16:creationId xmlns:a16="http://schemas.microsoft.com/office/drawing/2014/main" id="{D87D0E42-3051-00B6-7261-BA254B87C79E}"/>
                  </a:ext>
                </a:extLst>
              </p:cNvPr>
              <p:cNvGrpSpPr/>
              <p:nvPr/>
            </p:nvGrpSpPr>
            <p:grpSpPr>
              <a:xfrm>
                <a:off x="7683654" y="5915240"/>
                <a:ext cx="97368" cy="170434"/>
                <a:chOff x="7683654" y="5915240"/>
                <a:chExt cx="97368" cy="170434"/>
              </a:xfrm>
            </p:grpSpPr>
            <p:grpSp>
              <p:nvGrpSpPr>
                <p:cNvPr id="310" name="Graphic 34">
                  <a:extLst>
                    <a:ext uri="{FF2B5EF4-FFF2-40B4-BE49-F238E27FC236}">
                      <a16:creationId xmlns:a16="http://schemas.microsoft.com/office/drawing/2014/main" id="{BF4DA5F5-5E58-BB69-DF17-1EDF0C744B32}"/>
                    </a:ext>
                  </a:extLst>
                </p:cNvPr>
                <p:cNvGrpSpPr/>
                <p:nvPr/>
              </p:nvGrpSpPr>
              <p:grpSpPr>
                <a:xfrm>
                  <a:off x="7732358" y="5999097"/>
                  <a:ext cx="48664" cy="86577"/>
                  <a:chOff x="7732358" y="5999097"/>
                  <a:chExt cx="48664" cy="86577"/>
                </a:xfrm>
              </p:grpSpPr>
              <p:sp>
                <p:nvSpPr>
                  <p:cNvPr id="312" name="Freeform: Shape 311">
                    <a:extLst>
                      <a:ext uri="{FF2B5EF4-FFF2-40B4-BE49-F238E27FC236}">
                        <a16:creationId xmlns:a16="http://schemas.microsoft.com/office/drawing/2014/main" id="{546952F5-5BFD-3110-FE75-720DF7493DBB}"/>
                      </a:ext>
                    </a:extLst>
                  </p:cNvPr>
                  <p:cNvSpPr/>
                  <p:nvPr/>
                </p:nvSpPr>
                <p:spPr>
                  <a:xfrm>
                    <a:off x="7732358" y="5999097"/>
                    <a:ext cx="40815" cy="79014"/>
                  </a:xfrm>
                  <a:custGeom>
                    <a:avLst/>
                    <a:gdLst>
                      <a:gd name="connsiteX0" fmla="*/ 0 w 40815"/>
                      <a:gd name="connsiteY0" fmla="*/ 13605 h 79014"/>
                      <a:gd name="connsiteX1" fmla="*/ 16745 w 40815"/>
                      <a:gd name="connsiteY1" fmla="*/ 63839 h 79014"/>
                      <a:gd name="connsiteX2" fmla="*/ 17268 w 40815"/>
                      <a:gd name="connsiteY2" fmla="*/ 79014 h 79014"/>
                      <a:gd name="connsiteX3" fmla="*/ 28257 w 40815"/>
                      <a:gd name="connsiteY3" fmla="*/ 77968 h 79014"/>
                      <a:gd name="connsiteX4" fmla="*/ 40815 w 40815"/>
                      <a:gd name="connsiteY4" fmla="*/ 66979 h 79014"/>
                      <a:gd name="connsiteX5" fmla="*/ 35059 w 40815"/>
                      <a:gd name="connsiteY5" fmla="*/ 40292 h 79014"/>
                      <a:gd name="connsiteX6" fmla="*/ 21977 w 40815"/>
                      <a:gd name="connsiteY6" fmla="*/ 16221 h 79014"/>
                      <a:gd name="connsiteX7" fmla="*/ 10465 w 40815"/>
                      <a:gd name="connsiteY7" fmla="*/ 0 h 79014"/>
                      <a:gd name="connsiteX8" fmla="*/ 0 w 40815"/>
                      <a:gd name="connsiteY8" fmla="*/ 13605 h 79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815" h="79014">
                        <a:moveTo>
                          <a:pt x="0" y="13605"/>
                        </a:moveTo>
                        <a:cubicBezTo>
                          <a:pt x="4186" y="23024"/>
                          <a:pt x="16221" y="55467"/>
                          <a:pt x="16745" y="63839"/>
                        </a:cubicBezTo>
                        <a:cubicBezTo>
                          <a:pt x="17268" y="67502"/>
                          <a:pt x="17791" y="72212"/>
                          <a:pt x="17268" y="79014"/>
                        </a:cubicBezTo>
                        <a:cubicBezTo>
                          <a:pt x="17268" y="79014"/>
                          <a:pt x="27210" y="78491"/>
                          <a:pt x="28257" y="77968"/>
                        </a:cubicBezTo>
                        <a:cubicBezTo>
                          <a:pt x="29303" y="77445"/>
                          <a:pt x="40815" y="66979"/>
                          <a:pt x="40815" y="66979"/>
                        </a:cubicBezTo>
                        <a:cubicBezTo>
                          <a:pt x="40815" y="66979"/>
                          <a:pt x="35583" y="41339"/>
                          <a:pt x="35059" y="40292"/>
                        </a:cubicBezTo>
                        <a:cubicBezTo>
                          <a:pt x="27734" y="25640"/>
                          <a:pt x="36106" y="23024"/>
                          <a:pt x="21977" y="16221"/>
                        </a:cubicBezTo>
                        <a:cubicBezTo>
                          <a:pt x="15698" y="13082"/>
                          <a:pt x="13082" y="5756"/>
                          <a:pt x="10465" y="0"/>
                        </a:cubicBezTo>
                        <a:lnTo>
                          <a:pt x="0" y="13605"/>
                        </a:lnTo>
                        <a:close/>
                      </a:path>
                    </a:pathLst>
                  </a:custGeom>
                  <a:solidFill>
                    <a:srgbClr val="F0C17D"/>
                  </a:solidFill>
                  <a:ln w="5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sp>
                <p:nvSpPr>
                  <p:cNvPr id="313" name="Freeform: Shape 312">
                    <a:extLst>
                      <a:ext uri="{FF2B5EF4-FFF2-40B4-BE49-F238E27FC236}">
                        <a16:creationId xmlns:a16="http://schemas.microsoft.com/office/drawing/2014/main" id="{4298A28C-AC76-3A2D-D0BD-C017D188D98A}"/>
                      </a:ext>
                    </a:extLst>
                  </p:cNvPr>
                  <p:cNvSpPr/>
                  <p:nvPr/>
                </p:nvSpPr>
                <p:spPr>
                  <a:xfrm>
                    <a:off x="7749555" y="6015842"/>
                    <a:ext cx="31468" cy="69832"/>
                  </a:xfrm>
                  <a:custGeom>
                    <a:avLst/>
                    <a:gdLst>
                      <a:gd name="connsiteX0" fmla="*/ 595 w 31468"/>
                      <a:gd name="connsiteY0" fmla="*/ 55467 h 69832"/>
                      <a:gd name="connsiteX1" fmla="*/ 595 w 31468"/>
                      <a:gd name="connsiteY1" fmla="*/ 68026 h 69832"/>
                      <a:gd name="connsiteX2" fmla="*/ 14200 w 31468"/>
                      <a:gd name="connsiteY2" fmla="*/ 66456 h 69832"/>
                      <a:gd name="connsiteX3" fmla="*/ 25189 w 31468"/>
                      <a:gd name="connsiteY3" fmla="*/ 50758 h 69832"/>
                      <a:gd name="connsiteX4" fmla="*/ 18910 w 31468"/>
                      <a:gd name="connsiteY4" fmla="*/ 22501 h 69832"/>
                      <a:gd name="connsiteX5" fmla="*/ 29898 w 31468"/>
                      <a:gd name="connsiteY5" fmla="*/ 43955 h 69832"/>
                      <a:gd name="connsiteX6" fmla="*/ 31468 w 31468"/>
                      <a:gd name="connsiteY6" fmla="*/ 42908 h 69832"/>
                      <a:gd name="connsiteX7" fmla="*/ 23096 w 31468"/>
                      <a:gd name="connsiteY7" fmla="*/ 18315 h 69832"/>
                      <a:gd name="connsiteX8" fmla="*/ 21526 w 31468"/>
                      <a:gd name="connsiteY8" fmla="*/ 10989 h 69832"/>
                      <a:gd name="connsiteX9" fmla="*/ 6351 w 31468"/>
                      <a:gd name="connsiteY9" fmla="*/ 0 h 69832"/>
                      <a:gd name="connsiteX10" fmla="*/ 12630 w 31468"/>
                      <a:gd name="connsiteY10" fmla="*/ 51804 h 69832"/>
                      <a:gd name="connsiteX11" fmla="*/ 595 w 31468"/>
                      <a:gd name="connsiteY11" fmla="*/ 55467 h 6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468" h="69832">
                        <a:moveTo>
                          <a:pt x="595" y="55467"/>
                        </a:moveTo>
                        <a:cubicBezTo>
                          <a:pt x="1118" y="62270"/>
                          <a:pt x="-975" y="64886"/>
                          <a:pt x="595" y="68026"/>
                        </a:cubicBezTo>
                        <a:cubicBezTo>
                          <a:pt x="3211" y="72212"/>
                          <a:pt x="11584" y="68026"/>
                          <a:pt x="14200" y="66456"/>
                        </a:cubicBezTo>
                        <a:cubicBezTo>
                          <a:pt x="18386" y="64363"/>
                          <a:pt x="24142" y="56514"/>
                          <a:pt x="25189" y="50758"/>
                        </a:cubicBezTo>
                        <a:cubicBezTo>
                          <a:pt x="22049" y="41339"/>
                          <a:pt x="21003" y="32443"/>
                          <a:pt x="18910" y="22501"/>
                        </a:cubicBezTo>
                        <a:lnTo>
                          <a:pt x="29898" y="43955"/>
                        </a:lnTo>
                        <a:lnTo>
                          <a:pt x="31468" y="42908"/>
                        </a:lnTo>
                        <a:cubicBezTo>
                          <a:pt x="28329" y="35059"/>
                          <a:pt x="24666" y="25117"/>
                          <a:pt x="23096" y="18315"/>
                        </a:cubicBezTo>
                        <a:cubicBezTo>
                          <a:pt x="22573" y="15175"/>
                          <a:pt x="22049" y="12035"/>
                          <a:pt x="21526" y="10989"/>
                        </a:cubicBezTo>
                        <a:cubicBezTo>
                          <a:pt x="18910" y="4186"/>
                          <a:pt x="12107" y="2616"/>
                          <a:pt x="6351" y="0"/>
                        </a:cubicBezTo>
                        <a:cubicBezTo>
                          <a:pt x="10014" y="12559"/>
                          <a:pt x="21003" y="40292"/>
                          <a:pt x="12630" y="51804"/>
                        </a:cubicBezTo>
                        <a:cubicBezTo>
                          <a:pt x="9491" y="54420"/>
                          <a:pt x="3211" y="55990"/>
                          <a:pt x="595" y="55467"/>
                        </a:cubicBezTo>
                        <a:close/>
                      </a:path>
                    </a:pathLst>
                  </a:custGeom>
                  <a:solidFill>
                    <a:srgbClr val="1C3347"/>
                  </a:solidFill>
                  <a:ln w="5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grpSp>
            <p:sp>
              <p:nvSpPr>
                <p:cNvPr id="311" name="Freeform: Shape 310">
                  <a:extLst>
                    <a:ext uri="{FF2B5EF4-FFF2-40B4-BE49-F238E27FC236}">
                      <a16:creationId xmlns:a16="http://schemas.microsoft.com/office/drawing/2014/main" id="{FEE3F550-7B95-4F0F-EEEB-892C0D806B7C}"/>
                    </a:ext>
                  </a:extLst>
                </p:cNvPr>
                <p:cNvSpPr/>
                <p:nvPr/>
              </p:nvSpPr>
              <p:spPr>
                <a:xfrm>
                  <a:off x="7683654" y="5915240"/>
                  <a:ext cx="67934" cy="117346"/>
                </a:xfrm>
                <a:custGeom>
                  <a:avLst/>
                  <a:gdLst>
                    <a:gd name="connsiteX0" fmla="*/ 40 w 67934"/>
                    <a:gd name="connsiteY0" fmla="*/ 11122 h 117346"/>
                    <a:gd name="connsiteX1" fmla="*/ 51321 w 67934"/>
                    <a:gd name="connsiteY1" fmla="*/ 116824 h 117346"/>
                    <a:gd name="connsiteX2" fmla="*/ 51321 w 67934"/>
                    <a:gd name="connsiteY2" fmla="*/ 116824 h 117346"/>
                    <a:gd name="connsiteX3" fmla="*/ 52367 w 67934"/>
                    <a:gd name="connsiteY3" fmla="*/ 117347 h 117346"/>
                    <a:gd name="connsiteX4" fmla="*/ 64402 w 67934"/>
                    <a:gd name="connsiteY4" fmla="*/ 103219 h 117346"/>
                    <a:gd name="connsiteX5" fmla="*/ 67542 w 67934"/>
                    <a:gd name="connsiteY5" fmla="*/ 90137 h 117346"/>
                    <a:gd name="connsiteX6" fmla="*/ 41378 w 67934"/>
                    <a:gd name="connsiteY6" fmla="*/ 21588 h 117346"/>
                    <a:gd name="connsiteX7" fmla="*/ 30390 w 67934"/>
                    <a:gd name="connsiteY7" fmla="*/ 9552 h 117346"/>
                    <a:gd name="connsiteX8" fmla="*/ 40 w 67934"/>
                    <a:gd name="connsiteY8" fmla="*/ 11122 h 117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934" h="117346">
                      <a:moveTo>
                        <a:pt x="40" y="11122"/>
                      </a:moveTo>
                      <a:lnTo>
                        <a:pt x="51321" y="116824"/>
                      </a:lnTo>
                      <a:lnTo>
                        <a:pt x="51321" y="116824"/>
                      </a:lnTo>
                      <a:cubicBezTo>
                        <a:pt x="51844" y="117347"/>
                        <a:pt x="51844" y="117347"/>
                        <a:pt x="52367" y="117347"/>
                      </a:cubicBezTo>
                      <a:cubicBezTo>
                        <a:pt x="54983" y="117347"/>
                        <a:pt x="60739" y="111068"/>
                        <a:pt x="64402" y="103219"/>
                      </a:cubicBezTo>
                      <a:cubicBezTo>
                        <a:pt x="67542" y="96939"/>
                        <a:pt x="68589" y="92230"/>
                        <a:pt x="67542" y="90137"/>
                      </a:cubicBezTo>
                      <a:cubicBezTo>
                        <a:pt x="62309" y="68159"/>
                        <a:pt x="54983" y="41472"/>
                        <a:pt x="41378" y="21588"/>
                      </a:cubicBezTo>
                      <a:cubicBezTo>
                        <a:pt x="36669" y="14262"/>
                        <a:pt x="35099" y="15308"/>
                        <a:pt x="30390" y="9552"/>
                      </a:cubicBezTo>
                      <a:cubicBezTo>
                        <a:pt x="18878" y="-5622"/>
                        <a:pt x="-1007" y="-913"/>
                        <a:pt x="40" y="11122"/>
                      </a:cubicBezTo>
                      <a:close/>
                    </a:path>
                  </a:pathLst>
                </a:custGeom>
                <a:solidFill>
                  <a:srgbClr val="365A78"/>
                </a:solidFill>
                <a:ln w="5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grpSp>
          <p:grpSp>
            <p:nvGrpSpPr>
              <p:cNvPr id="294" name="Graphic 34">
                <a:extLst>
                  <a:ext uri="{FF2B5EF4-FFF2-40B4-BE49-F238E27FC236}">
                    <a16:creationId xmlns:a16="http://schemas.microsoft.com/office/drawing/2014/main" id="{DE73615F-88A2-6EE0-81D0-C56DAB1B9B9E}"/>
                  </a:ext>
                </a:extLst>
              </p:cNvPr>
              <p:cNvGrpSpPr/>
              <p:nvPr/>
            </p:nvGrpSpPr>
            <p:grpSpPr>
              <a:xfrm>
                <a:off x="7717184" y="6038343"/>
                <a:ext cx="44514" cy="83723"/>
                <a:chOff x="7717184" y="6038343"/>
                <a:chExt cx="44514" cy="83723"/>
              </a:xfrm>
            </p:grpSpPr>
            <p:sp>
              <p:nvSpPr>
                <p:cNvPr id="308" name="Freeform: Shape 307">
                  <a:extLst>
                    <a:ext uri="{FF2B5EF4-FFF2-40B4-BE49-F238E27FC236}">
                      <a16:creationId xmlns:a16="http://schemas.microsoft.com/office/drawing/2014/main" id="{75652936-1350-2EE1-0903-1B98F844D7BD}"/>
                    </a:ext>
                  </a:extLst>
                </p:cNvPr>
                <p:cNvSpPr/>
                <p:nvPr/>
              </p:nvSpPr>
              <p:spPr>
                <a:xfrm>
                  <a:off x="7719277" y="6038343"/>
                  <a:ext cx="37150" cy="77967"/>
                </a:xfrm>
                <a:custGeom>
                  <a:avLst/>
                  <a:gdLst>
                    <a:gd name="connsiteX0" fmla="*/ 13605 w 37150"/>
                    <a:gd name="connsiteY0" fmla="*/ 7326 h 77967"/>
                    <a:gd name="connsiteX1" fmla="*/ 6279 w 37150"/>
                    <a:gd name="connsiteY1" fmla="*/ 59653 h 77967"/>
                    <a:gd name="connsiteX2" fmla="*/ 0 w 37150"/>
                    <a:gd name="connsiteY2" fmla="*/ 73782 h 77967"/>
                    <a:gd name="connsiteX3" fmla="*/ 10465 w 37150"/>
                    <a:gd name="connsiteY3" fmla="*/ 77968 h 77967"/>
                    <a:gd name="connsiteX4" fmla="*/ 26687 w 37150"/>
                    <a:gd name="connsiteY4" fmla="*/ 73782 h 77967"/>
                    <a:gd name="connsiteX5" fmla="*/ 33490 w 37150"/>
                    <a:gd name="connsiteY5" fmla="*/ 47095 h 77967"/>
                    <a:gd name="connsiteX6" fmla="*/ 32443 w 37150"/>
                    <a:gd name="connsiteY6" fmla="*/ 19884 h 77967"/>
                    <a:gd name="connsiteX7" fmla="*/ 29303 w 37150"/>
                    <a:gd name="connsiteY7" fmla="*/ 0 h 77967"/>
                    <a:gd name="connsiteX8" fmla="*/ 13605 w 37150"/>
                    <a:gd name="connsiteY8" fmla="*/ 7326 h 77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150" h="77967">
                      <a:moveTo>
                        <a:pt x="13605" y="7326"/>
                      </a:moveTo>
                      <a:cubicBezTo>
                        <a:pt x="13082" y="17791"/>
                        <a:pt x="9419" y="51804"/>
                        <a:pt x="6279" y="59653"/>
                      </a:cubicBezTo>
                      <a:cubicBezTo>
                        <a:pt x="4709" y="63316"/>
                        <a:pt x="3663" y="67502"/>
                        <a:pt x="0" y="73782"/>
                      </a:cubicBezTo>
                      <a:cubicBezTo>
                        <a:pt x="0" y="73782"/>
                        <a:pt x="9419" y="77968"/>
                        <a:pt x="10465" y="77968"/>
                      </a:cubicBezTo>
                      <a:cubicBezTo>
                        <a:pt x="11512" y="77968"/>
                        <a:pt x="26687" y="73782"/>
                        <a:pt x="26687" y="73782"/>
                      </a:cubicBezTo>
                      <a:cubicBezTo>
                        <a:pt x="26687" y="73782"/>
                        <a:pt x="33490" y="48664"/>
                        <a:pt x="33490" y="47095"/>
                      </a:cubicBezTo>
                      <a:cubicBezTo>
                        <a:pt x="33490" y="30873"/>
                        <a:pt x="42385" y="32443"/>
                        <a:pt x="32443" y="19884"/>
                      </a:cubicBezTo>
                      <a:cubicBezTo>
                        <a:pt x="28257" y="14128"/>
                        <a:pt x="29303" y="6803"/>
                        <a:pt x="29303" y="0"/>
                      </a:cubicBezTo>
                      <a:lnTo>
                        <a:pt x="13605" y="7326"/>
                      </a:lnTo>
                      <a:close/>
                    </a:path>
                  </a:pathLst>
                </a:custGeom>
                <a:solidFill>
                  <a:srgbClr val="FFDBA7"/>
                </a:solidFill>
                <a:ln w="5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sp>
              <p:nvSpPr>
                <p:cNvPr id="309" name="Freeform: Shape 308">
                  <a:extLst>
                    <a:ext uri="{FF2B5EF4-FFF2-40B4-BE49-F238E27FC236}">
                      <a16:creationId xmlns:a16="http://schemas.microsoft.com/office/drawing/2014/main" id="{2107D8B1-0253-117E-A978-7AADABBE0B8B}"/>
                    </a:ext>
                  </a:extLst>
                </p:cNvPr>
                <p:cNvSpPr/>
                <p:nvPr/>
              </p:nvSpPr>
              <p:spPr>
                <a:xfrm>
                  <a:off x="7717184" y="6058227"/>
                  <a:ext cx="44514" cy="63839"/>
                </a:xfrm>
                <a:custGeom>
                  <a:avLst/>
                  <a:gdLst>
                    <a:gd name="connsiteX0" fmla="*/ 5756 w 44514"/>
                    <a:gd name="connsiteY0" fmla="*/ 47618 h 63839"/>
                    <a:gd name="connsiteX1" fmla="*/ 0 w 44514"/>
                    <a:gd name="connsiteY1" fmla="*/ 59130 h 63839"/>
                    <a:gd name="connsiteX2" fmla="*/ 13082 w 44514"/>
                    <a:gd name="connsiteY2" fmla="*/ 63839 h 63839"/>
                    <a:gd name="connsiteX3" fmla="*/ 29827 w 44514"/>
                    <a:gd name="connsiteY3" fmla="*/ 54944 h 63839"/>
                    <a:gd name="connsiteX4" fmla="*/ 36629 w 44514"/>
                    <a:gd name="connsiteY4" fmla="*/ 26687 h 63839"/>
                    <a:gd name="connsiteX5" fmla="*/ 36629 w 44514"/>
                    <a:gd name="connsiteY5" fmla="*/ 50758 h 63839"/>
                    <a:gd name="connsiteX6" fmla="*/ 38722 w 44514"/>
                    <a:gd name="connsiteY6" fmla="*/ 50234 h 63839"/>
                    <a:gd name="connsiteX7" fmla="*/ 42385 w 44514"/>
                    <a:gd name="connsiteY7" fmla="*/ 24071 h 63839"/>
                    <a:gd name="connsiteX8" fmla="*/ 44478 w 44514"/>
                    <a:gd name="connsiteY8" fmla="*/ 16745 h 63839"/>
                    <a:gd name="connsiteX9" fmla="*/ 35583 w 44514"/>
                    <a:gd name="connsiteY9" fmla="*/ 0 h 63839"/>
                    <a:gd name="connsiteX10" fmla="*/ 17791 w 44514"/>
                    <a:gd name="connsiteY10" fmla="*/ 49188 h 63839"/>
                    <a:gd name="connsiteX11" fmla="*/ 5756 w 44514"/>
                    <a:gd name="connsiteY11" fmla="*/ 47618 h 63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514" h="63839">
                      <a:moveTo>
                        <a:pt x="5756" y="47618"/>
                      </a:moveTo>
                      <a:cubicBezTo>
                        <a:pt x="3140" y="53897"/>
                        <a:pt x="0" y="55467"/>
                        <a:pt x="0" y="59130"/>
                      </a:cubicBezTo>
                      <a:cubicBezTo>
                        <a:pt x="523" y="63839"/>
                        <a:pt x="9942" y="63839"/>
                        <a:pt x="13082" y="63839"/>
                      </a:cubicBezTo>
                      <a:cubicBezTo>
                        <a:pt x="17791" y="63839"/>
                        <a:pt x="26164" y="59653"/>
                        <a:pt x="29827" y="54944"/>
                      </a:cubicBezTo>
                      <a:cubicBezTo>
                        <a:pt x="31396" y="45002"/>
                        <a:pt x="34013" y="36629"/>
                        <a:pt x="36629" y="26687"/>
                      </a:cubicBezTo>
                      <a:lnTo>
                        <a:pt x="36629" y="50758"/>
                      </a:lnTo>
                      <a:lnTo>
                        <a:pt x="38722" y="50234"/>
                      </a:lnTo>
                      <a:cubicBezTo>
                        <a:pt x="39246" y="41862"/>
                        <a:pt x="40815" y="31396"/>
                        <a:pt x="42385" y="24071"/>
                      </a:cubicBezTo>
                      <a:cubicBezTo>
                        <a:pt x="42908" y="20931"/>
                        <a:pt x="44478" y="18315"/>
                        <a:pt x="44478" y="16745"/>
                      </a:cubicBezTo>
                      <a:cubicBezTo>
                        <a:pt x="45002" y="9419"/>
                        <a:pt x="39769" y="5233"/>
                        <a:pt x="35583" y="0"/>
                      </a:cubicBezTo>
                      <a:cubicBezTo>
                        <a:pt x="32966" y="13082"/>
                        <a:pt x="30873" y="42908"/>
                        <a:pt x="17791" y="49188"/>
                      </a:cubicBezTo>
                      <a:cubicBezTo>
                        <a:pt x="13605" y="50758"/>
                        <a:pt x="7849" y="49711"/>
                        <a:pt x="5756" y="47618"/>
                      </a:cubicBezTo>
                      <a:close/>
                    </a:path>
                  </a:pathLst>
                </a:custGeom>
                <a:solidFill>
                  <a:srgbClr val="234159"/>
                </a:solidFill>
                <a:ln w="5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grpSp>
          <p:sp>
            <p:nvSpPr>
              <p:cNvPr id="295" name="Freeform: Shape 294">
                <a:extLst>
                  <a:ext uri="{FF2B5EF4-FFF2-40B4-BE49-F238E27FC236}">
                    <a16:creationId xmlns:a16="http://schemas.microsoft.com/office/drawing/2014/main" id="{AF69E36F-D2B8-E817-E614-AF2E312B8CEE}"/>
                  </a:ext>
                </a:extLst>
              </p:cNvPr>
              <p:cNvSpPr/>
              <p:nvPr/>
            </p:nvSpPr>
            <p:spPr>
              <a:xfrm>
                <a:off x="7683835" y="5791881"/>
                <a:ext cx="88292" cy="145061"/>
              </a:xfrm>
              <a:custGeom>
                <a:avLst/>
                <a:gdLst>
                  <a:gd name="connsiteX0" fmla="*/ 383 w 88292"/>
                  <a:gd name="connsiteY0" fmla="*/ 130818 h 145061"/>
                  <a:gd name="connsiteX1" fmla="*/ 31779 w 88292"/>
                  <a:gd name="connsiteY1" fmla="*/ 137621 h 145061"/>
                  <a:gd name="connsiteX2" fmla="*/ 88293 w 88292"/>
                  <a:gd name="connsiteY2" fmla="*/ 40292 h 145061"/>
                  <a:gd name="connsiteX3" fmla="*/ 33872 w 88292"/>
                  <a:gd name="connsiteY3" fmla="*/ 0 h 145061"/>
                  <a:gd name="connsiteX4" fmla="*/ 19744 w 88292"/>
                  <a:gd name="connsiteY4" fmla="*/ 43955 h 145061"/>
                  <a:gd name="connsiteX5" fmla="*/ 383 w 88292"/>
                  <a:gd name="connsiteY5" fmla="*/ 130818 h 145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292" h="145061">
                    <a:moveTo>
                      <a:pt x="383" y="130818"/>
                    </a:moveTo>
                    <a:cubicBezTo>
                      <a:pt x="-3280" y="141807"/>
                      <a:pt x="20267" y="152796"/>
                      <a:pt x="31779" y="137621"/>
                    </a:cubicBezTo>
                    <a:lnTo>
                      <a:pt x="88293" y="40292"/>
                    </a:lnTo>
                    <a:lnTo>
                      <a:pt x="33872" y="0"/>
                    </a:lnTo>
                    <a:cubicBezTo>
                      <a:pt x="27593" y="19361"/>
                      <a:pt x="24977" y="23547"/>
                      <a:pt x="19744" y="43955"/>
                    </a:cubicBezTo>
                    <a:cubicBezTo>
                      <a:pt x="12418" y="71689"/>
                      <a:pt x="5092" y="106748"/>
                      <a:pt x="383" y="130818"/>
                    </a:cubicBezTo>
                    <a:close/>
                  </a:path>
                </a:pathLst>
              </a:custGeom>
              <a:solidFill>
                <a:srgbClr val="365A78"/>
              </a:solidFill>
              <a:ln w="5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sp>
            <p:nvSpPr>
              <p:cNvPr id="296" name="Freeform: Shape 295">
                <a:extLst>
                  <a:ext uri="{FF2B5EF4-FFF2-40B4-BE49-F238E27FC236}">
                    <a16:creationId xmlns:a16="http://schemas.microsoft.com/office/drawing/2014/main" id="{D7873A22-0374-5404-CB59-EE6C26548C48}"/>
                  </a:ext>
                </a:extLst>
              </p:cNvPr>
              <p:cNvSpPr/>
              <p:nvPr/>
            </p:nvSpPr>
            <p:spPr>
              <a:xfrm>
                <a:off x="7725989" y="5810719"/>
                <a:ext cx="59023" cy="148484"/>
              </a:xfrm>
              <a:custGeom>
                <a:avLst/>
                <a:gdLst>
                  <a:gd name="connsiteX0" fmla="*/ 15789 w 59023"/>
                  <a:gd name="connsiteY0" fmla="*/ 1570 h 148484"/>
                  <a:gd name="connsiteX1" fmla="*/ 11602 w 59023"/>
                  <a:gd name="connsiteY1" fmla="*/ 1570 h 148484"/>
                  <a:gd name="connsiteX2" fmla="*/ 8463 w 59023"/>
                  <a:gd name="connsiteY2" fmla="*/ 24071 h 148484"/>
                  <a:gd name="connsiteX3" fmla="*/ 90 w 59023"/>
                  <a:gd name="connsiteY3" fmla="*/ 126632 h 148484"/>
                  <a:gd name="connsiteX4" fmla="*/ 90 w 59023"/>
                  <a:gd name="connsiteY4" fmla="*/ 136574 h 148484"/>
                  <a:gd name="connsiteX5" fmla="*/ 32010 w 59023"/>
                  <a:gd name="connsiteY5" fmla="*/ 138668 h 148484"/>
                  <a:gd name="connsiteX6" fmla="*/ 45092 w 59023"/>
                  <a:gd name="connsiteY6" fmla="*/ 92619 h 148484"/>
                  <a:gd name="connsiteX7" fmla="*/ 38813 w 59023"/>
                  <a:gd name="connsiteY7" fmla="*/ 0 h 148484"/>
                  <a:gd name="connsiteX8" fmla="*/ 15789 w 59023"/>
                  <a:gd name="connsiteY8" fmla="*/ 1570 h 148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023" h="148484">
                    <a:moveTo>
                      <a:pt x="15789" y="1570"/>
                    </a:moveTo>
                    <a:lnTo>
                      <a:pt x="11602" y="1570"/>
                    </a:lnTo>
                    <a:lnTo>
                      <a:pt x="8463" y="24071"/>
                    </a:lnTo>
                    <a:cubicBezTo>
                      <a:pt x="-1479" y="48664"/>
                      <a:pt x="90" y="103608"/>
                      <a:pt x="90" y="126632"/>
                    </a:cubicBezTo>
                    <a:cubicBezTo>
                      <a:pt x="90" y="130295"/>
                      <a:pt x="90" y="133435"/>
                      <a:pt x="90" y="136574"/>
                    </a:cubicBezTo>
                    <a:cubicBezTo>
                      <a:pt x="-433" y="155412"/>
                      <a:pt x="28347" y="148610"/>
                      <a:pt x="32010" y="138668"/>
                    </a:cubicBezTo>
                    <a:cubicBezTo>
                      <a:pt x="38289" y="121400"/>
                      <a:pt x="39859" y="113027"/>
                      <a:pt x="45092" y="92619"/>
                    </a:cubicBezTo>
                    <a:cubicBezTo>
                      <a:pt x="53988" y="58083"/>
                      <a:pt x="74395" y="30350"/>
                      <a:pt x="38813" y="0"/>
                    </a:cubicBezTo>
                    <a:lnTo>
                      <a:pt x="15789" y="1570"/>
                    </a:lnTo>
                    <a:close/>
                  </a:path>
                </a:pathLst>
              </a:custGeom>
              <a:solidFill>
                <a:srgbClr val="406A8C"/>
              </a:solidFill>
              <a:ln w="5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sp>
            <p:nvSpPr>
              <p:cNvPr id="297" name="Freeform: Shape 296">
                <a:extLst>
                  <a:ext uri="{FF2B5EF4-FFF2-40B4-BE49-F238E27FC236}">
                    <a16:creationId xmlns:a16="http://schemas.microsoft.com/office/drawing/2014/main" id="{E0706D74-23C5-192E-8D84-6D305461A098}"/>
                  </a:ext>
                </a:extLst>
              </p:cNvPr>
              <p:cNvSpPr/>
              <p:nvPr/>
            </p:nvSpPr>
            <p:spPr>
              <a:xfrm>
                <a:off x="7726079" y="5926697"/>
                <a:ext cx="35810" cy="140103"/>
              </a:xfrm>
              <a:custGeom>
                <a:avLst/>
                <a:gdLst>
                  <a:gd name="connsiteX0" fmla="*/ 0 w 35810"/>
                  <a:gd name="connsiteY0" fmla="*/ 21119 h 140103"/>
                  <a:gd name="connsiteX1" fmla="*/ 1570 w 35810"/>
                  <a:gd name="connsiteY1" fmla="*/ 138856 h 140103"/>
                  <a:gd name="connsiteX2" fmla="*/ 1570 w 35810"/>
                  <a:gd name="connsiteY2" fmla="*/ 138856 h 140103"/>
                  <a:gd name="connsiteX3" fmla="*/ 2616 w 35810"/>
                  <a:gd name="connsiteY3" fmla="*/ 139903 h 140103"/>
                  <a:gd name="connsiteX4" fmla="*/ 19884 w 35810"/>
                  <a:gd name="connsiteY4" fmla="*/ 132577 h 140103"/>
                  <a:gd name="connsiteX5" fmla="*/ 28780 w 35810"/>
                  <a:gd name="connsiteY5" fmla="*/ 122111 h 140103"/>
                  <a:gd name="connsiteX6" fmla="*/ 35583 w 35810"/>
                  <a:gd name="connsiteY6" fmla="*/ 58272 h 140103"/>
                  <a:gd name="connsiteX7" fmla="*/ 32443 w 35810"/>
                  <a:gd name="connsiteY7" fmla="*/ 20073 h 140103"/>
                  <a:gd name="connsiteX8" fmla="*/ 0 w 35810"/>
                  <a:gd name="connsiteY8" fmla="*/ 21119 h 140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810" h="140103">
                    <a:moveTo>
                      <a:pt x="0" y="21119"/>
                    </a:moveTo>
                    <a:lnTo>
                      <a:pt x="1570" y="138856"/>
                    </a:lnTo>
                    <a:lnTo>
                      <a:pt x="1570" y="138856"/>
                    </a:lnTo>
                    <a:cubicBezTo>
                      <a:pt x="1570" y="139379"/>
                      <a:pt x="2093" y="139903"/>
                      <a:pt x="2616" y="139903"/>
                    </a:cubicBezTo>
                    <a:cubicBezTo>
                      <a:pt x="5233" y="140949"/>
                      <a:pt x="13082" y="137810"/>
                      <a:pt x="19884" y="132577"/>
                    </a:cubicBezTo>
                    <a:cubicBezTo>
                      <a:pt x="25640" y="128391"/>
                      <a:pt x="28780" y="124204"/>
                      <a:pt x="28780" y="122111"/>
                    </a:cubicBezTo>
                    <a:cubicBezTo>
                      <a:pt x="34013" y="94901"/>
                      <a:pt x="36629" y="78156"/>
                      <a:pt x="35583" y="58272"/>
                    </a:cubicBezTo>
                    <a:cubicBezTo>
                      <a:pt x="35059" y="38911"/>
                      <a:pt x="32443" y="28445"/>
                      <a:pt x="32443" y="20073"/>
                    </a:cubicBezTo>
                    <a:cubicBezTo>
                      <a:pt x="32966" y="1758"/>
                      <a:pt x="523" y="-14463"/>
                      <a:pt x="0" y="21119"/>
                    </a:cubicBezTo>
                    <a:close/>
                  </a:path>
                </a:pathLst>
              </a:custGeom>
              <a:solidFill>
                <a:srgbClr val="406A8C"/>
              </a:solidFill>
              <a:ln w="5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sp>
            <p:nvSpPr>
              <p:cNvPr id="298" name="Freeform: Shape 297">
                <a:extLst>
                  <a:ext uri="{FF2B5EF4-FFF2-40B4-BE49-F238E27FC236}">
                    <a16:creationId xmlns:a16="http://schemas.microsoft.com/office/drawing/2014/main" id="{23F5C23C-0287-36EA-6533-2962AAA8D5F0}"/>
                  </a:ext>
                </a:extLst>
              </p:cNvPr>
              <p:cNvSpPr/>
              <p:nvPr/>
            </p:nvSpPr>
            <p:spPr>
              <a:xfrm>
                <a:off x="7712997" y="5609999"/>
                <a:ext cx="50757" cy="78273"/>
              </a:xfrm>
              <a:custGeom>
                <a:avLst/>
                <a:gdLst>
                  <a:gd name="connsiteX0" fmla="*/ 36629 w 50757"/>
                  <a:gd name="connsiteY0" fmla="*/ 306 h 78273"/>
                  <a:gd name="connsiteX1" fmla="*/ 13082 w 50757"/>
                  <a:gd name="connsiteY1" fmla="*/ 6062 h 78273"/>
                  <a:gd name="connsiteX2" fmla="*/ 0 w 50757"/>
                  <a:gd name="connsiteY2" fmla="*/ 75658 h 78273"/>
                  <a:gd name="connsiteX3" fmla="*/ 23024 w 50757"/>
                  <a:gd name="connsiteY3" fmla="*/ 78274 h 78273"/>
                  <a:gd name="connsiteX4" fmla="*/ 50758 w 50757"/>
                  <a:gd name="connsiteY4" fmla="*/ 34842 h 78273"/>
                  <a:gd name="connsiteX5" fmla="*/ 36629 w 50757"/>
                  <a:gd name="connsiteY5" fmla="*/ 306 h 78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757" h="78273">
                    <a:moveTo>
                      <a:pt x="36629" y="306"/>
                    </a:moveTo>
                    <a:cubicBezTo>
                      <a:pt x="25117" y="-740"/>
                      <a:pt x="16745" y="829"/>
                      <a:pt x="13082" y="6062"/>
                    </a:cubicBezTo>
                    <a:cubicBezTo>
                      <a:pt x="-4186" y="29086"/>
                      <a:pt x="14128" y="57343"/>
                      <a:pt x="0" y="75658"/>
                    </a:cubicBezTo>
                    <a:lnTo>
                      <a:pt x="23024" y="78274"/>
                    </a:lnTo>
                    <a:lnTo>
                      <a:pt x="50758" y="34842"/>
                    </a:lnTo>
                    <a:lnTo>
                      <a:pt x="36629" y="306"/>
                    </a:lnTo>
                    <a:close/>
                  </a:path>
                </a:pathLst>
              </a:custGeom>
              <a:solidFill>
                <a:srgbClr val="632404"/>
              </a:solidFill>
              <a:ln w="5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sp>
            <p:nvSpPr>
              <p:cNvPr id="299" name="Freeform: Shape 298">
                <a:extLst>
                  <a:ext uri="{FF2B5EF4-FFF2-40B4-BE49-F238E27FC236}">
                    <a16:creationId xmlns:a16="http://schemas.microsoft.com/office/drawing/2014/main" id="{60925700-6BD8-1456-988A-20448A528CD2}"/>
                  </a:ext>
                </a:extLst>
              </p:cNvPr>
              <p:cNvSpPr/>
              <p:nvPr/>
            </p:nvSpPr>
            <p:spPr>
              <a:xfrm>
                <a:off x="7688492" y="5693564"/>
                <a:ext cx="50681" cy="86983"/>
              </a:xfrm>
              <a:custGeom>
                <a:avLst/>
                <a:gdLst>
                  <a:gd name="connsiteX0" fmla="*/ 28691 w 50681"/>
                  <a:gd name="connsiteY0" fmla="*/ 4651 h 86983"/>
                  <a:gd name="connsiteX1" fmla="*/ 435 w 50681"/>
                  <a:gd name="connsiteY1" fmla="*/ 69537 h 86983"/>
                  <a:gd name="connsiteX2" fmla="*/ 19273 w 50681"/>
                  <a:gd name="connsiteY2" fmla="*/ 82619 h 86983"/>
                  <a:gd name="connsiteX3" fmla="*/ 50669 w 50681"/>
                  <a:gd name="connsiteY3" fmla="*/ 17210 h 86983"/>
                  <a:gd name="connsiteX4" fmla="*/ 28691 w 50681"/>
                  <a:gd name="connsiteY4" fmla="*/ 4651 h 869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681" h="86983">
                    <a:moveTo>
                      <a:pt x="28691" y="4651"/>
                    </a:moveTo>
                    <a:cubicBezTo>
                      <a:pt x="19273" y="18256"/>
                      <a:pt x="5144" y="48606"/>
                      <a:pt x="435" y="69537"/>
                    </a:cubicBezTo>
                    <a:cubicBezTo>
                      <a:pt x="-2705" y="83142"/>
                      <a:pt x="11947" y="93085"/>
                      <a:pt x="19273" y="82619"/>
                    </a:cubicBezTo>
                    <a:cubicBezTo>
                      <a:pt x="31831" y="64828"/>
                      <a:pt x="51192" y="35524"/>
                      <a:pt x="50669" y="17210"/>
                    </a:cubicBezTo>
                    <a:cubicBezTo>
                      <a:pt x="51192" y="465"/>
                      <a:pt x="35494" y="-4768"/>
                      <a:pt x="28691" y="4651"/>
                    </a:cubicBezTo>
                    <a:close/>
                  </a:path>
                </a:pathLst>
              </a:custGeom>
              <a:solidFill>
                <a:srgbClr val="A9CCE8"/>
              </a:solidFill>
              <a:ln w="5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sp>
            <p:nvSpPr>
              <p:cNvPr id="300" name="Freeform: Shape 299">
                <a:extLst>
                  <a:ext uri="{FF2B5EF4-FFF2-40B4-BE49-F238E27FC236}">
                    <a16:creationId xmlns:a16="http://schemas.microsoft.com/office/drawing/2014/main" id="{EF4D23A9-1287-0323-20C1-D82FADC215C5}"/>
                  </a:ext>
                </a:extLst>
              </p:cNvPr>
              <p:cNvSpPr/>
              <p:nvPr/>
            </p:nvSpPr>
            <p:spPr>
              <a:xfrm>
                <a:off x="7731312" y="5662632"/>
                <a:ext cx="28780" cy="47094"/>
              </a:xfrm>
              <a:custGeom>
                <a:avLst/>
                <a:gdLst>
                  <a:gd name="connsiteX0" fmla="*/ 28780 w 28780"/>
                  <a:gd name="connsiteY0" fmla="*/ 0 h 47094"/>
                  <a:gd name="connsiteX1" fmla="*/ 28780 w 28780"/>
                  <a:gd name="connsiteY1" fmla="*/ 31920 h 47094"/>
                  <a:gd name="connsiteX2" fmla="*/ 9419 w 28780"/>
                  <a:gd name="connsiteY2" fmla="*/ 47095 h 47094"/>
                  <a:gd name="connsiteX3" fmla="*/ 0 w 28780"/>
                  <a:gd name="connsiteY3" fmla="*/ 38199 h 47094"/>
                  <a:gd name="connsiteX4" fmla="*/ 523 w 28780"/>
                  <a:gd name="connsiteY4" fmla="*/ 8372 h 47094"/>
                  <a:gd name="connsiteX5" fmla="*/ 28780 w 28780"/>
                  <a:gd name="connsiteY5" fmla="*/ 0 h 47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780" h="47094">
                    <a:moveTo>
                      <a:pt x="28780" y="0"/>
                    </a:moveTo>
                    <a:cubicBezTo>
                      <a:pt x="27734" y="5756"/>
                      <a:pt x="23024" y="18315"/>
                      <a:pt x="28780" y="31920"/>
                    </a:cubicBezTo>
                    <a:lnTo>
                      <a:pt x="9419" y="47095"/>
                    </a:lnTo>
                    <a:lnTo>
                      <a:pt x="0" y="38199"/>
                    </a:lnTo>
                    <a:cubicBezTo>
                      <a:pt x="2616" y="26164"/>
                      <a:pt x="3140" y="19361"/>
                      <a:pt x="523" y="8372"/>
                    </a:cubicBezTo>
                    <a:lnTo>
                      <a:pt x="28780" y="0"/>
                    </a:lnTo>
                    <a:close/>
                  </a:path>
                </a:pathLst>
              </a:custGeom>
              <a:solidFill>
                <a:srgbClr val="F0C17D"/>
              </a:solidFill>
              <a:ln w="5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sp>
            <p:nvSpPr>
              <p:cNvPr id="301" name="Freeform: Shape 300">
                <a:extLst>
                  <a:ext uri="{FF2B5EF4-FFF2-40B4-BE49-F238E27FC236}">
                    <a16:creationId xmlns:a16="http://schemas.microsoft.com/office/drawing/2014/main" id="{78C99EF6-B561-1453-1B4B-285F6DF37ABE}"/>
                  </a:ext>
                </a:extLst>
              </p:cNvPr>
              <p:cNvSpPr/>
              <p:nvPr/>
            </p:nvSpPr>
            <p:spPr>
              <a:xfrm>
                <a:off x="7699916" y="5688290"/>
                <a:ext cx="86466" cy="171092"/>
              </a:xfrm>
              <a:custGeom>
                <a:avLst/>
                <a:gdLst>
                  <a:gd name="connsiteX0" fmla="*/ 60176 w 86466"/>
                  <a:gd name="connsiteY0" fmla="*/ 2599 h 171092"/>
                  <a:gd name="connsiteX1" fmla="*/ 78491 w 86466"/>
                  <a:gd name="connsiteY1" fmla="*/ 23006 h 171092"/>
                  <a:gd name="connsiteX2" fmla="*/ 75351 w 86466"/>
                  <a:gd name="connsiteY2" fmla="*/ 81090 h 171092"/>
                  <a:gd name="connsiteX3" fmla="*/ 70119 w 86466"/>
                  <a:gd name="connsiteY3" fmla="*/ 107253 h 171092"/>
                  <a:gd name="connsiteX4" fmla="*/ 72212 w 86466"/>
                  <a:gd name="connsiteY4" fmla="*/ 119812 h 171092"/>
                  <a:gd name="connsiteX5" fmla="*/ 84247 w 86466"/>
                  <a:gd name="connsiteY5" fmla="*/ 171093 h 171092"/>
                  <a:gd name="connsiteX6" fmla="*/ 7326 w 86466"/>
                  <a:gd name="connsiteY6" fmla="*/ 131324 h 171092"/>
                  <a:gd name="connsiteX7" fmla="*/ 14128 w 86466"/>
                  <a:gd name="connsiteY7" fmla="*/ 99928 h 171092"/>
                  <a:gd name="connsiteX8" fmla="*/ 7326 w 86466"/>
                  <a:gd name="connsiteY8" fmla="*/ 64345 h 171092"/>
                  <a:gd name="connsiteX9" fmla="*/ 0 w 86466"/>
                  <a:gd name="connsiteY9" fmla="*/ 41844 h 171092"/>
                  <a:gd name="connsiteX10" fmla="*/ 19361 w 86466"/>
                  <a:gd name="connsiteY10" fmla="*/ 1552 h 171092"/>
                  <a:gd name="connsiteX11" fmla="*/ 32443 w 86466"/>
                  <a:gd name="connsiteY11" fmla="*/ 2075 h 171092"/>
                  <a:gd name="connsiteX12" fmla="*/ 60176 w 86466"/>
                  <a:gd name="connsiteY12" fmla="*/ 2599 h 171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6466" h="171092">
                    <a:moveTo>
                      <a:pt x="60176" y="2599"/>
                    </a:moveTo>
                    <a:cubicBezTo>
                      <a:pt x="64886" y="12541"/>
                      <a:pt x="70119" y="17774"/>
                      <a:pt x="78491" y="23006"/>
                    </a:cubicBezTo>
                    <a:cubicBezTo>
                      <a:pt x="94189" y="32425"/>
                      <a:pt x="83201" y="61729"/>
                      <a:pt x="75351" y="81090"/>
                    </a:cubicBezTo>
                    <a:cubicBezTo>
                      <a:pt x="71165" y="92078"/>
                      <a:pt x="70119" y="100451"/>
                      <a:pt x="70119" y="107253"/>
                    </a:cubicBezTo>
                    <a:cubicBezTo>
                      <a:pt x="70119" y="111963"/>
                      <a:pt x="70119" y="115626"/>
                      <a:pt x="72212" y="119812"/>
                    </a:cubicBezTo>
                    <a:cubicBezTo>
                      <a:pt x="81107" y="137080"/>
                      <a:pt x="87910" y="158011"/>
                      <a:pt x="84247" y="171093"/>
                    </a:cubicBezTo>
                    <a:cubicBezTo>
                      <a:pt x="62270" y="163767"/>
                      <a:pt x="29827" y="148069"/>
                      <a:pt x="7326" y="131324"/>
                    </a:cubicBezTo>
                    <a:cubicBezTo>
                      <a:pt x="10465" y="121382"/>
                      <a:pt x="14652" y="104637"/>
                      <a:pt x="14128" y="99928"/>
                    </a:cubicBezTo>
                    <a:cubicBezTo>
                      <a:pt x="13605" y="95741"/>
                      <a:pt x="10989" y="74810"/>
                      <a:pt x="7326" y="64345"/>
                    </a:cubicBezTo>
                    <a:cubicBezTo>
                      <a:pt x="1570" y="56496"/>
                      <a:pt x="0" y="48647"/>
                      <a:pt x="0" y="41844"/>
                    </a:cubicBezTo>
                    <a:cubicBezTo>
                      <a:pt x="0" y="35042"/>
                      <a:pt x="14128" y="8355"/>
                      <a:pt x="19361" y="1552"/>
                    </a:cubicBezTo>
                    <a:cubicBezTo>
                      <a:pt x="21454" y="-1064"/>
                      <a:pt x="28257" y="-18"/>
                      <a:pt x="32443" y="2075"/>
                    </a:cubicBezTo>
                    <a:cubicBezTo>
                      <a:pt x="30873" y="10448"/>
                      <a:pt x="50234" y="17250"/>
                      <a:pt x="60176" y="2599"/>
                    </a:cubicBezTo>
                    <a:close/>
                  </a:path>
                </a:pathLst>
              </a:custGeom>
              <a:solidFill>
                <a:srgbClr val="C6DEF2"/>
              </a:solidFill>
              <a:ln w="5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sp>
            <p:nvSpPr>
              <p:cNvPr id="302" name="Freeform: Shape 301">
                <a:extLst>
                  <a:ext uri="{FF2B5EF4-FFF2-40B4-BE49-F238E27FC236}">
                    <a16:creationId xmlns:a16="http://schemas.microsoft.com/office/drawing/2014/main" id="{A23B7F85-69ED-DDED-6CD0-86D7A8DCE136}"/>
                  </a:ext>
                </a:extLst>
              </p:cNvPr>
              <p:cNvSpPr/>
              <p:nvPr/>
            </p:nvSpPr>
            <p:spPr>
              <a:xfrm>
                <a:off x="7720038" y="5712255"/>
                <a:ext cx="67732" cy="75348"/>
              </a:xfrm>
              <a:custGeom>
                <a:avLst/>
                <a:gdLst>
                  <a:gd name="connsiteX0" fmla="*/ 48949 w 67732"/>
                  <a:gd name="connsiteY0" fmla="*/ 2181 h 75348"/>
                  <a:gd name="connsiteX1" fmla="*/ 2378 w 67732"/>
                  <a:gd name="connsiteY1" fmla="*/ 55032 h 75348"/>
                  <a:gd name="connsiteX2" fmla="*/ 16506 w 67732"/>
                  <a:gd name="connsiteY2" fmla="*/ 72823 h 75348"/>
                  <a:gd name="connsiteX3" fmla="*/ 66741 w 67732"/>
                  <a:gd name="connsiteY3" fmla="*/ 20496 h 75348"/>
                  <a:gd name="connsiteX4" fmla="*/ 48949 w 67732"/>
                  <a:gd name="connsiteY4" fmla="*/ 2181 h 75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32" h="75348">
                    <a:moveTo>
                      <a:pt x="48949" y="2181"/>
                    </a:moveTo>
                    <a:cubicBezTo>
                      <a:pt x="35344" y="12123"/>
                      <a:pt x="13367" y="36717"/>
                      <a:pt x="2378" y="55032"/>
                    </a:cubicBezTo>
                    <a:cubicBezTo>
                      <a:pt x="-4948" y="67067"/>
                      <a:pt x="6041" y="81195"/>
                      <a:pt x="16506" y="72823"/>
                    </a:cubicBezTo>
                    <a:cubicBezTo>
                      <a:pt x="34298" y="59741"/>
                      <a:pt x="60985" y="37764"/>
                      <a:pt x="66741" y="20496"/>
                    </a:cubicBezTo>
                    <a:cubicBezTo>
                      <a:pt x="71450" y="5321"/>
                      <a:pt x="58368" y="-4622"/>
                      <a:pt x="48949" y="2181"/>
                    </a:cubicBezTo>
                    <a:close/>
                  </a:path>
                </a:pathLst>
              </a:custGeom>
              <a:solidFill>
                <a:srgbClr val="D8ECFC"/>
              </a:solidFill>
              <a:ln w="5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sp>
            <p:nvSpPr>
              <p:cNvPr id="303" name="Freeform: Shape 302">
                <a:extLst>
                  <a:ext uri="{FF2B5EF4-FFF2-40B4-BE49-F238E27FC236}">
                    <a16:creationId xmlns:a16="http://schemas.microsoft.com/office/drawing/2014/main" id="{F11EAE90-072B-5B5F-CA20-A235E62822F8}"/>
                  </a:ext>
                </a:extLst>
              </p:cNvPr>
              <p:cNvSpPr/>
              <p:nvPr/>
            </p:nvSpPr>
            <p:spPr>
              <a:xfrm>
                <a:off x="7619855" y="5723269"/>
                <a:ext cx="60176" cy="29366"/>
              </a:xfrm>
              <a:custGeom>
                <a:avLst/>
                <a:gdLst>
                  <a:gd name="connsiteX0" fmla="*/ 58083 w 60176"/>
                  <a:gd name="connsiteY0" fmla="*/ 29367 h 29366"/>
                  <a:gd name="connsiteX1" fmla="*/ 45525 w 60176"/>
                  <a:gd name="connsiteY1" fmla="*/ 23611 h 29366"/>
                  <a:gd name="connsiteX2" fmla="*/ 21454 w 60176"/>
                  <a:gd name="connsiteY2" fmla="*/ 16808 h 29366"/>
                  <a:gd name="connsiteX3" fmla="*/ 6803 w 60176"/>
                  <a:gd name="connsiteY3" fmla="*/ 15761 h 29366"/>
                  <a:gd name="connsiteX4" fmla="*/ 0 w 60176"/>
                  <a:gd name="connsiteY4" fmla="*/ 7912 h 29366"/>
                  <a:gd name="connsiteX5" fmla="*/ 35583 w 60176"/>
                  <a:gd name="connsiteY5" fmla="*/ 586 h 29366"/>
                  <a:gd name="connsiteX6" fmla="*/ 60176 w 60176"/>
                  <a:gd name="connsiteY6" fmla="*/ 21517 h 29366"/>
                  <a:gd name="connsiteX7" fmla="*/ 58083 w 60176"/>
                  <a:gd name="connsiteY7" fmla="*/ 29367 h 29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176" h="29366">
                    <a:moveTo>
                      <a:pt x="58083" y="29367"/>
                    </a:moveTo>
                    <a:lnTo>
                      <a:pt x="45525" y="23611"/>
                    </a:lnTo>
                    <a:cubicBezTo>
                      <a:pt x="32966" y="25704"/>
                      <a:pt x="31396" y="19424"/>
                      <a:pt x="21454" y="16808"/>
                    </a:cubicBezTo>
                    <a:cubicBezTo>
                      <a:pt x="18315" y="16285"/>
                      <a:pt x="9942" y="16285"/>
                      <a:pt x="6803" y="15761"/>
                    </a:cubicBezTo>
                    <a:cubicBezTo>
                      <a:pt x="4186" y="15238"/>
                      <a:pt x="1570" y="13145"/>
                      <a:pt x="0" y="7912"/>
                    </a:cubicBezTo>
                    <a:cubicBezTo>
                      <a:pt x="4186" y="4773"/>
                      <a:pt x="17268" y="-2030"/>
                      <a:pt x="35583" y="586"/>
                    </a:cubicBezTo>
                    <a:cubicBezTo>
                      <a:pt x="45002" y="7912"/>
                      <a:pt x="52327" y="13145"/>
                      <a:pt x="60176" y="21517"/>
                    </a:cubicBezTo>
                    <a:lnTo>
                      <a:pt x="58083" y="29367"/>
                    </a:lnTo>
                    <a:close/>
                  </a:path>
                </a:pathLst>
              </a:custGeom>
              <a:solidFill>
                <a:srgbClr val="FFDBA7"/>
              </a:solidFill>
              <a:ln w="5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sp>
            <p:nvSpPr>
              <p:cNvPr id="304" name="Freeform: Shape 303">
                <a:extLst>
                  <a:ext uri="{FF2B5EF4-FFF2-40B4-BE49-F238E27FC236}">
                    <a16:creationId xmlns:a16="http://schemas.microsoft.com/office/drawing/2014/main" id="{AC12E66D-AC9B-9AC6-BD79-8953016DD4FE}"/>
                  </a:ext>
                </a:extLst>
              </p:cNvPr>
              <p:cNvSpPr/>
              <p:nvPr/>
            </p:nvSpPr>
            <p:spPr>
              <a:xfrm>
                <a:off x="7665379" y="5733274"/>
                <a:ext cx="78491" cy="54435"/>
              </a:xfrm>
              <a:custGeom>
                <a:avLst/>
                <a:gdLst>
                  <a:gd name="connsiteX0" fmla="*/ 5233 w 78491"/>
                  <a:gd name="connsiteY0" fmla="*/ 0 h 54435"/>
                  <a:gd name="connsiteX1" fmla="*/ 63316 w 78491"/>
                  <a:gd name="connsiteY1" fmla="*/ 27210 h 54435"/>
                  <a:gd name="connsiteX2" fmla="*/ 78491 w 78491"/>
                  <a:gd name="connsiteY2" fmla="*/ 38722 h 54435"/>
                  <a:gd name="connsiteX3" fmla="*/ 55990 w 78491"/>
                  <a:gd name="connsiteY3" fmla="*/ 52327 h 54435"/>
                  <a:gd name="connsiteX4" fmla="*/ 0 w 78491"/>
                  <a:gd name="connsiteY4" fmla="*/ 15175 h 54435"/>
                  <a:gd name="connsiteX5" fmla="*/ 5233 w 78491"/>
                  <a:gd name="connsiteY5" fmla="*/ 0 h 54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491" h="54435">
                    <a:moveTo>
                      <a:pt x="5233" y="0"/>
                    </a:moveTo>
                    <a:cubicBezTo>
                      <a:pt x="21454" y="8896"/>
                      <a:pt x="47095" y="18838"/>
                      <a:pt x="63316" y="27210"/>
                    </a:cubicBezTo>
                    <a:cubicBezTo>
                      <a:pt x="70119" y="30873"/>
                      <a:pt x="71688" y="34013"/>
                      <a:pt x="78491" y="38722"/>
                    </a:cubicBezTo>
                    <a:cubicBezTo>
                      <a:pt x="73782" y="54420"/>
                      <a:pt x="65932" y="57037"/>
                      <a:pt x="55990" y="52327"/>
                    </a:cubicBezTo>
                    <a:cubicBezTo>
                      <a:pt x="41862" y="45525"/>
                      <a:pt x="12035" y="25117"/>
                      <a:pt x="0" y="15175"/>
                    </a:cubicBezTo>
                    <a:lnTo>
                      <a:pt x="5233" y="0"/>
                    </a:lnTo>
                    <a:close/>
                  </a:path>
                </a:pathLst>
              </a:custGeom>
              <a:solidFill>
                <a:srgbClr val="D8ECFC"/>
              </a:solidFill>
              <a:ln w="5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sp>
            <p:nvSpPr>
              <p:cNvPr id="305" name="Freeform: Shape 304">
                <a:extLst>
                  <a:ext uri="{FF2B5EF4-FFF2-40B4-BE49-F238E27FC236}">
                    <a16:creationId xmlns:a16="http://schemas.microsoft.com/office/drawing/2014/main" id="{8CADAEF3-A21C-86C2-78C4-FBC1FFECA731}"/>
                  </a:ext>
                </a:extLst>
              </p:cNvPr>
              <p:cNvSpPr/>
              <p:nvPr/>
            </p:nvSpPr>
            <p:spPr>
              <a:xfrm>
                <a:off x="7721088" y="5617631"/>
                <a:ext cx="55748" cy="67228"/>
              </a:xfrm>
              <a:custGeom>
                <a:avLst/>
                <a:gdLst>
                  <a:gd name="connsiteX0" fmla="*/ 8654 w 55748"/>
                  <a:gd name="connsiteY0" fmla="*/ 0 h 67228"/>
                  <a:gd name="connsiteX1" fmla="*/ 282 w 55748"/>
                  <a:gd name="connsiteY1" fmla="*/ 40292 h 67228"/>
                  <a:gd name="connsiteX2" fmla="*/ 2898 w 55748"/>
                  <a:gd name="connsiteY2" fmla="*/ 57037 h 67228"/>
                  <a:gd name="connsiteX3" fmla="*/ 11270 w 55748"/>
                  <a:gd name="connsiteY3" fmla="*/ 66979 h 67228"/>
                  <a:gd name="connsiteX4" fmla="*/ 47376 w 55748"/>
                  <a:gd name="connsiteY4" fmla="*/ 48664 h 67228"/>
                  <a:gd name="connsiteX5" fmla="*/ 55749 w 55748"/>
                  <a:gd name="connsiteY5" fmla="*/ 14128 h 67228"/>
                  <a:gd name="connsiteX6" fmla="*/ 8654 w 55748"/>
                  <a:gd name="connsiteY6" fmla="*/ 0 h 67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748" h="67228">
                    <a:moveTo>
                      <a:pt x="8654" y="0"/>
                    </a:moveTo>
                    <a:cubicBezTo>
                      <a:pt x="-2335" y="16221"/>
                      <a:pt x="2375" y="27210"/>
                      <a:pt x="282" y="40292"/>
                    </a:cubicBezTo>
                    <a:cubicBezTo>
                      <a:pt x="-765" y="47095"/>
                      <a:pt x="1328" y="52851"/>
                      <a:pt x="2898" y="57037"/>
                    </a:cubicBezTo>
                    <a:cubicBezTo>
                      <a:pt x="4991" y="62793"/>
                      <a:pt x="7608" y="65933"/>
                      <a:pt x="11270" y="66979"/>
                    </a:cubicBezTo>
                    <a:cubicBezTo>
                      <a:pt x="17550" y="69072"/>
                      <a:pt x="45283" y="57560"/>
                      <a:pt x="47376" y="48664"/>
                    </a:cubicBezTo>
                    <a:lnTo>
                      <a:pt x="55749" y="14128"/>
                    </a:lnTo>
                    <a:lnTo>
                      <a:pt x="8654" y="0"/>
                    </a:lnTo>
                    <a:close/>
                  </a:path>
                </a:pathLst>
              </a:custGeom>
              <a:solidFill>
                <a:srgbClr val="FFDBA7"/>
              </a:solidFill>
              <a:ln w="5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sp>
            <p:nvSpPr>
              <p:cNvPr id="306" name="Freeform: Shape 305">
                <a:extLst>
                  <a:ext uri="{FF2B5EF4-FFF2-40B4-BE49-F238E27FC236}">
                    <a16:creationId xmlns:a16="http://schemas.microsoft.com/office/drawing/2014/main" id="{C74302E0-1B77-70E2-FA1E-1EEE99BB93CE}"/>
                  </a:ext>
                </a:extLst>
              </p:cNvPr>
              <p:cNvSpPr/>
              <p:nvPr/>
            </p:nvSpPr>
            <p:spPr>
              <a:xfrm>
                <a:off x="7725051" y="5607662"/>
                <a:ext cx="58653" cy="87936"/>
              </a:xfrm>
              <a:custGeom>
                <a:avLst/>
                <a:gdLst>
                  <a:gd name="connsiteX0" fmla="*/ 33471 w 58653"/>
                  <a:gd name="connsiteY0" fmla="*/ 53923 h 87936"/>
                  <a:gd name="connsiteX1" fmla="*/ 40274 w 58653"/>
                  <a:gd name="connsiteY1" fmla="*/ 46074 h 87936"/>
                  <a:gd name="connsiteX2" fmla="*/ 35565 w 58653"/>
                  <a:gd name="connsiteY2" fmla="*/ 63866 h 87936"/>
                  <a:gd name="connsiteX3" fmla="*/ 21959 w 58653"/>
                  <a:gd name="connsiteY3" fmla="*/ 87936 h 87936"/>
                  <a:gd name="connsiteX4" fmla="*/ 58589 w 58653"/>
                  <a:gd name="connsiteY4" fmla="*/ 38749 h 87936"/>
                  <a:gd name="connsiteX5" fmla="*/ 19866 w 58653"/>
                  <a:gd name="connsiteY5" fmla="*/ 550 h 87936"/>
                  <a:gd name="connsiteX6" fmla="*/ 1029 w 58653"/>
                  <a:gd name="connsiteY6" fmla="*/ 13631 h 87936"/>
                  <a:gd name="connsiteX7" fmla="*/ 33471 w 58653"/>
                  <a:gd name="connsiteY7" fmla="*/ 53923 h 87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653" h="87936">
                    <a:moveTo>
                      <a:pt x="33471" y="53923"/>
                    </a:moveTo>
                    <a:cubicBezTo>
                      <a:pt x="33995" y="46074"/>
                      <a:pt x="38181" y="45551"/>
                      <a:pt x="40274" y="46074"/>
                    </a:cubicBezTo>
                    <a:cubicBezTo>
                      <a:pt x="47600" y="48167"/>
                      <a:pt x="39227" y="59156"/>
                      <a:pt x="35565" y="63866"/>
                    </a:cubicBezTo>
                    <a:cubicBezTo>
                      <a:pt x="29285" y="69098"/>
                      <a:pt x="26146" y="81134"/>
                      <a:pt x="21959" y="87936"/>
                    </a:cubicBezTo>
                    <a:cubicBezTo>
                      <a:pt x="48123" y="83227"/>
                      <a:pt x="57019" y="78517"/>
                      <a:pt x="58589" y="38749"/>
                    </a:cubicBezTo>
                    <a:cubicBezTo>
                      <a:pt x="59635" y="16771"/>
                      <a:pt x="48123" y="-3637"/>
                      <a:pt x="19866" y="550"/>
                    </a:cubicBezTo>
                    <a:cubicBezTo>
                      <a:pt x="13587" y="1073"/>
                      <a:pt x="4691" y="4212"/>
                      <a:pt x="1029" y="13631"/>
                    </a:cubicBezTo>
                    <a:cubicBezTo>
                      <a:pt x="-6297" y="32469"/>
                      <a:pt x="27715" y="37702"/>
                      <a:pt x="33471" y="53923"/>
                    </a:cubicBezTo>
                    <a:close/>
                  </a:path>
                </a:pathLst>
              </a:custGeom>
              <a:solidFill>
                <a:srgbClr val="632404"/>
              </a:solidFill>
              <a:ln w="5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sp>
            <p:nvSpPr>
              <p:cNvPr id="307" name="Freeform: Shape 306">
                <a:extLst>
                  <a:ext uri="{FF2B5EF4-FFF2-40B4-BE49-F238E27FC236}">
                    <a16:creationId xmlns:a16="http://schemas.microsoft.com/office/drawing/2014/main" id="{7BE8E8ED-ECE2-0577-A261-76588A57441B}"/>
                  </a:ext>
                </a:extLst>
              </p:cNvPr>
              <p:cNvSpPr/>
              <p:nvPr/>
            </p:nvSpPr>
            <p:spPr>
              <a:xfrm>
                <a:off x="7707048" y="5816801"/>
                <a:ext cx="77307" cy="44672"/>
              </a:xfrm>
              <a:custGeom>
                <a:avLst/>
                <a:gdLst>
                  <a:gd name="connsiteX0" fmla="*/ 50427 w 77307"/>
                  <a:gd name="connsiteY0" fmla="*/ 15372 h 44672"/>
                  <a:gd name="connsiteX1" fmla="*/ 75544 w 77307"/>
                  <a:gd name="connsiteY1" fmla="*/ 43629 h 44672"/>
                  <a:gd name="connsiteX2" fmla="*/ 26880 w 77307"/>
                  <a:gd name="connsiteY2" fmla="*/ 29500 h 44672"/>
                  <a:gd name="connsiteX3" fmla="*/ 1763 w 77307"/>
                  <a:gd name="connsiteY3" fmla="*/ 1243 h 44672"/>
                  <a:gd name="connsiteX4" fmla="*/ 50427 w 77307"/>
                  <a:gd name="connsiteY4" fmla="*/ 15372 h 44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307" h="44672">
                    <a:moveTo>
                      <a:pt x="50427" y="15372"/>
                    </a:moveTo>
                    <a:cubicBezTo>
                      <a:pt x="70835" y="27407"/>
                      <a:pt x="81824" y="39966"/>
                      <a:pt x="75544" y="43629"/>
                    </a:cubicBezTo>
                    <a:cubicBezTo>
                      <a:pt x="68742" y="47292"/>
                      <a:pt x="46764" y="41012"/>
                      <a:pt x="26880" y="29500"/>
                    </a:cubicBezTo>
                    <a:cubicBezTo>
                      <a:pt x="6472" y="17988"/>
                      <a:pt x="-4516" y="4906"/>
                      <a:pt x="1763" y="1243"/>
                    </a:cubicBezTo>
                    <a:cubicBezTo>
                      <a:pt x="8042" y="-2943"/>
                      <a:pt x="30020" y="3860"/>
                      <a:pt x="50427" y="15372"/>
                    </a:cubicBezTo>
                    <a:close/>
                  </a:path>
                </a:pathLst>
              </a:custGeom>
              <a:solidFill>
                <a:srgbClr val="C6DEF2"/>
              </a:solidFill>
              <a:ln w="5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grpSp>
      </p:grpSp>
      <p:grpSp>
        <p:nvGrpSpPr>
          <p:cNvPr id="343" name="Graphic 34">
            <a:extLst>
              <a:ext uri="{FF2B5EF4-FFF2-40B4-BE49-F238E27FC236}">
                <a16:creationId xmlns:a16="http://schemas.microsoft.com/office/drawing/2014/main" id="{C7B116C4-8A29-F3FD-F827-654AACD9546C}"/>
              </a:ext>
            </a:extLst>
          </p:cNvPr>
          <p:cNvGrpSpPr/>
          <p:nvPr userDrawn="1"/>
        </p:nvGrpSpPr>
        <p:grpSpPr>
          <a:xfrm>
            <a:off x="7831257" y="5589033"/>
            <a:ext cx="126381" cy="541802"/>
            <a:chOff x="7831257" y="5589033"/>
            <a:chExt cx="126381" cy="541802"/>
          </a:xfrm>
        </p:grpSpPr>
        <p:grpSp>
          <p:nvGrpSpPr>
            <p:cNvPr id="344" name="Graphic 34">
              <a:extLst>
                <a:ext uri="{FF2B5EF4-FFF2-40B4-BE49-F238E27FC236}">
                  <a16:creationId xmlns:a16="http://schemas.microsoft.com/office/drawing/2014/main" id="{7EC6EE90-76AC-2520-AEE9-FF8DCDC94B66}"/>
                </a:ext>
              </a:extLst>
            </p:cNvPr>
            <p:cNvGrpSpPr/>
            <p:nvPr/>
          </p:nvGrpSpPr>
          <p:grpSpPr>
            <a:xfrm>
              <a:off x="7910272" y="5660539"/>
              <a:ext cx="42385" cy="213495"/>
              <a:chOff x="7910272" y="5660539"/>
              <a:chExt cx="42385" cy="213495"/>
            </a:xfrm>
          </p:grpSpPr>
          <p:sp>
            <p:nvSpPr>
              <p:cNvPr id="364" name="Freeform: Shape 363">
                <a:extLst>
                  <a:ext uri="{FF2B5EF4-FFF2-40B4-BE49-F238E27FC236}">
                    <a16:creationId xmlns:a16="http://schemas.microsoft.com/office/drawing/2014/main" id="{887A5C1B-49BD-6D56-8CB4-BEC5FDC1A715}"/>
                  </a:ext>
                </a:extLst>
              </p:cNvPr>
              <p:cNvSpPr/>
              <p:nvPr/>
            </p:nvSpPr>
            <p:spPr>
              <a:xfrm>
                <a:off x="7929109" y="5816998"/>
                <a:ext cx="22860" cy="57036"/>
              </a:xfrm>
              <a:custGeom>
                <a:avLst/>
                <a:gdLst>
                  <a:gd name="connsiteX0" fmla="*/ 19884 w 22860"/>
                  <a:gd name="connsiteY0" fmla="*/ 5756 h 57036"/>
                  <a:gd name="connsiteX1" fmla="*/ 20408 w 22860"/>
                  <a:gd name="connsiteY1" fmla="*/ 9419 h 57036"/>
                  <a:gd name="connsiteX2" fmla="*/ 21977 w 22860"/>
                  <a:gd name="connsiteY2" fmla="*/ 32443 h 57036"/>
                  <a:gd name="connsiteX3" fmla="*/ 11512 w 22860"/>
                  <a:gd name="connsiteY3" fmla="*/ 57037 h 57036"/>
                  <a:gd name="connsiteX4" fmla="*/ 2616 w 22860"/>
                  <a:gd name="connsiteY4" fmla="*/ 55467 h 57036"/>
                  <a:gd name="connsiteX5" fmla="*/ 0 w 22860"/>
                  <a:gd name="connsiteY5" fmla="*/ 17791 h 57036"/>
                  <a:gd name="connsiteX6" fmla="*/ 4709 w 22860"/>
                  <a:gd name="connsiteY6" fmla="*/ 4186 h 57036"/>
                  <a:gd name="connsiteX7" fmla="*/ 8372 w 22860"/>
                  <a:gd name="connsiteY7" fmla="*/ 0 h 57036"/>
                  <a:gd name="connsiteX8" fmla="*/ 19884 w 22860"/>
                  <a:gd name="connsiteY8" fmla="*/ 5756 h 57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60" h="57036">
                    <a:moveTo>
                      <a:pt x="19884" y="5756"/>
                    </a:moveTo>
                    <a:cubicBezTo>
                      <a:pt x="20408" y="7326"/>
                      <a:pt x="20408" y="8372"/>
                      <a:pt x="20408" y="9419"/>
                    </a:cubicBezTo>
                    <a:cubicBezTo>
                      <a:pt x="23024" y="18838"/>
                      <a:pt x="23547" y="20931"/>
                      <a:pt x="21977" y="32443"/>
                    </a:cubicBezTo>
                    <a:lnTo>
                      <a:pt x="11512" y="57037"/>
                    </a:lnTo>
                    <a:lnTo>
                      <a:pt x="2616" y="55467"/>
                    </a:lnTo>
                    <a:lnTo>
                      <a:pt x="0" y="17791"/>
                    </a:lnTo>
                    <a:cubicBezTo>
                      <a:pt x="0" y="17791"/>
                      <a:pt x="4186" y="5233"/>
                      <a:pt x="4709" y="4186"/>
                    </a:cubicBezTo>
                    <a:cubicBezTo>
                      <a:pt x="5233" y="3140"/>
                      <a:pt x="8372" y="0"/>
                      <a:pt x="8372" y="0"/>
                    </a:cubicBezTo>
                    <a:lnTo>
                      <a:pt x="19884" y="5756"/>
                    </a:lnTo>
                    <a:close/>
                  </a:path>
                </a:pathLst>
              </a:custGeom>
              <a:solidFill>
                <a:srgbClr val="F0C17D"/>
              </a:solidFill>
              <a:ln w="5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sp>
            <p:nvSpPr>
              <p:cNvPr id="365" name="Freeform: Shape 364">
                <a:extLst>
                  <a:ext uri="{FF2B5EF4-FFF2-40B4-BE49-F238E27FC236}">
                    <a16:creationId xmlns:a16="http://schemas.microsoft.com/office/drawing/2014/main" id="{1B0DE70E-305F-8480-1CF2-100C0D6AC07D}"/>
                  </a:ext>
                </a:extLst>
              </p:cNvPr>
              <p:cNvSpPr/>
              <p:nvPr/>
            </p:nvSpPr>
            <p:spPr>
              <a:xfrm>
                <a:off x="7910272" y="5660539"/>
                <a:ext cx="42385" cy="165877"/>
              </a:xfrm>
              <a:custGeom>
                <a:avLst/>
                <a:gdLst>
                  <a:gd name="connsiteX0" fmla="*/ 29303 w 42385"/>
                  <a:gd name="connsiteY0" fmla="*/ 0 h 165877"/>
                  <a:gd name="connsiteX1" fmla="*/ 40815 w 42385"/>
                  <a:gd name="connsiteY1" fmla="*/ 34013 h 165877"/>
                  <a:gd name="connsiteX2" fmla="*/ 42385 w 42385"/>
                  <a:gd name="connsiteY2" fmla="*/ 165878 h 165877"/>
                  <a:gd name="connsiteX3" fmla="*/ 15175 w 42385"/>
                  <a:gd name="connsiteY3" fmla="*/ 158552 h 165877"/>
                  <a:gd name="connsiteX4" fmla="*/ 0 w 42385"/>
                  <a:gd name="connsiteY4" fmla="*/ 17791 h 165877"/>
                  <a:gd name="connsiteX5" fmla="*/ 29303 w 42385"/>
                  <a:gd name="connsiteY5" fmla="*/ 0 h 165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385" h="165877">
                    <a:moveTo>
                      <a:pt x="29303" y="0"/>
                    </a:moveTo>
                    <a:cubicBezTo>
                      <a:pt x="36629" y="3663"/>
                      <a:pt x="40292" y="18315"/>
                      <a:pt x="40815" y="34013"/>
                    </a:cubicBezTo>
                    <a:lnTo>
                      <a:pt x="42385" y="165878"/>
                    </a:lnTo>
                    <a:cubicBezTo>
                      <a:pt x="34013" y="164831"/>
                      <a:pt x="22501" y="161692"/>
                      <a:pt x="15175" y="158552"/>
                    </a:cubicBezTo>
                    <a:lnTo>
                      <a:pt x="0" y="17791"/>
                    </a:lnTo>
                    <a:lnTo>
                      <a:pt x="29303" y="0"/>
                    </a:lnTo>
                    <a:close/>
                  </a:path>
                </a:pathLst>
              </a:custGeom>
              <a:solidFill>
                <a:srgbClr val="042847"/>
              </a:solidFill>
              <a:ln w="5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grpSp>
        <p:sp>
          <p:nvSpPr>
            <p:cNvPr id="345" name="Freeform: Shape 344">
              <a:extLst>
                <a:ext uri="{FF2B5EF4-FFF2-40B4-BE49-F238E27FC236}">
                  <a16:creationId xmlns:a16="http://schemas.microsoft.com/office/drawing/2014/main" id="{F35BFD90-900A-EB9D-446A-D2384ED96C16}"/>
                </a:ext>
              </a:extLst>
            </p:cNvPr>
            <p:cNvSpPr/>
            <p:nvPr/>
          </p:nvSpPr>
          <p:spPr>
            <a:xfrm>
              <a:off x="7843199" y="5657236"/>
              <a:ext cx="97025" cy="54098"/>
            </a:xfrm>
            <a:custGeom>
              <a:avLst/>
              <a:gdLst>
                <a:gd name="connsiteX0" fmla="*/ 41956 w 97025"/>
                <a:gd name="connsiteY0" fmla="*/ 10629 h 54098"/>
                <a:gd name="connsiteX1" fmla="*/ 94 w 97025"/>
                <a:gd name="connsiteY1" fmla="*/ 52490 h 54098"/>
                <a:gd name="connsiteX2" fmla="*/ 63933 w 97025"/>
                <a:gd name="connsiteY2" fmla="*/ 36792 h 54098"/>
                <a:gd name="connsiteX3" fmla="*/ 94806 w 97025"/>
                <a:gd name="connsiteY3" fmla="*/ 2256 h 54098"/>
                <a:gd name="connsiteX4" fmla="*/ 41956 w 97025"/>
                <a:gd name="connsiteY4" fmla="*/ 10629 h 540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25" h="54098">
                  <a:moveTo>
                    <a:pt x="41956" y="10629"/>
                  </a:moveTo>
                  <a:cubicBezTo>
                    <a:pt x="16839" y="25280"/>
                    <a:pt x="-1476" y="43072"/>
                    <a:pt x="94" y="52490"/>
                  </a:cubicBezTo>
                  <a:cubicBezTo>
                    <a:pt x="8466" y="57200"/>
                    <a:pt x="38816" y="51444"/>
                    <a:pt x="63933" y="36792"/>
                  </a:cubicBezTo>
                  <a:cubicBezTo>
                    <a:pt x="89050" y="22141"/>
                    <a:pt x="102655" y="6966"/>
                    <a:pt x="94806" y="2256"/>
                  </a:cubicBezTo>
                  <a:cubicBezTo>
                    <a:pt x="89574" y="-360"/>
                    <a:pt x="67073" y="-3500"/>
                    <a:pt x="41956" y="10629"/>
                  </a:cubicBezTo>
                  <a:close/>
                </a:path>
              </a:pathLst>
            </a:custGeom>
            <a:solidFill>
              <a:srgbClr val="05345E"/>
            </a:solidFill>
            <a:ln w="5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sp>
          <p:nvSpPr>
            <p:cNvPr id="346" name="Freeform: Shape 345">
              <a:extLst>
                <a:ext uri="{FF2B5EF4-FFF2-40B4-BE49-F238E27FC236}">
                  <a16:creationId xmlns:a16="http://schemas.microsoft.com/office/drawing/2014/main" id="{5B1E395F-BE52-9142-F996-8C410795C9E3}"/>
                </a:ext>
              </a:extLst>
            </p:cNvPr>
            <p:cNvSpPr/>
            <p:nvPr/>
          </p:nvSpPr>
          <p:spPr>
            <a:xfrm>
              <a:off x="7888817" y="6057181"/>
              <a:ext cx="68821" cy="51411"/>
            </a:xfrm>
            <a:custGeom>
              <a:avLst/>
              <a:gdLst>
                <a:gd name="connsiteX0" fmla="*/ 30350 w 68821"/>
                <a:gd name="connsiteY0" fmla="*/ 4186 h 51411"/>
                <a:gd name="connsiteX1" fmla="*/ 43432 w 68821"/>
                <a:gd name="connsiteY1" fmla="*/ 20408 h 51411"/>
                <a:gd name="connsiteX2" fmla="*/ 56514 w 68821"/>
                <a:gd name="connsiteY2" fmla="*/ 32443 h 51411"/>
                <a:gd name="connsiteX3" fmla="*/ 68026 w 68821"/>
                <a:gd name="connsiteY3" fmla="*/ 40815 h 51411"/>
                <a:gd name="connsiteX4" fmla="*/ 64363 w 68821"/>
                <a:gd name="connsiteY4" fmla="*/ 49188 h 51411"/>
                <a:gd name="connsiteX5" fmla="*/ 45525 w 68821"/>
                <a:gd name="connsiteY5" fmla="*/ 50758 h 51411"/>
                <a:gd name="connsiteX6" fmla="*/ 13605 w 68821"/>
                <a:gd name="connsiteY6" fmla="*/ 32966 h 51411"/>
                <a:gd name="connsiteX7" fmla="*/ 12559 w 68821"/>
                <a:gd name="connsiteY7" fmla="*/ 35059 h 51411"/>
                <a:gd name="connsiteX8" fmla="*/ 1570 w 68821"/>
                <a:gd name="connsiteY8" fmla="*/ 26687 h 51411"/>
                <a:gd name="connsiteX9" fmla="*/ 0 w 68821"/>
                <a:gd name="connsiteY9" fmla="*/ 17268 h 51411"/>
                <a:gd name="connsiteX10" fmla="*/ 5233 w 68821"/>
                <a:gd name="connsiteY10" fmla="*/ 0 h 51411"/>
                <a:gd name="connsiteX11" fmla="*/ 15698 w 68821"/>
                <a:gd name="connsiteY11" fmla="*/ 3140 h 51411"/>
                <a:gd name="connsiteX12" fmla="*/ 30350 w 68821"/>
                <a:gd name="connsiteY12" fmla="*/ 4186 h 51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21" h="51411">
                  <a:moveTo>
                    <a:pt x="30350" y="4186"/>
                  </a:moveTo>
                  <a:cubicBezTo>
                    <a:pt x="35059" y="10465"/>
                    <a:pt x="38722" y="15175"/>
                    <a:pt x="43432" y="20408"/>
                  </a:cubicBezTo>
                  <a:cubicBezTo>
                    <a:pt x="47095" y="24594"/>
                    <a:pt x="51804" y="28257"/>
                    <a:pt x="56514" y="32443"/>
                  </a:cubicBezTo>
                  <a:cubicBezTo>
                    <a:pt x="60176" y="35583"/>
                    <a:pt x="65932" y="37152"/>
                    <a:pt x="68026" y="40815"/>
                  </a:cubicBezTo>
                  <a:cubicBezTo>
                    <a:pt x="69595" y="43432"/>
                    <a:pt x="69072" y="46571"/>
                    <a:pt x="64363" y="49188"/>
                  </a:cubicBezTo>
                  <a:cubicBezTo>
                    <a:pt x="59653" y="51804"/>
                    <a:pt x="51281" y="51804"/>
                    <a:pt x="45525" y="50758"/>
                  </a:cubicBezTo>
                  <a:cubicBezTo>
                    <a:pt x="32966" y="48664"/>
                    <a:pt x="23547" y="40292"/>
                    <a:pt x="13605" y="32966"/>
                  </a:cubicBezTo>
                  <a:lnTo>
                    <a:pt x="12559" y="35059"/>
                  </a:lnTo>
                  <a:cubicBezTo>
                    <a:pt x="6279" y="32443"/>
                    <a:pt x="3663" y="30873"/>
                    <a:pt x="1570" y="26687"/>
                  </a:cubicBezTo>
                  <a:lnTo>
                    <a:pt x="0" y="17268"/>
                  </a:lnTo>
                  <a:cubicBezTo>
                    <a:pt x="0" y="8372"/>
                    <a:pt x="1570" y="7849"/>
                    <a:pt x="5233" y="0"/>
                  </a:cubicBezTo>
                  <a:lnTo>
                    <a:pt x="15698" y="3140"/>
                  </a:lnTo>
                  <a:lnTo>
                    <a:pt x="30350" y="4186"/>
                  </a:lnTo>
                  <a:close/>
                </a:path>
              </a:pathLst>
            </a:custGeom>
            <a:solidFill>
              <a:srgbClr val="151717"/>
            </a:solidFill>
            <a:ln w="5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sp>
          <p:nvSpPr>
            <p:cNvPr id="347" name="Freeform: Shape 346">
              <a:extLst>
                <a:ext uri="{FF2B5EF4-FFF2-40B4-BE49-F238E27FC236}">
                  <a16:creationId xmlns:a16="http://schemas.microsoft.com/office/drawing/2014/main" id="{07625802-098B-3DC0-8757-559AF36EEB37}"/>
                </a:ext>
              </a:extLst>
            </p:cNvPr>
            <p:cNvSpPr/>
            <p:nvPr/>
          </p:nvSpPr>
          <p:spPr>
            <a:xfrm>
              <a:off x="7839106" y="6080205"/>
              <a:ext cx="68839" cy="50629"/>
            </a:xfrm>
            <a:custGeom>
              <a:avLst/>
              <a:gdLst>
                <a:gd name="connsiteX0" fmla="*/ 29827 w 68839"/>
                <a:gd name="connsiteY0" fmla="*/ 4186 h 50629"/>
                <a:gd name="connsiteX1" fmla="*/ 43432 w 68839"/>
                <a:gd name="connsiteY1" fmla="*/ 19884 h 50629"/>
                <a:gd name="connsiteX2" fmla="*/ 56514 w 68839"/>
                <a:gd name="connsiteY2" fmla="*/ 31920 h 50629"/>
                <a:gd name="connsiteX3" fmla="*/ 68026 w 68839"/>
                <a:gd name="connsiteY3" fmla="*/ 39769 h 50629"/>
                <a:gd name="connsiteX4" fmla="*/ 64886 w 68839"/>
                <a:gd name="connsiteY4" fmla="*/ 48141 h 50629"/>
                <a:gd name="connsiteX5" fmla="*/ 46048 w 68839"/>
                <a:gd name="connsiteY5" fmla="*/ 50234 h 50629"/>
                <a:gd name="connsiteX6" fmla="*/ 13605 w 68839"/>
                <a:gd name="connsiteY6" fmla="*/ 32966 h 50629"/>
                <a:gd name="connsiteX7" fmla="*/ 13082 w 68839"/>
                <a:gd name="connsiteY7" fmla="*/ 34536 h 50629"/>
                <a:gd name="connsiteX8" fmla="*/ 1570 w 68839"/>
                <a:gd name="connsiteY8" fmla="*/ 27734 h 50629"/>
                <a:gd name="connsiteX9" fmla="*/ 0 w 68839"/>
                <a:gd name="connsiteY9" fmla="*/ 17791 h 50629"/>
                <a:gd name="connsiteX10" fmla="*/ 4709 w 68839"/>
                <a:gd name="connsiteY10" fmla="*/ 0 h 50629"/>
                <a:gd name="connsiteX11" fmla="*/ 15175 w 68839"/>
                <a:gd name="connsiteY11" fmla="*/ 2616 h 50629"/>
                <a:gd name="connsiteX12" fmla="*/ 29827 w 68839"/>
                <a:gd name="connsiteY12" fmla="*/ 4186 h 50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39" h="50629">
                  <a:moveTo>
                    <a:pt x="29827" y="4186"/>
                  </a:moveTo>
                  <a:cubicBezTo>
                    <a:pt x="34536" y="9942"/>
                    <a:pt x="38199" y="15175"/>
                    <a:pt x="43432" y="19884"/>
                  </a:cubicBezTo>
                  <a:cubicBezTo>
                    <a:pt x="47095" y="23547"/>
                    <a:pt x="52327" y="27734"/>
                    <a:pt x="56514" y="31920"/>
                  </a:cubicBezTo>
                  <a:cubicBezTo>
                    <a:pt x="60176" y="35059"/>
                    <a:pt x="65932" y="36106"/>
                    <a:pt x="68026" y="39769"/>
                  </a:cubicBezTo>
                  <a:cubicBezTo>
                    <a:pt x="69595" y="42385"/>
                    <a:pt x="69072" y="45525"/>
                    <a:pt x="64886" y="48141"/>
                  </a:cubicBezTo>
                  <a:cubicBezTo>
                    <a:pt x="60700" y="51281"/>
                    <a:pt x="51804" y="50758"/>
                    <a:pt x="46048" y="50234"/>
                  </a:cubicBezTo>
                  <a:cubicBezTo>
                    <a:pt x="33489" y="48664"/>
                    <a:pt x="23547" y="40292"/>
                    <a:pt x="13605" y="32966"/>
                  </a:cubicBezTo>
                  <a:cubicBezTo>
                    <a:pt x="13605" y="34013"/>
                    <a:pt x="13605" y="33490"/>
                    <a:pt x="13082" y="34536"/>
                  </a:cubicBezTo>
                  <a:cubicBezTo>
                    <a:pt x="8896" y="33490"/>
                    <a:pt x="3140" y="31396"/>
                    <a:pt x="1570" y="27734"/>
                  </a:cubicBezTo>
                  <a:lnTo>
                    <a:pt x="0" y="17791"/>
                  </a:lnTo>
                  <a:cubicBezTo>
                    <a:pt x="0" y="8896"/>
                    <a:pt x="1047" y="8372"/>
                    <a:pt x="4709" y="0"/>
                  </a:cubicBezTo>
                  <a:lnTo>
                    <a:pt x="15175" y="2616"/>
                  </a:lnTo>
                  <a:lnTo>
                    <a:pt x="29827" y="4186"/>
                  </a:lnTo>
                  <a:close/>
                </a:path>
              </a:pathLst>
            </a:custGeom>
            <a:solidFill>
              <a:srgbClr val="151717"/>
            </a:solidFill>
            <a:ln w="5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sp>
          <p:nvSpPr>
            <p:cNvPr id="348" name="Freeform: Shape 347">
              <a:extLst>
                <a:ext uri="{FF2B5EF4-FFF2-40B4-BE49-F238E27FC236}">
                  <a16:creationId xmlns:a16="http://schemas.microsoft.com/office/drawing/2014/main" id="{EC5557D3-8EEC-FFAC-A48C-E38769FA7BD9}"/>
                </a:ext>
              </a:extLst>
            </p:cNvPr>
            <p:cNvSpPr/>
            <p:nvPr/>
          </p:nvSpPr>
          <p:spPr>
            <a:xfrm>
              <a:off x="7841466" y="5838976"/>
              <a:ext cx="60433" cy="261842"/>
            </a:xfrm>
            <a:custGeom>
              <a:avLst/>
              <a:gdLst>
                <a:gd name="connsiteX0" fmla="*/ 12292 w 60433"/>
                <a:gd name="connsiteY0" fmla="*/ 6803 h 261842"/>
                <a:gd name="connsiteX1" fmla="*/ 257 w 60433"/>
                <a:gd name="connsiteY1" fmla="*/ 239659 h 261842"/>
                <a:gd name="connsiteX2" fmla="*/ 13862 w 60433"/>
                <a:gd name="connsiteY2" fmla="*/ 253788 h 261842"/>
                <a:gd name="connsiteX3" fmla="*/ 34793 w 60433"/>
                <a:gd name="connsiteY3" fmla="*/ 261637 h 261842"/>
                <a:gd name="connsiteX4" fmla="*/ 40026 w 60433"/>
                <a:gd name="connsiteY4" fmla="*/ 260590 h 261842"/>
                <a:gd name="connsiteX5" fmla="*/ 60433 w 60433"/>
                <a:gd name="connsiteY5" fmla="*/ 0 h 261842"/>
                <a:gd name="connsiteX6" fmla="*/ 12292 w 60433"/>
                <a:gd name="connsiteY6" fmla="*/ 6803 h 261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433" h="261842">
                  <a:moveTo>
                    <a:pt x="12292" y="6803"/>
                  </a:moveTo>
                  <a:cubicBezTo>
                    <a:pt x="7060" y="93666"/>
                    <a:pt x="3397" y="156982"/>
                    <a:pt x="257" y="239659"/>
                  </a:cubicBezTo>
                  <a:cubicBezTo>
                    <a:pt x="-1313" y="242276"/>
                    <a:pt x="4443" y="248032"/>
                    <a:pt x="13862" y="253788"/>
                  </a:cubicBezTo>
                  <a:cubicBezTo>
                    <a:pt x="21711" y="257974"/>
                    <a:pt x="29560" y="261114"/>
                    <a:pt x="34793" y="261637"/>
                  </a:cubicBezTo>
                  <a:cubicBezTo>
                    <a:pt x="38456" y="262160"/>
                    <a:pt x="38979" y="261637"/>
                    <a:pt x="40026" y="260590"/>
                  </a:cubicBezTo>
                  <a:cubicBezTo>
                    <a:pt x="46305" y="164308"/>
                    <a:pt x="53631" y="96282"/>
                    <a:pt x="60433" y="0"/>
                  </a:cubicBezTo>
                  <a:lnTo>
                    <a:pt x="12292" y="6803"/>
                  </a:lnTo>
                  <a:close/>
                </a:path>
              </a:pathLst>
            </a:custGeom>
            <a:solidFill>
              <a:srgbClr val="021A30"/>
            </a:solidFill>
            <a:ln w="5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sp>
          <p:nvSpPr>
            <p:cNvPr id="349" name="Freeform: Shape 348">
              <a:extLst>
                <a:ext uri="{FF2B5EF4-FFF2-40B4-BE49-F238E27FC236}">
                  <a16:creationId xmlns:a16="http://schemas.microsoft.com/office/drawing/2014/main" id="{A96CAE0A-CA58-73E1-F9EF-22D0B3AF1D54}"/>
                </a:ext>
              </a:extLst>
            </p:cNvPr>
            <p:cNvSpPr/>
            <p:nvPr/>
          </p:nvSpPr>
          <p:spPr>
            <a:xfrm>
              <a:off x="7891434" y="5822231"/>
              <a:ext cx="52908" cy="256475"/>
            </a:xfrm>
            <a:custGeom>
              <a:avLst/>
              <a:gdLst>
                <a:gd name="connsiteX0" fmla="*/ 49188 w 52908"/>
                <a:gd name="connsiteY0" fmla="*/ 0 h 256475"/>
                <a:gd name="connsiteX1" fmla="*/ 52851 w 52908"/>
                <a:gd name="connsiteY1" fmla="*/ 38199 h 256475"/>
                <a:gd name="connsiteX2" fmla="*/ 44478 w 52908"/>
                <a:gd name="connsiteY2" fmla="*/ 153319 h 256475"/>
                <a:gd name="connsiteX3" fmla="*/ 40292 w 52908"/>
                <a:gd name="connsiteY3" fmla="*/ 253788 h 256475"/>
                <a:gd name="connsiteX4" fmla="*/ 39246 w 52908"/>
                <a:gd name="connsiteY4" fmla="*/ 255881 h 256475"/>
                <a:gd name="connsiteX5" fmla="*/ 14128 w 52908"/>
                <a:gd name="connsiteY5" fmla="*/ 248555 h 256475"/>
                <a:gd name="connsiteX6" fmla="*/ 0 w 52908"/>
                <a:gd name="connsiteY6" fmla="*/ 235473 h 256475"/>
                <a:gd name="connsiteX7" fmla="*/ 4186 w 52908"/>
                <a:gd name="connsiteY7" fmla="*/ 57560 h 256475"/>
                <a:gd name="connsiteX8" fmla="*/ 6803 w 52908"/>
                <a:gd name="connsiteY8" fmla="*/ 12559 h 256475"/>
                <a:gd name="connsiteX9" fmla="*/ 25117 w 52908"/>
                <a:gd name="connsiteY9" fmla="*/ 7326 h 256475"/>
                <a:gd name="connsiteX10" fmla="*/ 49188 w 52908"/>
                <a:gd name="connsiteY10" fmla="*/ 0 h 256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908" h="256475">
                  <a:moveTo>
                    <a:pt x="49188" y="0"/>
                  </a:moveTo>
                  <a:cubicBezTo>
                    <a:pt x="50234" y="12559"/>
                    <a:pt x="53374" y="25117"/>
                    <a:pt x="52851" y="38199"/>
                  </a:cubicBezTo>
                  <a:cubicBezTo>
                    <a:pt x="51804" y="76398"/>
                    <a:pt x="46048" y="114597"/>
                    <a:pt x="44478" y="153319"/>
                  </a:cubicBezTo>
                  <a:lnTo>
                    <a:pt x="40292" y="253788"/>
                  </a:lnTo>
                  <a:cubicBezTo>
                    <a:pt x="40292" y="254834"/>
                    <a:pt x="40292" y="255358"/>
                    <a:pt x="39246" y="255881"/>
                  </a:cubicBezTo>
                  <a:cubicBezTo>
                    <a:pt x="35583" y="257974"/>
                    <a:pt x="24594" y="254311"/>
                    <a:pt x="14128" y="248555"/>
                  </a:cubicBezTo>
                  <a:cubicBezTo>
                    <a:pt x="5233" y="243322"/>
                    <a:pt x="0" y="238090"/>
                    <a:pt x="0" y="235473"/>
                  </a:cubicBezTo>
                  <a:lnTo>
                    <a:pt x="4186" y="57560"/>
                  </a:lnTo>
                  <a:lnTo>
                    <a:pt x="6803" y="12559"/>
                  </a:lnTo>
                  <a:lnTo>
                    <a:pt x="25117" y="7326"/>
                  </a:lnTo>
                  <a:lnTo>
                    <a:pt x="49188" y="0"/>
                  </a:lnTo>
                  <a:close/>
                </a:path>
              </a:pathLst>
            </a:custGeom>
            <a:solidFill>
              <a:srgbClr val="021A30"/>
            </a:solidFill>
            <a:ln w="5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sp>
          <p:nvSpPr>
            <p:cNvPr id="350" name="Freeform: Shape 349">
              <a:extLst>
                <a:ext uri="{FF2B5EF4-FFF2-40B4-BE49-F238E27FC236}">
                  <a16:creationId xmlns:a16="http://schemas.microsoft.com/office/drawing/2014/main" id="{E8FB5C0B-08F8-7A43-05E7-D5237FB888E9}"/>
                </a:ext>
              </a:extLst>
            </p:cNvPr>
            <p:cNvSpPr/>
            <p:nvPr/>
          </p:nvSpPr>
          <p:spPr>
            <a:xfrm>
              <a:off x="7874689" y="5665772"/>
              <a:ext cx="65409" cy="178959"/>
            </a:xfrm>
            <a:custGeom>
              <a:avLst/>
              <a:gdLst>
                <a:gd name="connsiteX0" fmla="*/ 41339 w 65409"/>
                <a:gd name="connsiteY0" fmla="*/ 0 h 178959"/>
                <a:gd name="connsiteX1" fmla="*/ 62270 w 65409"/>
                <a:gd name="connsiteY1" fmla="*/ 72735 h 178959"/>
                <a:gd name="connsiteX2" fmla="*/ 65409 w 65409"/>
                <a:gd name="connsiteY2" fmla="*/ 153843 h 178959"/>
                <a:gd name="connsiteX3" fmla="*/ 0 w 65409"/>
                <a:gd name="connsiteY3" fmla="*/ 178960 h 178959"/>
                <a:gd name="connsiteX4" fmla="*/ 6279 w 65409"/>
                <a:gd name="connsiteY4" fmla="*/ 8896 h 178959"/>
                <a:gd name="connsiteX5" fmla="*/ 9942 w 65409"/>
                <a:gd name="connsiteY5" fmla="*/ 4186 h 178959"/>
                <a:gd name="connsiteX6" fmla="*/ 32443 w 65409"/>
                <a:gd name="connsiteY6" fmla="*/ 15175 h 178959"/>
                <a:gd name="connsiteX7" fmla="*/ 37152 w 65409"/>
                <a:gd name="connsiteY7" fmla="*/ 10989 h 178959"/>
                <a:gd name="connsiteX8" fmla="*/ 41339 w 65409"/>
                <a:gd name="connsiteY8" fmla="*/ 0 h 178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409" h="178959">
                  <a:moveTo>
                    <a:pt x="41339" y="0"/>
                  </a:moveTo>
                  <a:cubicBezTo>
                    <a:pt x="56514" y="11512"/>
                    <a:pt x="58083" y="53897"/>
                    <a:pt x="62270" y="72735"/>
                  </a:cubicBezTo>
                  <a:lnTo>
                    <a:pt x="65409" y="153843"/>
                  </a:lnTo>
                  <a:cubicBezTo>
                    <a:pt x="48141" y="172157"/>
                    <a:pt x="21454" y="178436"/>
                    <a:pt x="0" y="178960"/>
                  </a:cubicBezTo>
                  <a:lnTo>
                    <a:pt x="6279" y="8896"/>
                  </a:lnTo>
                  <a:lnTo>
                    <a:pt x="9942" y="4186"/>
                  </a:lnTo>
                  <a:lnTo>
                    <a:pt x="32443" y="15175"/>
                  </a:lnTo>
                  <a:lnTo>
                    <a:pt x="37152" y="10989"/>
                  </a:lnTo>
                  <a:lnTo>
                    <a:pt x="41339" y="0"/>
                  </a:lnTo>
                  <a:close/>
                </a:path>
              </a:pathLst>
            </a:custGeom>
            <a:solidFill>
              <a:srgbClr val="E4ECED"/>
            </a:solidFill>
            <a:ln w="5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sp>
          <p:nvSpPr>
            <p:cNvPr id="351" name="Freeform: Shape 350">
              <a:extLst>
                <a:ext uri="{FF2B5EF4-FFF2-40B4-BE49-F238E27FC236}">
                  <a16:creationId xmlns:a16="http://schemas.microsoft.com/office/drawing/2014/main" id="{86DA8233-472B-A289-13E8-35F01A0315FD}"/>
                </a:ext>
              </a:extLst>
            </p:cNvPr>
            <p:cNvSpPr/>
            <p:nvPr/>
          </p:nvSpPr>
          <p:spPr>
            <a:xfrm>
              <a:off x="7886201" y="5645887"/>
              <a:ext cx="31396" cy="36105"/>
            </a:xfrm>
            <a:custGeom>
              <a:avLst/>
              <a:gdLst>
                <a:gd name="connsiteX0" fmla="*/ 0 w 31396"/>
                <a:gd name="connsiteY0" fmla="*/ 0 h 36105"/>
                <a:gd name="connsiteX1" fmla="*/ 0 w 31396"/>
                <a:gd name="connsiteY1" fmla="*/ 28257 h 36105"/>
                <a:gd name="connsiteX2" fmla="*/ 18838 w 31396"/>
                <a:gd name="connsiteY2" fmla="*/ 36106 h 36105"/>
                <a:gd name="connsiteX3" fmla="*/ 29827 w 31396"/>
                <a:gd name="connsiteY3" fmla="*/ 34013 h 36105"/>
                <a:gd name="connsiteX4" fmla="*/ 31396 w 31396"/>
                <a:gd name="connsiteY4" fmla="*/ 12559 h 36105"/>
                <a:gd name="connsiteX5" fmla="*/ 0 w 31396"/>
                <a:gd name="connsiteY5" fmla="*/ 0 h 36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396" h="36105">
                  <a:moveTo>
                    <a:pt x="0" y="0"/>
                  </a:moveTo>
                  <a:cubicBezTo>
                    <a:pt x="1570" y="10989"/>
                    <a:pt x="1047" y="16745"/>
                    <a:pt x="0" y="28257"/>
                  </a:cubicBezTo>
                  <a:lnTo>
                    <a:pt x="18838" y="36106"/>
                  </a:lnTo>
                  <a:lnTo>
                    <a:pt x="29827" y="34013"/>
                  </a:lnTo>
                  <a:cubicBezTo>
                    <a:pt x="30350" y="26687"/>
                    <a:pt x="30873" y="19884"/>
                    <a:pt x="31396" y="12559"/>
                  </a:cubicBezTo>
                  <a:lnTo>
                    <a:pt x="0" y="0"/>
                  </a:lnTo>
                  <a:close/>
                </a:path>
              </a:pathLst>
            </a:custGeom>
            <a:solidFill>
              <a:srgbClr val="F0C17D"/>
            </a:solidFill>
            <a:ln w="5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sp>
          <p:nvSpPr>
            <p:cNvPr id="352" name="Freeform: Shape 351">
              <a:extLst>
                <a:ext uri="{FF2B5EF4-FFF2-40B4-BE49-F238E27FC236}">
                  <a16:creationId xmlns:a16="http://schemas.microsoft.com/office/drawing/2014/main" id="{58A9655A-6C26-1231-FA3A-61FAF1029E34}"/>
                </a:ext>
              </a:extLst>
            </p:cNvPr>
            <p:cNvSpPr/>
            <p:nvPr/>
          </p:nvSpPr>
          <p:spPr>
            <a:xfrm>
              <a:off x="7882538" y="5663679"/>
              <a:ext cx="24070" cy="30349"/>
            </a:xfrm>
            <a:custGeom>
              <a:avLst/>
              <a:gdLst>
                <a:gd name="connsiteX0" fmla="*/ 4186 w 24070"/>
                <a:gd name="connsiteY0" fmla="*/ 0 h 30349"/>
                <a:gd name="connsiteX1" fmla="*/ 24071 w 24070"/>
                <a:gd name="connsiteY1" fmla="*/ 17268 h 30349"/>
                <a:gd name="connsiteX2" fmla="*/ 19361 w 24070"/>
                <a:gd name="connsiteY2" fmla="*/ 30350 h 30349"/>
                <a:gd name="connsiteX3" fmla="*/ 0 w 24070"/>
                <a:gd name="connsiteY3" fmla="*/ 8372 h 30349"/>
                <a:gd name="connsiteX4" fmla="*/ 4186 w 24070"/>
                <a:gd name="connsiteY4" fmla="*/ 0 h 303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70" h="30349">
                  <a:moveTo>
                    <a:pt x="4186" y="0"/>
                  </a:moveTo>
                  <a:cubicBezTo>
                    <a:pt x="9419" y="10989"/>
                    <a:pt x="17791" y="14652"/>
                    <a:pt x="24071" y="17268"/>
                  </a:cubicBezTo>
                  <a:lnTo>
                    <a:pt x="19361" y="30350"/>
                  </a:lnTo>
                  <a:cubicBezTo>
                    <a:pt x="4709" y="19884"/>
                    <a:pt x="2616" y="14652"/>
                    <a:pt x="0" y="8372"/>
                  </a:cubicBezTo>
                  <a:lnTo>
                    <a:pt x="4186" y="0"/>
                  </a:lnTo>
                  <a:close/>
                </a:path>
              </a:pathLst>
            </a:custGeom>
            <a:solidFill>
              <a:srgbClr val="F7FCFC"/>
            </a:solidFill>
            <a:ln w="5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sp>
          <p:nvSpPr>
            <p:cNvPr id="353" name="Freeform: Shape 352">
              <a:extLst>
                <a:ext uri="{FF2B5EF4-FFF2-40B4-BE49-F238E27FC236}">
                  <a16:creationId xmlns:a16="http://schemas.microsoft.com/office/drawing/2014/main" id="{F4EB2680-84E1-D120-4AD6-C04019526F94}"/>
                </a:ext>
              </a:extLst>
            </p:cNvPr>
            <p:cNvSpPr/>
            <p:nvPr/>
          </p:nvSpPr>
          <p:spPr>
            <a:xfrm>
              <a:off x="7906085" y="5665772"/>
              <a:ext cx="11669" cy="26686"/>
            </a:xfrm>
            <a:custGeom>
              <a:avLst/>
              <a:gdLst>
                <a:gd name="connsiteX0" fmla="*/ 9942 w 11669"/>
                <a:gd name="connsiteY0" fmla="*/ 0 h 26686"/>
                <a:gd name="connsiteX1" fmla="*/ 0 w 11669"/>
                <a:gd name="connsiteY1" fmla="*/ 15175 h 26686"/>
                <a:gd name="connsiteX2" fmla="*/ 6803 w 11669"/>
                <a:gd name="connsiteY2" fmla="*/ 26687 h 26686"/>
                <a:gd name="connsiteX3" fmla="*/ 10989 w 11669"/>
                <a:gd name="connsiteY3" fmla="*/ 6279 h 26686"/>
                <a:gd name="connsiteX4" fmla="*/ 9942 w 11669"/>
                <a:gd name="connsiteY4" fmla="*/ 0 h 266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69" h="26686">
                  <a:moveTo>
                    <a:pt x="9942" y="0"/>
                  </a:moveTo>
                  <a:cubicBezTo>
                    <a:pt x="8372" y="5756"/>
                    <a:pt x="5233" y="8896"/>
                    <a:pt x="0" y="15175"/>
                  </a:cubicBezTo>
                  <a:cubicBezTo>
                    <a:pt x="2093" y="18838"/>
                    <a:pt x="4709" y="23024"/>
                    <a:pt x="6803" y="26687"/>
                  </a:cubicBezTo>
                  <a:cubicBezTo>
                    <a:pt x="11512" y="17791"/>
                    <a:pt x="12559" y="15175"/>
                    <a:pt x="10989" y="6279"/>
                  </a:cubicBezTo>
                  <a:lnTo>
                    <a:pt x="9942" y="0"/>
                  </a:lnTo>
                  <a:close/>
                </a:path>
              </a:pathLst>
            </a:custGeom>
            <a:solidFill>
              <a:srgbClr val="F7FCFC"/>
            </a:solidFill>
            <a:ln w="5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sp>
          <p:nvSpPr>
            <p:cNvPr id="354" name="Freeform: Shape 353">
              <a:extLst>
                <a:ext uri="{FF2B5EF4-FFF2-40B4-BE49-F238E27FC236}">
                  <a16:creationId xmlns:a16="http://schemas.microsoft.com/office/drawing/2014/main" id="{D70ED094-EE42-E24E-8B79-420C7B9064F0}"/>
                </a:ext>
              </a:extLst>
            </p:cNvPr>
            <p:cNvSpPr/>
            <p:nvPr/>
          </p:nvSpPr>
          <p:spPr>
            <a:xfrm>
              <a:off x="7917074" y="5658169"/>
              <a:ext cx="33090" cy="229994"/>
            </a:xfrm>
            <a:custGeom>
              <a:avLst/>
              <a:gdLst>
                <a:gd name="connsiteX0" fmla="*/ 0 w 33090"/>
                <a:gd name="connsiteY0" fmla="*/ 7603 h 229994"/>
                <a:gd name="connsiteX1" fmla="*/ 23024 w 33090"/>
                <a:gd name="connsiteY1" fmla="*/ 2370 h 229994"/>
                <a:gd name="connsiteX2" fmla="*/ 27210 w 33090"/>
                <a:gd name="connsiteY2" fmla="*/ 132665 h 229994"/>
                <a:gd name="connsiteX3" fmla="*/ 28780 w 33090"/>
                <a:gd name="connsiteY3" fmla="*/ 204877 h 229994"/>
                <a:gd name="connsiteX4" fmla="*/ 7849 w 33090"/>
                <a:gd name="connsiteY4" fmla="*/ 229994 h 229994"/>
                <a:gd name="connsiteX5" fmla="*/ 3140 w 33090"/>
                <a:gd name="connsiteY5" fmla="*/ 125863 h 229994"/>
                <a:gd name="connsiteX6" fmla="*/ 0 w 33090"/>
                <a:gd name="connsiteY6" fmla="*/ 7603 h 229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90" h="229994">
                  <a:moveTo>
                    <a:pt x="0" y="7603"/>
                  </a:moveTo>
                  <a:cubicBezTo>
                    <a:pt x="7326" y="1324"/>
                    <a:pt x="17791" y="-2863"/>
                    <a:pt x="23024" y="2370"/>
                  </a:cubicBezTo>
                  <a:cubicBezTo>
                    <a:pt x="41862" y="20685"/>
                    <a:pt x="28780" y="109641"/>
                    <a:pt x="27210" y="132665"/>
                  </a:cubicBezTo>
                  <a:cubicBezTo>
                    <a:pt x="26164" y="153596"/>
                    <a:pt x="27210" y="181330"/>
                    <a:pt x="28780" y="204877"/>
                  </a:cubicBezTo>
                  <a:cubicBezTo>
                    <a:pt x="28780" y="208540"/>
                    <a:pt x="27734" y="222145"/>
                    <a:pt x="7849" y="229994"/>
                  </a:cubicBezTo>
                  <a:cubicBezTo>
                    <a:pt x="4186" y="195458"/>
                    <a:pt x="523" y="153073"/>
                    <a:pt x="3140" y="125863"/>
                  </a:cubicBezTo>
                  <a:cubicBezTo>
                    <a:pt x="6279" y="90803"/>
                    <a:pt x="13082" y="36906"/>
                    <a:pt x="0" y="7603"/>
                  </a:cubicBezTo>
                  <a:close/>
                </a:path>
              </a:pathLst>
            </a:custGeom>
            <a:solidFill>
              <a:srgbClr val="05345E"/>
            </a:solidFill>
            <a:ln w="5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sp>
          <p:nvSpPr>
            <p:cNvPr id="355" name="Freeform: Shape 354">
              <a:extLst>
                <a:ext uri="{FF2B5EF4-FFF2-40B4-BE49-F238E27FC236}">
                  <a16:creationId xmlns:a16="http://schemas.microsoft.com/office/drawing/2014/main" id="{5B57FB3E-5679-094B-5542-3609ED8C5BF9}"/>
                </a:ext>
              </a:extLst>
            </p:cNvPr>
            <p:cNvSpPr/>
            <p:nvPr/>
          </p:nvSpPr>
          <p:spPr>
            <a:xfrm>
              <a:off x="7838305" y="5673367"/>
              <a:ext cx="77286" cy="238490"/>
            </a:xfrm>
            <a:custGeom>
              <a:avLst/>
              <a:gdLst>
                <a:gd name="connsiteX0" fmla="*/ 9174 w 77286"/>
                <a:gd name="connsiteY0" fmla="*/ 229448 h 238490"/>
                <a:gd name="connsiteX1" fmla="*/ 73013 w 77286"/>
                <a:gd name="connsiteY1" fmla="*/ 221076 h 238490"/>
                <a:gd name="connsiteX2" fmla="*/ 66734 w 77286"/>
                <a:gd name="connsiteY2" fmla="*/ 52058 h 238490"/>
                <a:gd name="connsiteX3" fmla="*/ 43710 w 77286"/>
                <a:gd name="connsiteY3" fmla="*/ 4440 h 238490"/>
                <a:gd name="connsiteX4" fmla="*/ 43187 w 77286"/>
                <a:gd name="connsiteY4" fmla="*/ 3394 h 238490"/>
                <a:gd name="connsiteX5" fmla="*/ 42663 w 77286"/>
                <a:gd name="connsiteY5" fmla="*/ 254 h 238490"/>
                <a:gd name="connsiteX6" fmla="*/ 25395 w 77286"/>
                <a:gd name="connsiteY6" fmla="*/ 13859 h 238490"/>
                <a:gd name="connsiteX7" fmla="*/ 1325 w 77286"/>
                <a:gd name="connsiteY7" fmla="*/ 36883 h 238490"/>
                <a:gd name="connsiteX8" fmla="*/ 9174 w 77286"/>
                <a:gd name="connsiteY8" fmla="*/ 229448 h 238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286" h="238490">
                  <a:moveTo>
                    <a:pt x="9174" y="229448"/>
                  </a:moveTo>
                  <a:cubicBezTo>
                    <a:pt x="12313" y="247239"/>
                    <a:pt x="54699" y="235727"/>
                    <a:pt x="73013" y="221076"/>
                  </a:cubicBezTo>
                  <a:cubicBezTo>
                    <a:pt x="80339" y="186016"/>
                    <a:pt x="78246" y="88164"/>
                    <a:pt x="66734" y="52058"/>
                  </a:cubicBezTo>
                  <a:cubicBezTo>
                    <a:pt x="60978" y="34267"/>
                    <a:pt x="55745" y="21708"/>
                    <a:pt x="43710" y="4440"/>
                  </a:cubicBezTo>
                  <a:lnTo>
                    <a:pt x="43187" y="3394"/>
                  </a:lnTo>
                  <a:cubicBezTo>
                    <a:pt x="42663" y="4964"/>
                    <a:pt x="43710" y="-1316"/>
                    <a:pt x="42663" y="254"/>
                  </a:cubicBezTo>
                  <a:cubicBezTo>
                    <a:pt x="39524" y="4964"/>
                    <a:pt x="32198" y="9150"/>
                    <a:pt x="25395" y="13859"/>
                  </a:cubicBezTo>
                  <a:cubicBezTo>
                    <a:pt x="14930" y="21185"/>
                    <a:pt x="3941" y="30604"/>
                    <a:pt x="1325" y="36883"/>
                  </a:cubicBezTo>
                  <a:cubicBezTo>
                    <a:pt x="-4955" y="53105"/>
                    <a:pt x="13360" y="182353"/>
                    <a:pt x="9174" y="229448"/>
                  </a:cubicBezTo>
                  <a:close/>
                </a:path>
              </a:pathLst>
            </a:custGeom>
            <a:solidFill>
              <a:srgbClr val="032747"/>
            </a:solidFill>
            <a:ln w="5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sp>
          <p:nvSpPr>
            <p:cNvPr id="356" name="Freeform: Shape 355">
              <a:extLst>
                <a:ext uri="{FF2B5EF4-FFF2-40B4-BE49-F238E27FC236}">
                  <a16:creationId xmlns:a16="http://schemas.microsoft.com/office/drawing/2014/main" id="{D6FBDD39-CB9E-3823-BFB6-B6F1DE5C6A8A}"/>
                </a:ext>
              </a:extLst>
            </p:cNvPr>
            <p:cNvSpPr/>
            <p:nvPr/>
          </p:nvSpPr>
          <p:spPr>
            <a:xfrm>
              <a:off x="7872596" y="5672051"/>
              <a:ext cx="39900" cy="110410"/>
            </a:xfrm>
            <a:custGeom>
              <a:avLst/>
              <a:gdLst>
                <a:gd name="connsiteX0" fmla="*/ 9419 w 39900"/>
                <a:gd name="connsiteY0" fmla="*/ 0 h 110410"/>
                <a:gd name="connsiteX1" fmla="*/ 39769 w 39900"/>
                <a:gd name="connsiteY1" fmla="*/ 110411 h 110410"/>
                <a:gd name="connsiteX2" fmla="*/ 15175 w 39900"/>
                <a:gd name="connsiteY2" fmla="*/ 57037 h 110410"/>
                <a:gd name="connsiteX3" fmla="*/ 23024 w 39900"/>
                <a:gd name="connsiteY3" fmla="*/ 43955 h 110410"/>
                <a:gd name="connsiteX4" fmla="*/ 10465 w 39900"/>
                <a:gd name="connsiteY4" fmla="*/ 42385 h 110410"/>
                <a:gd name="connsiteX5" fmla="*/ 0 w 39900"/>
                <a:gd name="connsiteY5" fmla="*/ 8896 h 110410"/>
                <a:gd name="connsiteX6" fmla="*/ 9419 w 39900"/>
                <a:gd name="connsiteY6" fmla="*/ 0 h 110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900" h="110410">
                  <a:moveTo>
                    <a:pt x="9419" y="0"/>
                  </a:moveTo>
                  <a:cubicBezTo>
                    <a:pt x="28780" y="33490"/>
                    <a:pt x="41339" y="68026"/>
                    <a:pt x="39769" y="110411"/>
                  </a:cubicBezTo>
                  <a:cubicBezTo>
                    <a:pt x="32966" y="91573"/>
                    <a:pt x="24594" y="74305"/>
                    <a:pt x="15175" y="57037"/>
                  </a:cubicBezTo>
                  <a:lnTo>
                    <a:pt x="23024" y="43955"/>
                  </a:lnTo>
                  <a:lnTo>
                    <a:pt x="10465" y="42385"/>
                  </a:lnTo>
                  <a:cubicBezTo>
                    <a:pt x="8372" y="29827"/>
                    <a:pt x="4186" y="20408"/>
                    <a:pt x="0" y="8896"/>
                  </a:cubicBezTo>
                  <a:lnTo>
                    <a:pt x="9419" y="0"/>
                  </a:lnTo>
                  <a:close/>
                </a:path>
              </a:pathLst>
            </a:custGeom>
            <a:solidFill>
              <a:srgbClr val="05345E"/>
            </a:solidFill>
            <a:ln w="5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grpSp>
          <p:nvGrpSpPr>
            <p:cNvPr id="357" name="Graphic 34">
              <a:extLst>
                <a:ext uri="{FF2B5EF4-FFF2-40B4-BE49-F238E27FC236}">
                  <a16:creationId xmlns:a16="http://schemas.microsoft.com/office/drawing/2014/main" id="{9C80C9E3-98F7-822F-B649-CF4A13BD5283}"/>
                </a:ext>
              </a:extLst>
            </p:cNvPr>
            <p:cNvGrpSpPr/>
            <p:nvPr/>
          </p:nvGrpSpPr>
          <p:grpSpPr>
            <a:xfrm>
              <a:off x="7831257" y="5693638"/>
              <a:ext cx="42513" cy="218072"/>
              <a:chOff x="7831257" y="5693638"/>
              <a:chExt cx="42513" cy="218072"/>
            </a:xfrm>
          </p:grpSpPr>
          <p:sp>
            <p:nvSpPr>
              <p:cNvPr id="362" name="Freeform: Shape 361">
                <a:extLst>
                  <a:ext uri="{FF2B5EF4-FFF2-40B4-BE49-F238E27FC236}">
                    <a16:creationId xmlns:a16="http://schemas.microsoft.com/office/drawing/2014/main" id="{2ABCDA0B-E70B-8817-0647-7D4437C4862D}"/>
                  </a:ext>
                </a:extLst>
              </p:cNvPr>
              <p:cNvSpPr/>
              <p:nvPr/>
            </p:nvSpPr>
            <p:spPr>
              <a:xfrm>
                <a:off x="7839106" y="5874558"/>
                <a:ext cx="33108" cy="37152"/>
              </a:xfrm>
              <a:custGeom>
                <a:avLst/>
                <a:gdLst>
                  <a:gd name="connsiteX0" fmla="*/ 21977 w 33108"/>
                  <a:gd name="connsiteY0" fmla="*/ 0 h 37152"/>
                  <a:gd name="connsiteX1" fmla="*/ 28257 w 33108"/>
                  <a:gd name="connsiteY1" fmla="*/ 8372 h 37152"/>
                  <a:gd name="connsiteX2" fmla="*/ 31920 w 33108"/>
                  <a:gd name="connsiteY2" fmla="*/ 15698 h 37152"/>
                  <a:gd name="connsiteX3" fmla="*/ 32966 w 33108"/>
                  <a:gd name="connsiteY3" fmla="*/ 21978 h 37152"/>
                  <a:gd name="connsiteX4" fmla="*/ 23547 w 33108"/>
                  <a:gd name="connsiteY4" fmla="*/ 16222 h 37152"/>
                  <a:gd name="connsiteX5" fmla="*/ 23547 w 33108"/>
                  <a:gd name="connsiteY5" fmla="*/ 23547 h 37152"/>
                  <a:gd name="connsiteX6" fmla="*/ 29303 w 33108"/>
                  <a:gd name="connsiteY6" fmla="*/ 34013 h 37152"/>
                  <a:gd name="connsiteX7" fmla="*/ 19884 w 33108"/>
                  <a:gd name="connsiteY7" fmla="*/ 36629 h 37152"/>
                  <a:gd name="connsiteX8" fmla="*/ 12559 w 33108"/>
                  <a:gd name="connsiteY8" fmla="*/ 36106 h 37152"/>
                  <a:gd name="connsiteX9" fmla="*/ 0 w 33108"/>
                  <a:gd name="connsiteY9" fmla="*/ 26164 h 37152"/>
                  <a:gd name="connsiteX10" fmla="*/ 523 w 33108"/>
                  <a:gd name="connsiteY10" fmla="*/ 3140 h 37152"/>
                  <a:gd name="connsiteX11" fmla="*/ 21977 w 33108"/>
                  <a:gd name="connsiteY11" fmla="*/ 0 h 37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108" h="37152">
                    <a:moveTo>
                      <a:pt x="21977" y="0"/>
                    </a:moveTo>
                    <a:cubicBezTo>
                      <a:pt x="24071" y="4186"/>
                      <a:pt x="25117" y="5233"/>
                      <a:pt x="28257" y="8372"/>
                    </a:cubicBezTo>
                    <a:cubicBezTo>
                      <a:pt x="31396" y="11512"/>
                      <a:pt x="31396" y="13082"/>
                      <a:pt x="31920" y="15698"/>
                    </a:cubicBezTo>
                    <a:cubicBezTo>
                      <a:pt x="32443" y="17791"/>
                      <a:pt x="33489" y="21454"/>
                      <a:pt x="32966" y="21978"/>
                    </a:cubicBezTo>
                    <a:cubicBezTo>
                      <a:pt x="29827" y="19884"/>
                      <a:pt x="27733" y="18315"/>
                      <a:pt x="23547" y="16222"/>
                    </a:cubicBezTo>
                    <a:cubicBezTo>
                      <a:pt x="22501" y="18315"/>
                      <a:pt x="23024" y="21454"/>
                      <a:pt x="23547" y="23547"/>
                    </a:cubicBezTo>
                    <a:cubicBezTo>
                      <a:pt x="24594" y="30873"/>
                      <a:pt x="26164" y="29303"/>
                      <a:pt x="29303" y="34013"/>
                    </a:cubicBezTo>
                    <a:cubicBezTo>
                      <a:pt x="27733" y="34536"/>
                      <a:pt x="24071" y="36106"/>
                      <a:pt x="19884" y="36629"/>
                    </a:cubicBezTo>
                    <a:cubicBezTo>
                      <a:pt x="16745" y="37152"/>
                      <a:pt x="15698" y="37676"/>
                      <a:pt x="12559" y="36106"/>
                    </a:cubicBezTo>
                    <a:cubicBezTo>
                      <a:pt x="8372" y="34013"/>
                      <a:pt x="4709" y="31396"/>
                      <a:pt x="0" y="26164"/>
                    </a:cubicBezTo>
                    <a:lnTo>
                      <a:pt x="523" y="3140"/>
                    </a:lnTo>
                    <a:lnTo>
                      <a:pt x="21977" y="0"/>
                    </a:lnTo>
                    <a:close/>
                  </a:path>
                </a:pathLst>
              </a:custGeom>
              <a:solidFill>
                <a:srgbClr val="FFDBA7"/>
              </a:solidFill>
              <a:ln w="5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sp>
            <p:nvSpPr>
              <p:cNvPr id="363" name="Freeform: Shape 362">
                <a:extLst>
                  <a:ext uri="{FF2B5EF4-FFF2-40B4-BE49-F238E27FC236}">
                    <a16:creationId xmlns:a16="http://schemas.microsoft.com/office/drawing/2014/main" id="{509E322A-C3BF-FAC9-981A-6E1EEC4CD401}"/>
                  </a:ext>
                </a:extLst>
              </p:cNvPr>
              <p:cNvSpPr/>
              <p:nvPr/>
            </p:nvSpPr>
            <p:spPr>
              <a:xfrm>
                <a:off x="7831257" y="5693638"/>
                <a:ext cx="42513" cy="186744"/>
              </a:xfrm>
              <a:custGeom>
                <a:avLst/>
                <a:gdLst>
                  <a:gd name="connsiteX0" fmla="*/ 23547 w 42513"/>
                  <a:gd name="connsiteY0" fmla="*/ 391 h 186744"/>
                  <a:gd name="connsiteX1" fmla="*/ 8896 w 42513"/>
                  <a:gd name="connsiteY1" fmla="*/ 16089 h 186744"/>
                  <a:gd name="connsiteX2" fmla="*/ 0 w 42513"/>
                  <a:gd name="connsiteY2" fmla="*/ 99813 h 186744"/>
                  <a:gd name="connsiteX3" fmla="*/ 5233 w 42513"/>
                  <a:gd name="connsiteY3" fmla="*/ 184060 h 186744"/>
                  <a:gd name="connsiteX4" fmla="*/ 32443 w 42513"/>
                  <a:gd name="connsiteY4" fmla="*/ 183537 h 186744"/>
                  <a:gd name="connsiteX5" fmla="*/ 29827 w 42513"/>
                  <a:gd name="connsiteY5" fmla="*/ 99290 h 186744"/>
                  <a:gd name="connsiteX6" fmla="*/ 41862 w 42513"/>
                  <a:gd name="connsiteY6" fmla="*/ 50625 h 186744"/>
                  <a:gd name="connsiteX7" fmla="*/ 23547 w 42513"/>
                  <a:gd name="connsiteY7" fmla="*/ 391 h 186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513" h="186744">
                    <a:moveTo>
                      <a:pt x="23547" y="391"/>
                    </a:moveTo>
                    <a:cubicBezTo>
                      <a:pt x="16745" y="6147"/>
                      <a:pt x="10465" y="12426"/>
                      <a:pt x="8896" y="16089"/>
                    </a:cubicBezTo>
                    <a:cubicBezTo>
                      <a:pt x="0" y="37543"/>
                      <a:pt x="3140" y="68940"/>
                      <a:pt x="0" y="99813"/>
                    </a:cubicBezTo>
                    <a:lnTo>
                      <a:pt x="5233" y="184060"/>
                    </a:lnTo>
                    <a:cubicBezTo>
                      <a:pt x="12035" y="187200"/>
                      <a:pt x="27210" y="188246"/>
                      <a:pt x="32443" y="183537"/>
                    </a:cubicBezTo>
                    <a:lnTo>
                      <a:pt x="29827" y="99290"/>
                    </a:lnTo>
                    <a:lnTo>
                      <a:pt x="41862" y="50625"/>
                    </a:lnTo>
                    <a:cubicBezTo>
                      <a:pt x="45525" y="19229"/>
                      <a:pt x="32966" y="-3272"/>
                      <a:pt x="23547" y="391"/>
                    </a:cubicBezTo>
                    <a:close/>
                  </a:path>
                </a:pathLst>
              </a:custGeom>
              <a:solidFill>
                <a:srgbClr val="05345E"/>
              </a:solidFill>
              <a:ln w="5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grpSp>
        <p:sp>
          <p:nvSpPr>
            <p:cNvPr id="358" name="Freeform: Shape 357">
              <a:extLst>
                <a:ext uri="{FF2B5EF4-FFF2-40B4-BE49-F238E27FC236}">
                  <a16:creationId xmlns:a16="http://schemas.microsoft.com/office/drawing/2014/main" id="{13EE21E9-D05D-CA19-F58A-A094F2802CF0}"/>
                </a:ext>
              </a:extLst>
            </p:cNvPr>
            <p:cNvSpPr/>
            <p:nvPr/>
          </p:nvSpPr>
          <p:spPr>
            <a:xfrm>
              <a:off x="7916551" y="5665772"/>
              <a:ext cx="21977" cy="113550"/>
            </a:xfrm>
            <a:custGeom>
              <a:avLst/>
              <a:gdLst>
                <a:gd name="connsiteX0" fmla="*/ 0 w 21977"/>
                <a:gd name="connsiteY0" fmla="*/ 0 h 113550"/>
                <a:gd name="connsiteX1" fmla="*/ 9419 w 21977"/>
                <a:gd name="connsiteY1" fmla="*/ 1047 h 113550"/>
                <a:gd name="connsiteX2" fmla="*/ 20931 w 21977"/>
                <a:gd name="connsiteY2" fmla="*/ 29303 h 113550"/>
                <a:gd name="connsiteX3" fmla="*/ 13605 w 21977"/>
                <a:gd name="connsiteY3" fmla="*/ 37152 h 113550"/>
                <a:gd name="connsiteX4" fmla="*/ 21978 w 21977"/>
                <a:gd name="connsiteY4" fmla="*/ 47095 h 113550"/>
                <a:gd name="connsiteX5" fmla="*/ 3663 w 21977"/>
                <a:gd name="connsiteY5" fmla="*/ 113550 h 113550"/>
                <a:gd name="connsiteX6" fmla="*/ 0 w 21977"/>
                <a:gd name="connsiteY6" fmla="*/ 0 h 11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977" h="113550">
                  <a:moveTo>
                    <a:pt x="0" y="0"/>
                  </a:moveTo>
                  <a:lnTo>
                    <a:pt x="9419" y="1047"/>
                  </a:lnTo>
                  <a:lnTo>
                    <a:pt x="20931" y="29303"/>
                  </a:lnTo>
                  <a:lnTo>
                    <a:pt x="13605" y="37152"/>
                  </a:lnTo>
                  <a:lnTo>
                    <a:pt x="21978" y="47095"/>
                  </a:lnTo>
                  <a:lnTo>
                    <a:pt x="3663" y="113550"/>
                  </a:lnTo>
                  <a:cubicBezTo>
                    <a:pt x="6803" y="76398"/>
                    <a:pt x="13605" y="36106"/>
                    <a:pt x="0" y="0"/>
                  </a:cubicBezTo>
                  <a:close/>
                </a:path>
              </a:pathLst>
            </a:custGeom>
            <a:solidFill>
              <a:srgbClr val="084478"/>
            </a:solidFill>
            <a:ln w="5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grpSp>
          <p:nvGrpSpPr>
            <p:cNvPr id="359" name="Graphic 34">
              <a:extLst>
                <a:ext uri="{FF2B5EF4-FFF2-40B4-BE49-F238E27FC236}">
                  <a16:creationId xmlns:a16="http://schemas.microsoft.com/office/drawing/2014/main" id="{FF388006-48AD-A417-B037-918426B42188}"/>
                </a:ext>
              </a:extLst>
            </p:cNvPr>
            <p:cNvGrpSpPr/>
            <p:nvPr/>
          </p:nvGrpSpPr>
          <p:grpSpPr>
            <a:xfrm>
              <a:off x="7859187" y="5589033"/>
              <a:ext cx="65830" cy="77836"/>
              <a:chOff x="7859187" y="5589033"/>
              <a:chExt cx="65830" cy="77836"/>
            </a:xfrm>
          </p:grpSpPr>
          <p:sp>
            <p:nvSpPr>
              <p:cNvPr id="360" name="Freeform: Shape 359">
                <a:extLst>
                  <a:ext uri="{FF2B5EF4-FFF2-40B4-BE49-F238E27FC236}">
                    <a16:creationId xmlns:a16="http://schemas.microsoft.com/office/drawing/2014/main" id="{2450F84B-352B-EFC7-5C78-D426A4599032}"/>
                  </a:ext>
                </a:extLst>
              </p:cNvPr>
              <p:cNvSpPr/>
              <p:nvPr/>
            </p:nvSpPr>
            <p:spPr>
              <a:xfrm>
                <a:off x="7868410" y="5595023"/>
                <a:ext cx="56607" cy="71845"/>
              </a:xfrm>
              <a:custGeom>
                <a:avLst/>
                <a:gdLst>
                  <a:gd name="connsiteX0" fmla="*/ 54420 w 56607"/>
                  <a:gd name="connsiteY0" fmla="*/ 28886 h 71845"/>
                  <a:gd name="connsiteX1" fmla="*/ 55467 w 56607"/>
                  <a:gd name="connsiteY1" fmla="*/ 55050 h 71845"/>
                  <a:gd name="connsiteX2" fmla="*/ 52851 w 56607"/>
                  <a:gd name="connsiteY2" fmla="*/ 68132 h 71845"/>
                  <a:gd name="connsiteX3" fmla="*/ 44478 w 56607"/>
                  <a:gd name="connsiteY3" fmla="*/ 71795 h 71845"/>
                  <a:gd name="connsiteX4" fmla="*/ 24594 w 56607"/>
                  <a:gd name="connsiteY4" fmla="*/ 68132 h 71845"/>
                  <a:gd name="connsiteX5" fmla="*/ 11512 w 56607"/>
                  <a:gd name="connsiteY5" fmla="*/ 54527 h 71845"/>
                  <a:gd name="connsiteX6" fmla="*/ 4186 w 56607"/>
                  <a:gd name="connsiteY6" fmla="*/ 41968 h 71845"/>
                  <a:gd name="connsiteX7" fmla="*/ 0 w 56607"/>
                  <a:gd name="connsiteY7" fmla="*/ 14758 h 71845"/>
                  <a:gd name="connsiteX8" fmla="*/ 36106 w 56607"/>
                  <a:gd name="connsiteY8" fmla="*/ 106 h 71845"/>
                  <a:gd name="connsiteX9" fmla="*/ 54420 w 56607"/>
                  <a:gd name="connsiteY9" fmla="*/ 28886 h 71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607" h="71845">
                    <a:moveTo>
                      <a:pt x="54420" y="28886"/>
                    </a:moveTo>
                    <a:cubicBezTo>
                      <a:pt x="56514" y="38829"/>
                      <a:pt x="57560" y="37782"/>
                      <a:pt x="55467" y="55050"/>
                    </a:cubicBezTo>
                    <a:cubicBezTo>
                      <a:pt x="54944" y="60283"/>
                      <a:pt x="53897" y="67085"/>
                      <a:pt x="52851" y="68132"/>
                    </a:cubicBezTo>
                    <a:cubicBezTo>
                      <a:pt x="51281" y="69702"/>
                      <a:pt x="47095" y="71272"/>
                      <a:pt x="44478" y="71795"/>
                    </a:cubicBezTo>
                    <a:cubicBezTo>
                      <a:pt x="39769" y="72318"/>
                      <a:pt x="28257" y="68655"/>
                      <a:pt x="24594" y="68132"/>
                    </a:cubicBezTo>
                    <a:cubicBezTo>
                      <a:pt x="15698" y="66039"/>
                      <a:pt x="15698" y="63423"/>
                      <a:pt x="11512" y="54527"/>
                    </a:cubicBezTo>
                    <a:lnTo>
                      <a:pt x="4186" y="41968"/>
                    </a:lnTo>
                    <a:lnTo>
                      <a:pt x="0" y="14758"/>
                    </a:lnTo>
                    <a:cubicBezTo>
                      <a:pt x="14652" y="5862"/>
                      <a:pt x="27733" y="-940"/>
                      <a:pt x="36106" y="106"/>
                    </a:cubicBezTo>
                    <a:cubicBezTo>
                      <a:pt x="44478" y="630"/>
                      <a:pt x="50234" y="9002"/>
                      <a:pt x="54420" y="28886"/>
                    </a:cubicBezTo>
                    <a:close/>
                  </a:path>
                </a:pathLst>
              </a:custGeom>
              <a:solidFill>
                <a:srgbClr val="FFDBA7"/>
              </a:solidFill>
              <a:ln w="5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sp>
            <p:nvSpPr>
              <p:cNvPr id="361" name="Freeform: Shape 360">
                <a:extLst>
                  <a:ext uri="{FF2B5EF4-FFF2-40B4-BE49-F238E27FC236}">
                    <a16:creationId xmlns:a16="http://schemas.microsoft.com/office/drawing/2014/main" id="{D36E9B16-DA40-5604-6395-4B105FE59E21}"/>
                  </a:ext>
                </a:extLst>
              </p:cNvPr>
              <p:cNvSpPr/>
              <p:nvPr/>
            </p:nvSpPr>
            <p:spPr>
              <a:xfrm>
                <a:off x="7859187" y="5589033"/>
                <a:ext cx="61026" cy="67320"/>
              </a:xfrm>
              <a:custGeom>
                <a:avLst/>
                <a:gdLst>
                  <a:gd name="connsiteX0" fmla="*/ 9222 w 61026"/>
                  <a:gd name="connsiteY0" fmla="*/ 9760 h 67320"/>
                  <a:gd name="connsiteX1" fmla="*/ 1373 w 61026"/>
                  <a:gd name="connsiteY1" fmla="*/ 40110 h 67320"/>
                  <a:gd name="connsiteX2" fmla="*/ 23874 w 61026"/>
                  <a:gd name="connsiteY2" fmla="*/ 67320 h 67320"/>
                  <a:gd name="connsiteX3" fmla="*/ 20211 w 61026"/>
                  <a:gd name="connsiteY3" fmla="*/ 48482 h 67320"/>
                  <a:gd name="connsiteX4" fmla="*/ 33293 w 61026"/>
                  <a:gd name="connsiteY4" fmla="*/ 54762 h 67320"/>
                  <a:gd name="connsiteX5" fmla="*/ 34339 w 61026"/>
                  <a:gd name="connsiteY5" fmla="*/ 40633 h 67320"/>
                  <a:gd name="connsiteX6" fmla="*/ 61026 w 61026"/>
                  <a:gd name="connsiteY6" fmla="*/ 13423 h 67320"/>
                  <a:gd name="connsiteX7" fmla="*/ 44805 w 61026"/>
                  <a:gd name="connsiteY7" fmla="*/ 2958 h 67320"/>
                  <a:gd name="connsiteX8" fmla="*/ 9222 w 61026"/>
                  <a:gd name="connsiteY8" fmla="*/ 9760 h 67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026" h="67320">
                    <a:moveTo>
                      <a:pt x="9222" y="9760"/>
                    </a:moveTo>
                    <a:cubicBezTo>
                      <a:pt x="327" y="16039"/>
                      <a:pt x="-1767" y="30168"/>
                      <a:pt x="1373" y="40110"/>
                    </a:cubicBezTo>
                    <a:cubicBezTo>
                      <a:pt x="5036" y="51622"/>
                      <a:pt x="14455" y="58425"/>
                      <a:pt x="23874" y="67320"/>
                    </a:cubicBezTo>
                    <a:cubicBezTo>
                      <a:pt x="22827" y="58948"/>
                      <a:pt x="17071" y="51622"/>
                      <a:pt x="20211" y="48482"/>
                    </a:cubicBezTo>
                    <a:cubicBezTo>
                      <a:pt x="21781" y="46913"/>
                      <a:pt x="27537" y="45343"/>
                      <a:pt x="33293" y="54762"/>
                    </a:cubicBezTo>
                    <a:cubicBezTo>
                      <a:pt x="33293" y="49006"/>
                      <a:pt x="30153" y="43250"/>
                      <a:pt x="34339" y="40633"/>
                    </a:cubicBezTo>
                    <a:cubicBezTo>
                      <a:pt x="42188" y="34877"/>
                      <a:pt x="61026" y="22319"/>
                      <a:pt x="61026" y="13423"/>
                    </a:cubicBezTo>
                    <a:cubicBezTo>
                      <a:pt x="56840" y="12900"/>
                      <a:pt x="52131" y="7144"/>
                      <a:pt x="44805" y="2958"/>
                    </a:cubicBezTo>
                    <a:cubicBezTo>
                      <a:pt x="34863" y="-1752"/>
                      <a:pt x="19164" y="-1752"/>
                      <a:pt x="9222" y="9760"/>
                    </a:cubicBezTo>
                    <a:close/>
                  </a:path>
                </a:pathLst>
              </a:custGeom>
              <a:solidFill>
                <a:srgbClr val="632404"/>
              </a:solidFill>
              <a:ln w="5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grpSp>
      </p:grpSp>
      <p:grpSp>
        <p:nvGrpSpPr>
          <p:cNvPr id="366" name="Graphic 34">
            <a:extLst>
              <a:ext uri="{FF2B5EF4-FFF2-40B4-BE49-F238E27FC236}">
                <a16:creationId xmlns:a16="http://schemas.microsoft.com/office/drawing/2014/main" id="{0A77F2B6-A1C9-469B-38EE-21F1E6B7F6AD}"/>
              </a:ext>
            </a:extLst>
          </p:cNvPr>
          <p:cNvGrpSpPr/>
          <p:nvPr userDrawn="1"/>
        </p:nvGrpSpPr>
        <p:grpSpPr>
          <a:xfrm>
            <a:off x="7981437" y="5625089"/>
            <a:ext cx="120737" cy="513075"/>
            <a:chOff x="7981437" y="5625089"/>
            <a:chExt cx="120737" cy="513075"/>
          </a:xfrm>
        </p:grpSpPr>
        <p:sp>
          <p:nvSpPr>
            <p:cNvPr id="367" name="Freeform: Shape 366">
              <a:extLst>
                <a:ext uri="{FF2B5EF4-FFF2-40B4-BE49-F238E27FC236}">
                  <a16:creationId xmlns:a16="http://schemas.microsoft.com/office/drawing/2014/main" id="{5DF9E4AF-03F8-37AE-8395-5C04072D746B}"/>
                </a:ext>
              </a:extLst>
            </p:cNvPr>
            <p:cNvSpPr/>
            <p:nvPr/>
          </p:nvSpPr>
          <p:spPr>
            <a:xfrm>
              <a:off x="7988759" y="5700308"/>
              <a:ext cx="46051" cy="81235"/>
            </a:xfrm>
            <a:custGeom>
              <a:avLst/>
              <a:gdLst>
                <a:gd name="connsiteX0" fmla="*/ 37156 w 46051"/>
                <a:gd name="connsiteY0" fmla="*/ 0 h 81235"/>
                <a:gd name="connsiteX1" fmla="*/ 5237 w 46051"/>
                <a:gd name="connsiteY1" fmla="*/ 52851 h 81235"/>
                <a:gd name="connsiteX2" fmla="*/ 2097 w 46051"/>
                <a:gd name="connsiteY2" fmla="*/ 80061 h 81235"/>
                <a:gd name="connsiteX3" fmla="*/ 29307 w 46051"/>
                <a:gd name="connsiteY3" fmla="*/ 53897 h 81235"/>
                <a:gd name="connsiteX4" fmla="*/ 46052 w 46051"/>
                <a:gd name="connsiteY4" fmla="*/ 16221 h 81235"/>
                <a:gd name="connsiteX5" fmla="*/ 37156 w 46051"/>
                <a:gd name="connsiteY5" fmla="*/ 0 h 81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051" h="81235">
                  <a:moveTo>
                    <a:pt x="37156" y="0"/>
                  </a:moveTo>
                  <a:cubicBezTo>
                    <a:pt x="25644" y="2093"/>
                    <a:pt x="12039" y="31920"/>
                    <a:pt x="5237" y="52851"/>
                  </a:cubicBezTo>
                  <a:cubicBezTo>
                    <a:pt x="1574" y="64363"/>
                    <a:pt x="-2612" y="77968"/>
                    <a:pt x="2097" y="80061"/>
                  </a:cubicBezTo>
                  <a:cubicBezTo>
                    <a:pt x="18319" y="86863"/>
                    <a:pt x="25644" y="62270"/>
                    <a:pt x="29307" y="53897"/>
                  </a:cubicBezTo>
                  <a:lnTo>
                    <a:pt x="46052" y="16221"/>
                  </a:lnTo>
                  <a:lnTo>
                    <a:pt x="37156" y="0"/>
                  </a:lnTo>
                  <a:close/>
                </a:path>
              </a:pathLst>
            </a:custGeom>
            <a:solidFill>
              <a:srgbClr val="11828C"/>
            </a:solidFill>
            <a:ln w="5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sp>
          <p:nvSpPr>
            <p:cNvPr id="368" name="Freeform: Shape 367">
              <a:extLst>
                <a:ext uri="{FF2B5EF4-FFF2-40B4-BE49-F238E27FC236}">
                  <a16:creationId xmlns:a16="http://schemas.microsoft.com/office/drawing/2014/main" id="{D595BD38-B93F-3902-EAD1-34DF54E5E2C8}"/>
                </a:ext>
              </a:extLst>
            </p:cNvPr>
            <p:cNvSpPr/>
            <p:nvPr/>
          </p:nvSpPr>
          <p:spPr>
            <a:xfrm>
              <a:off x="8021342" y="5700115"/>
              <a:ext cx="79263" cy="45910"/>
            </a:xfrm>
            <a:custGeom>
              <a:avLst/>
              <a:gdLst>
                <a:gd name="connsiteX0" fmla="*/ 51667 w 79263"/>
                <a:gd name="connsiteY0" fmla="*/ 15891 h 45910"/>
                <a:gd name="connsiteX1" fmla="*/ 77308 w 79263"/>
                <a:gd name="connsiteY1" fmla="*/ 44671 h 45910"/>
                <a:gd name="connsiteX2" fmla="*/ 27597 w 79263"/>
                <a:gd name="connsiteY2" fmla="*/ 30019 h 45910"/>
                <a:gd name="connsiteX3" fmla="*/ 1956 w 79263"/>
                <a:gd name="connsiteY3" fmla="*/ 1239 h 45910"/>
                <a:gd name="connsiteX4" fmla="*/ 51667 w 79263"/>
                <a:gd name="connsiteY4" fmla="*/ 15891 h 45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263" h="45910">
                  <a:moveTo>
                    <a:pt x="51667" y="15891"/>
                  </a:moveTo>
                  <a:cubicBezTo>
                    <a:pt x="72598" y="27926"/>
                    <a:pt x="84110" y="41008"/>
                    <a:pt x="77308" y="44671"/>
                  </a:cubicBezTo>
                  <a:cubicBezTo>
                    <a:pt x="70505" y="48857"/>
                    <a:pt x="48004" y="42055"/>
                    <a:pt x="27597" y="30019"/>
                  </a:cubicBezTo>
                  <a:cubicBezTo>
                    <a:pt x="6666" y="17984"/>
                    <a:pt x="-4846" y="4902"/>
                    <a:pt x="1956" y="1239"/>
                  </a:cubicBezTo>
                  <a:cubicBezTo>
                    <a:pt x="8235" y="-2947"/>
                    <a:pt x="30736" y="3856"/>
                    <a:pt x="51667" y="15891"/>
                  </a:cubicBezTo>
                  <a:close/>
                </a:path>
              </a:pathLst>
            </a:custGeom>
            <a:solidFill>
              <a:srgbClr val="139EAB"/>
            </a:solidFill>
            <a:ln w="5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sp>
          <p:nvSpPr>
            <p:cNvPr id="369" name="Freeform: Shape 368">
              <a:extLst>
                <a:ext uri="{FF2B5EF4-FFF2-40B4-BE49-F238E27FC236}">
                  <a16:creationId xmlns:a16="http://schemas.microsoft.com/office/drawing/2014/main" id="{F47F9DBD-AC23-4720-8981-29302C32EE59}"/>
                </a:ext>
              </a:extLst>
            </p:cNvPr>
            <p:cNvSpPr/>
            <p:nvPr/>
          </p:nvSpPr>
          <p:spPr>
            <a:xfrm>
              <a:off x="7988810" y="5737984"/>
              <a:ext cx="38675" cy="55974"/>
            </a:xfrm>
            <a:custGeom>
              <a:avLst/>
              <a:gdLst>
                <a:gd name="connsiteX0" fmla="*/ 24023 w 38675"/>
                <a:gd name="connsiteY0" fmla="*/ 0 h 55974"/>
                <a:gd name="connsiteX1" fmla="*/ 38675 w 38675"/>
                <a:gd name="connsiteY1" fmla="*/ 3140 h 55974"/>
                <a:gd name="connsiteX2" fmla="*/ 26640 w 38675"/>
                <a:gd name="connsiteY2" fmla="*/ 39246 h 55974"/>
                <a:gd name="connsiteX3" fmla="*/ 8848 w 38675"/>
                <a:gd name="connsiteY3" fmla="*/ 55467 h 55974"/>
                <a:gd name="connsiteX4" fmla="*/ 999 w 38675"/>
                <a:gd name="connsiteY4" fmla="*/ 30350 h 55974"/>
                <a:gd name="connsiteX5" fmla="*/ 24023 w 38675"/>
                <a:gd name="connsiteY5" fmla="*/ 0 h 55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675" h="55974">
                  <a:moveTo>
                    <a:pt x="24023" y="0"/>
                  </a:moveTo>
                  <a:cubicBezTo>
                    <a:pt x="32396" y="3140"/>
                    <a:pt x="29779" y="2616"/>
                    <a:pt x="38675" y="3140"/>
                  </a:cubicBezTo>
                  <a:lnTo>
                    <a:pt x="26640" y="39246"/>
                  </a:lnTo>
                  <a:cubicBezTo>
                    <a:pt x="21407" y="53374"/>
                    <a:pt x="15128" y="57560"/>
                    <a:pt x="8848" y="55467"/>
                  </a:cubicBezTo>
                  <a:cubicBezTo>
                    <a:pt x="2569" y="53374"/>
                    <a:pt x="-2140" y="43955"/>
                    <a:pt x="999" y="30350"/>
                  </a:cubicBezTo>
                  <a:lnTo>
                    <a:pt x="24023" y="0"/>
                  </a:lnTo>
                  <a:close/>
                </a:path>
              </a:pathLst>
            </a:custGeom>
            <a:solidFill>
              <a:srgbClr val="11828C"/>
            </a:solidFill>
            <a:ln w="5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sp>
          <p:nvSpPr>
            <p:cNvPr id="370" name="Freeform: Shape 369">
              <a:extLst>
                <a:ext uri="{FF2B5EF4-FFF2-40B4-BE49-F238E27FC236}">
                  <a16:creationId xmlns:a16="http://schemas.microsoft.com/office/drawing/2014/main" id="{FA91848E-11B3-E2C5-F9C8-9BC09668A881}"/>
                </a:ext>
              </a:extLst>
            </p:cNvPr>
            <p:cNvSpPr/>
            <p:nvPr/>
          </p:nvSpPr>
          <p:spPr>
            <a:xfrm>
              <a:off x="8016445" y="5825370"/>
              <a:ext cx="44146" cy="268962"/>
            </a:xfrm>
            <a:custGeom>
              <a:avLst/>
              <a:gdLst>
                <a:gd name="connsiteX0" fmla="*/ 9470 w 44146"/>
                <a:gd name="connsiteY0" fmla="*/ 1570 h 268962"/>
                <a:gd name="connsiteX1" fmla="*/ 5284 w 44146"/>
                <a:gd name="connsiteY1" fmla="*/ 1570 h 268962"/>
                <a:gd name="connsiteX2" fmla="*/ 5807 w 44146"/>
                <a:gd name="connsiteY2" fmla="*/ 40815 h 268962"/>
                <a:gd name="connsiteX3" fmla="*/ 51 w 44146"/>
                <a:gd name="connsiteY3" fmla="*/ 130818 h 268962"/>
                <a:gd name="connsiteX4" fmla="*/ 2668 w 44146"/>
                <a:gd name="connsiteY4" fmla="*/ 163261 h 268962"/>
                <a:gd name="connsiteX5" fmla="*/ 5807 w 44146"/>
                <a:gd name="connsiteY5" fmla="*/ 255358 h 268962"/>
                <a:gd name="connsiteX6" fmla="*/ 19936 w 44146"/>
                <a:gd name="connsiteY6" fmla="*/ 268963 h 268962"/>
                <a:gd name="connsiteX7" fmla="*/ 35634 w 44146"/>
                <a:gd name="connsiteY7" fmla="*/ 167971 h 268962"/>
                <a:gd name="connsiteX8" fmla="*/ 40343 w 44146"/>
                <a:gd name="connsiteY8" fmla="*/ 94713 h 268962"/>
                <a:gd name="connsiteX9" fmla="*/ 40867 w 44146"/>
                <a:gd name="connsiteY9" fmla="*/ 64363 h 268962"/>
                <a:gd name="connsiteX10" fmla="*/ 26215 w 44146"/>
                <a:gd name="connsiteY10" fmla="*/ 0 h 268962"/>
                <a:gd name="connsiteX11" fmla="*/ 9470 w 44146"/>
                <a:gd name="connsiteY11" fmla="*/ 1570 h 268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146" h="268962">
                  <a:moveTo>
                    <a:pt x="9470" y="1570"/>
                  </a:moveTo>
                  <a:lnTo>
                    <a:pt x="5284" y="1570"/>
                  </a:lnTo>
                  <a:lnTo>
                    <a:pt x="5807" y="40815"/>
                  </a:lnTo>
                  <a:cubicBezTo>
                    <a:pt x="4761" y="63316"/>
                    <a:pt x="575" y="108318"/>
                    <a:pt x="51" y="130818"/>
                  </a:cubicBezTo>
                  <a:cubicBezTo>
                    <a:pt x="-472" y="145470"/>
                    <a:pt x="3191" y="152273"/>
                    <a:pt x="2668" y="163261"/>
                  </a:cubicBezTo>
                  <a:cubicBezTo>
                    <a:pt x="1621" y="194135"/>
                    <a:pt x="5284" y="223961"/>
                    <a:pt x="5807" y="255358"/>
                  </a:cubicBezTo>
                  <a:lnTo>
                    <a:pt x="19936" y="268963"/>
                  </a:lnTo>
                  <a:cubicBezTo>
                    <a:pt x="26215" y="221345"/>
                    <a:pt x="36680" y="195181"/>
                    <a:pt x="35634" y="167971"/>
                  </a:cubicBezTo>
                  <a:cubicBezTo>
                    <a:pt x="33541" y="122446"/>
                    <a:pt x="35634" y="122969"/>
                    <a:pt x="40343" y="94713"/>
                  </a:cubicBezTo>
                  <a:cubicBezTo>
                    <a:pt x="47669" y="50758"/>
                    <a:pt x="42437" y="82154"/>
                    <a:pt x="40867" y="64363"/>
                  </a:cubicBezTo>
                  <a:cubicBezTo>
                    <a:pt x="39820" y="51281"/>
                    <a:pt x="37204" y="34013"/>
                    <a:pt x="26215" y="0"/>
                  </a:cubicBezTo>
                  <a:lnTo>
                    <a:pt x="9470" y="1570"/>
                  </a:lnTo>
                  <a:close/>
                </a:path>
              </a:pathLst>
            </a:custGeom>
            <a:solidFill>
              <a:srgbClr val="F0C17D"/>
            </a:solidFill>
            <a:ln w="5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sp>
          <p:nvSpPr>
            <p:cNvPr id="371" name="Freeform: Shape 370">
              <a:extLst>
                <a:ext uri="{FF2B5EF4-FFF2-40B4-BE49-F238E27FC236}">
                  <a16:creationId xmlns:a16="http://schemas.microsoft.com/office/drawing/2014/main" id="{4410469E-A0EB-3799-3EF0-99836A12BC10}"/>
                </a:ext>
              </a:extLst>
            </p:cNvPr>
            <p:cNvSpPr/>
            <p:nvPr/>
          </p:nvSpPr>
          <p:spPr>
            <a:xfrm>
              <a:off x="8046795" y="5841592"/>
              <a:ext cx="44146" cy="268962"/>
            </a:xfrm>
            <a:custGeom>
              <a:avLst/>
              <a:gdLst>
                <a:gd name="connsiteX0" fmla="*/ 9470 w 44146"/>
                <a:gd name="connsiteY0" fmla="*/ 1570 h 268962"/>
                <a:gd name="connsiteX1" fmla="*/ 5284 w 44146"/>
                <a:gd name="connsiteY1" fmla="*/ 1570 h 268962"/>
                <a:gd name="connsiteX2" fmla="*/ 5807 w 44146"/>
                <a:gd name="connsiteY2" fmla="*/ 40815 h 268962"/>
                <a:gd name="connsiteX3" fmla="*/ 51 w 44146"/>
                <a:gd name="connsiteY3" fmla="*/ 130818 h 268962"/>
                <a:gd name="connsiteX4" fmla="*/ 2668 w 44146"/>
                <a:gd name="connsiteY4" fmla="*/ 163261 h 268962"/>
                <a:gd name="connsiteX5" fmla="*/ 5807 w 44146"/>
                <a:gd name="connsiteY5" fmla="*/ 255358 h 268962"/>
                <a:gd name="connsiteX6" fmla="*/ 19936 w 44146"/>
                <a:gd name="connsiteY6" fmla="*/ 268963 h 268962"/>
                <a:gd name="connsiteX7" fmla="*/ 35634 w 44146"/>
                <a:gd name="connsiteY7" fmla="*/ 167971 h 268962"/>
                <a:gd name="connsiteX8" fmla="*/ 40343 w 44146"/>
                <a:gd name="connsiteY8" fmla="*/ 94713 h 268962"/>
                <a:gd name="connsiteX9" fmla="*/ 40867 w 44146"/>
                <a:gd name="connsiteY9" fmla="*/ 64363 h 268962"/>
                <a:gd name="connsiteX10" fmla="*/ 26215 w 44146"/>
                <a:gd name="connsiteY10" fmla="*/ 0 h 268962"/>
                <a:gd name="connsiteX11" fmla="*/ 9470 w 44146"/>
                <a:gd name="connsiteY11" fmla="*/ 1570 h 268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146" h="268962">
                  <a:moveTo>
                    <a:pt x="9470" y="1570"/>
                  </a:moveTo>
                  <a:lnTo>
                    <a:pt x="5284" y="1570"/>
                  </a:lnTo>
                  <a:lnTo>
                    <a:pt x="5807" y="40815"/>
                  </a:lnTo>
                  <a:cubicBezTo>
                    <a:pt x="4761" y="63316"/>
                    <a:pt x="575" y="108318"/>
                    <a:pt x="51" y="130818"/>
                  </a:cubicBezTo>
                  <a:cubicBezTo>
                    <a:pt x="-472" y="145470"/>
                    <a:pt x="3191" y="152273"/>
                    <a:pt x="2668" y="163261"/>
                  </a:cubicBezTo>
                  <a:cubicBezTo>
                    <a:pt x="1621" y="194135"/>
                    <a:pt x="5284" y="223961"/>
                    <a:pt x="5807" y="255358"/>
                  </a:cubicBezTo>
                  <a:lnTo>
                    <a:pt x="19936" y="268963"/>
                  </a:lnTo>
                  <a:cubicBezTo>
                    <a:pt x="26215" y="221345"/>
                    <a:pt x="36680" y="195181"/>
                    <a:pt x="35634" y="167971"/>
                  </a:cubicBezTo>
                  <a:cubicBezTo>
                    <a:pt x="33541" y="122446"/>
                    <a:pt x="35634" y="122969"/>
                    <a:pt x="40343" y="94713"/>
                  </a:cubicBezTo>
                  <a:cubicBezTo>
                    <a:pt x="47669" y="50758"/>
                    <a:pt x="42436" y="82154"/>
                    <a:pt x="40867" y="64363"/>
                  </a:cubicBezTo>
                  <a:cubicBezTo>
                    <a:pt x="39820" y="51281"/>
                    <a:pt x="37204" y="34013"/>
                    <a:pt x="26215" y="0"/>
                  </a:cubicBezTo>
                  <a:lnTo>
                    <a:pt x="9470" y="1570"/>
                  </a:lnTo>
                  <a:close/>
                </a:path>
              </a:pathLst>
            </a:custGeom>
            <a:solidFill>
              <a:srgbClr val="FFDBA7"/>
            </a:solidFill>
            <a:ln w="5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sp>
          <p:nvSpPr>
            <p:cNvPr id="372" name="Freeform: Shape 371">
              <a:extLst>
                <a:ext uri="{FF2B5EF4-FFF2-40B4-BE49-F238E27FC236}">
                  <a16:creationId xmlns:a16="http://schemas.microsoft.com/office/drawing/2014/main" id="{74DD9D5F-592C-08CD-DBAA-DD6348BA3326}"/>
                </a:ext>
              </a:extLst>
            </p:cNvPr>
            <p:cNvSpPr/>
            <p:nvPr/>
          </p:nvSpPr>
          <p:spPr>
            <a:xfrm>
              <a:off x="8041090" y="5678854"/>
              <a:ext cx="29826" cy="48664"/>
            </a:xfrm>
            <a:custGeom>
              <a:avLst/>
              <a:gdLst>
                <a:gd name="connsiteX0" fmla="*/ 29827 w 29826"/>
                <a:gd name="connsiteY0" fmla="*/ 0 h 48664"/>
                <a:gd name="connsiteX1" fmla="*/ 29827 w 29826"/>
                <a:gd name="connsiteY1" fmla="*/ 32966 h 48664"/>
                <a:gd name="connsiteX2" fmla="*/ 9419 w 29826"/>
                <a:gd name="connsiteY2" fmla="*/ 48664 h 48664"/>
                <a:gd name="connsiteX3" fmla="*/ 0 w 29826"/>
                <a:gd name="connsiteY3" fmla="*/ 39769 h 48664"/>
                <a:gd name="connsiteX4" fmla="*/ 523 w 29826"/>
                <a:gd name="connsiteY4" fmla="*/ 9419 h 48664"/>
                <a:gd name="connsiteX5" fmla="*/ 29827 w 29826"/>
                <a:gd name="connsiteY5" fmla="*/ 0 h 48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826" h="48664">
                  <a:moveTo>
                    <a:pt x="29827" y="0"/>
                  </a:moveTo>
                  <a:cubicBezTo>
                    <a:pt x="28780" y="5756"/>
                    <a:pt x="24071" y="18838"/>
                    <a:pt x="29827" y="32966"/>
                  </a:cubicBezTo>
                  <a:lnTo>
                    <a:pt x="9419" y="48664"/>
                  </a:lnTo>
                  <a:lnTo>
                    <a:pt x="0" y="39769"/>
                  </a:lnTo>
                  <a:cubicBezTo>
                    <a:pt x="2616" y="27734"/>
                    <a:pt x="3140" y="20408"/>
                    <a:pt x="523" y="9419"/>
                  </a:cubicBezTo>
                  <a:lnTo>
                    <a:pt x="29827" y="0"/>
                  </a:lnTo>
                  <a:close/>
                </a:path>
              </a:pathLst>
            </a:custGeom>
            <a:solidFill>
              <a:srgbClr val="F0C17D"/>
            </a:solidFill>
            <a:ln w="5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sp>
          <p:nvSpPr>
            <p:cNvPr id="373" name="Freeform: Shape 372">
              <a:extLst>
                <a:ext uri="{FF2B5EF4-FFF2-40B4-BE49-F238E27FC236}">
                  <a16:creationId xmlns:a16="http://schemas.microsoft.com/office/drawing/2014/main" id="{16F62C48-1D20-91C2-A247-A91B9E9595F8}"/>
                </a:ext>
              </a:extLst>
            </p:cNvPr>
            <p:cNvSpPr/>
            <p:nvPr/>
          </p:nvSpPr>
          <p:spPr>
            <a:xfrm>
              <a:off x="8007077" y="5699531"/>
              <a:ext cx="90883" cy="212744"/>
            </a:xfrm>
            <a:custGeom>
              <a:avLst/>
              <a:gdLst>
                <a:gd name="connsiteX0" fmla="*/ 63839 w 90883"/>
                <a:gd name="connsiteY0" fmla="*/ 8102 h 212744"/>
                <a:gd name="connsiteX1" fmla="*/ 82677 w 90883"/>
                <a:gd name="connsiteY1" fmla="*/ 29033 h 212744"/>
                <a:gd name="connsiteX2" fmla="*/ 79538 w 90883"/>
                <a:gd name="connsiteY2" fmla="*/ 88687 h 212744"/>
                <a:gd name="connsiteX3" fmla="*/ 74305 w 90883"/>
                <a:gd name="connsiteY3" fmla="*/ 115374 h 212744"/>
                <a:gd name="connsiteX4" fmla="*/ 76398 w 90883"/>
                <a:gd name="connsiteY4" fmla="*/ 127932 h 212744"/>
                <a:gd name="connsiteX5" fmla="*/ 15175 w 90883"/>
                <a:gd name="connsiteY5" fmla="*/ 194911 h 212744"/>
                <a:gd name="connsiteX6" fmla="*/ 10989 w 90883"/>
                <a:gd name="connsiteY6" fmla="*/ 131072 h 212744"/>
                <a:gd name="connsiteX7" fmla="*/ 15698 w 90883"/>
                <a:gd name="connsiteY7" fmla="*/ 108048 h 212744"/>
                <a:gd name="connsiteX8" fmla="*/ 9942 w 90883"/>
                <a:gd name="connsiteY8" fmla="*/ 87640 h 212744"/>
                <a:gd name="connsiteX9" fmla="*/ 2616 w 90883"/>
                <a:gd name="connsiteY9" fmla="*/ 64616 h 212744"/>
                <a:gd name="connsiteX10" fmla="*/ 3140 w 90883"/>
                <a:gd name="connsiteY10" fmla="*/ 59383 h 212744"/>
                <a:gd name="connsiteX11" fmla="*/ 3140 w 90883"/>
                <a:gd name="connsiteY11" fmla="*/ 26417 h 212744"/>
                <a:gd name="connsiteX12" fmla="*/ 15175 w 90883"/>
                <a:gd name="connsiteY12" fmla="*/ 777 h 212744"/>
                <a:gd name="connsiteX13" fmla="*/ 34536 w 90883"/>
                <a:gd name="connsiteY13" fmla="*/ 6009 h 212744"/>
                <a:gd name="connsiteX14" fmla="*/ 32443 w 90883"/>
                <a:gd name="connsiteY14" fmla="*/ 9149 h 212744"/>
                <a:gd name="connsiteX15" fmla="*/ 34013 w 90883"/>
                <a:gd name="connsiteY15" fmla="*/ 8626 h 212744"/>
                <a:gd name="connsiteX16" fmla="*/ 38199 w 90883"/>
                <a:gd name="connsiteY16" fmla="*/ 21708 h 212744"/>
                <a:gd name="connsiteX17" fmla="*/ 63839 w 90883"/>
                <a:gd name="connsiteY17" fmla="*/ 8102 h 212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0883" h="212744">
                  <a:moveTo>
                    <a:pt x="63839" y="8102"/>
                  </a:moveTo>
                  <a:cubicBezTo>
                    <a:pt x="68549" y="18045"/>
                    <a:pt x="73782" y="23801"/>
                    <a:pt x="82677" y="29033"/>
                  </a:cubicBezTo>
                  <a:cubicBezTo>
                    <a:pt x="98899" y="38976"/>
                    <a:pt x="87387" y="68802"/>
                    <a:pt x="79538" y="88687"/>
                  </a:cubicBezTo>
                  <a:cubicBezTo>
                    <a:pt x="74828" y="100199"/>
                    <a:pt x="74305" y="108571"/>
                    <a:pt x="74305" y="115374"/>
                  </a:cubicBezTo>
                  <a:cubicBezTo>
                    <a:pt x="74305" y="120083"/>
                    <a:pt x="74305" y="123746"/>
                    <a:pt x="76398" y="127932"/>
                  </a:cubicBezTo>
                  <a:cubicBezTo>
                    <a:pt x="108841" y="191772"/>
                    <a:pt x="33490" y="240436"/>
                    <a:pt x="15175" y="194911"/>
                  </a:cubicBezTo>
                  <a:cubicBezTo>
                    <a:pt x="9942" y="181829"/>
                    <a:pt x="1570" y="161422"/>
                    <a:pt x="10989" y="131072"/>
                  </a:cubicBezTo>
                  <a:cubicBezTo>
                    <a:pt x="14128" y="120606"/>
                    <a:pt x="16221" y="113280"/>
                    <a:pt x="15698" y="108048"/>
                  </a:cubicBezTo>
                  <a:cubicBezTo>
                    <a:pt x="15175" y="103338"/>
                    <a:pt x="14128" y="98105"/>
                    <a:pt x="9942" y="87640"/>
                  </a:cubicBezTo>
                  <a:cubicBezTo>
                    <a:pt x="4186" y="79791"/>
                    <a:pt x="2093" y="71419"/>
                    <a:pt x="2616" y="64616"/>
                  </a:cubicBezTo>
                  <a:cubicBezTo>
                    <a:pt x="2616" y="63046"/>
                    <a:pt x="3140" y="60953"/>
                    <a:pt x="3140" y="59383"/>
                  </a:cubicBezTo>
                  <a:cubicBezTo>
                    <a:pt x="-1047" y="47348"/>
                    <a:pt x="-1047" y="38976"/>
                    <a:pt x="3140" y="26417"/>
                  </a:cubicBezTo>
                  <a:cubicBezTo>
                    <a:pt x="5756" y="19091"/>
                    <a:pt x="10465" y="2870"/>
                    <a:pt x="15175" y="777"/>
                  </a:cubicBezTo>
                  <a:cubicBezTo>
                    <a:pt x="24594" y="-2363"/>
                    <a:pt x="31920" y="4963"/>
                    <a:pt x="34536" y="6009"/>
                  </a:cubicBezTo>
                  <a:cubicBezTo>
                    <a:pt x="34013" y="7056"/>
                    <a:pt x="32966" y="8102"/>
                    <a:pt x="32443" y="9149"/>
                  </a:cubicBezTo>
                  <a:cubicBezTo>
                    <a:pt x="32966" y="9149"/>
                    <a:pt x="33490" y="8626"/>
                    <a:pt x="34013" y="8626"/>
                  </a:cubicBezTo>
                  <a:cubicBezTo>
                    <a:pt x="33490" y="11765"/>
                    <a:pt x="34536" y="18568"/>
                    <a:pt x="38199" y="21708"/>
                  </a:cubicBezTo>
                  <a:cubicBezTo>
                    <a:pt x="51804" y="18568"/>
                    <a:pt x="55467" y="16998"/>
                    <a:pt x="63839" y="8102"/>
                  </a:cubicBezTo>
                  <a:close/>
                </a:path>
              </a:pathLst>
            </a:custGeom>
            <a:solidFill>
              <a:srgbClr val="139EAB"/>
            </a:solidFill>
            <a:ln w="5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sp>
          <p:nvSpPr>
            <p:cNvPr id="374" name="Freeform: Shape 373">
              <a:extLst>
                <a:ext uri="{FF2B5EF4-FFF2-40B4-BE49-F238E27FC236}">
                  <a16:creationId xmlns:a16="http://schemas.microsoft.com/office/drawing/2014/main" id="{CABAE08F-375F-4804-1188-FC60CD822B42}"/>
                </a:ext>
              </a:extLst>
            </p:cNvPr>
            <p:cNvSpPr/>
            <p:nvPr/>
          </p:nvSpPr>
          <p:spPr>
            <a:xfrm>
              <a:off x="8011095" y="5808626"/>
              <a:ext cx="83214" cy="174304"/>
            </a:xfrm>
            <a:custGeom>
              <a:avLst/>
              <a:gdLst>
                <a:gd name="connsiteX0" fmla="*/ 70810 w 83214"/>
                <a:gd name="connsiteY0" fmla="*/ 6803 h 174304"/>
                <a:gd name="connsiteX1" fmla="*/ 74996 w 83214"/>
                <a:gd name="connsiteY1" fmla="*/ 19361 h 174304"/>
                <a:gd name="connsiteX2" fmla="*/ 73426 w 83214"/>
                <a:gd name="connsiteY2" fmla="*/ 169541 h 174304"/>
                <a:gd name="connsiteX3" fmla="*/ 71856 w 83214"/>
                <a:gd name="connsiteY3" fmla="*/ 173204 h 174304"/>
                <a:gd name="connsiteX4" fmla="*/ 27901 w 83214"/>
                <a:gd name="connsiteY4" fmla="*/ 160122 h 174304"/>
                <a:gd name="connsiteX5" fmla="*/ 3831 w 83214"/>
                <a:gd name="connsiteY5" fmla="*/ 138144 h 174304"/>
                <a:gd name="connsiteX6" fmla="*/ 3831 w 83214"/>
                <a:gd name="connsiteY6" fmla="*/ 138144 h 174304"/>
                <a:gd name="connsiteX7" fmla="*/ 5401 w 83214"/>
                <a:gd name="connsiteY7" fmla="*/ 26164 h 174304"/>
                <a:gd name="connsiteX8" fmla="*/ 13773 w 83214"/>
                <a:gd name="connsiteY8" fmla="*/ 0 h 174304"/>
                <a:gd name="connsiteX9" fmla="*/ 70810 w 83214"/>
                <a:gd name="connsiteY9" fmla="*/ 6803 h 174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3214" h="174304">
                  <a:moveTo>
                    <a:pt x="70810" y="6803"/>
                  </a:moveTo>
                  <a:cubicBezTo>
                    <a:pt x="70810" y="11512"/>
                    <a:pt x="72903" y="15175"/>
                    <a:pt x="74996" y="19361"/>
                  </a:cubicBezTo>
                  <a:cubicBezTo>
                    <a:pt x="92264" y="52851"/>
                    <a:pt x="77612" y="132388"/>
                    <a:pt x="73426" y="169541"/>
                  </a:cubicBezTo>
                  <a:cubicBezTo>
                    <a:pt x="73950" y="171111"/>
                    <a:pt x="73426" y="172680"/>
                    <a:pt x="71856" y="173204"/>
                  </a:cubicBezTo>
                  <a:cubicBezTo>
                    <a:pt x="66100" y="176867"/>
                    <a:pt x="46216" y="171111"/>
                    <a:pt x="27901" y="160122"/>
                  </a:cubicBezTo>
                  <a:cubicBezTo>
                    <a:pt x="13773" y="151749"/>
                    <a:pt x="4354" y="143377"/>
                    <a:pt x="3831" y="138144"/>
                  </a:cubicBezTo>
                  <a:lnTo>
                    <a:pt x="3831" y="138144"/>
                  </a:lnTo>
                  <a:cubicBezTo>
                    <a:pt x="-2448" y="50234"/>
                    <a:pt x="-355" y="44478"/>
                    <a:pt x="5401" y="26164"/>
                  </a:cubicBezTo>
                  <a:cubicBezTo>
                    <a:pt x="8540" y="15698"/>
                    <a:pt x="14296" y="5233"/>
                    <a:pt x="13773" y="0"/>
                  </a:cubicBezTo>
                  <a:cubicBezTo>
                    <a:pt x="20576" y="6803"/>
                    <a:pt x="55635" y="15175"/>
                    <a:pt x="70810" y="6803"/>
                  </a:cubicBezTo>
                  <a:close/>
                </a:path>
              </a:pathLst>
            </a:custGeom>
            <a:solidFill>
              <a:srgbClr val="05345E"/>
            </a:solidFill>
            <a:ln w="5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sp>
          <p:nvSpPr>
            <p:cNvPr id="375" name="Freeform: Shape 374">
              <a:extLst>
                <a:ext uri="{FF2B5EF4-FFF2-40B4-BE49-F238E27FC236}">
                  <a16:creationId xmlns:a16="http://schemas.microsoft.com/office/drawing/2014/main" id="{CC61DEE1-4B86-69D2-7CE1-DD66B7ADA8E2}"/>
                </a:ext>
              </a:extLst>
            </p:cNvPr>
            <p:cNvSpPr/>
            <p:nvPr/>
          </p:nvSpPr>
          <p:spPr>
            <a:xfrm>
              <a:off x="8044753" y="5705541"/>
              <a:ext cx="28780" cy="27210"/>
            </a:xfrm>
            <a:custGeom>
              <a:avLst/>
              <a:gdLst>
                <a:gd name="connsiteX0" fmla="*/ 25117 w 28780"/>
                <a:gd name="connsiteY0" fmla="*/ 0 h 27210"/>
                <a:gd name="connsiteX1" fmla="*/ 0 w 28780"/>
                <a:gd name="connsiteY1" fmla="*/ 15175 h 27210"/>
                <a:gd name="connsiteX2" fmla="*/ 4186 w 28780"/>
                <a:gd name="connsiteY2" fmla="*/ 27210 h 27210"/>
                <a:gd name="connsiteX3" fmla="*/ 28780 w 28780"/>
                <a:gd name="connsiteY3" fmla="*/ 8372 h 27210"/>
                <a:gd name="connsiteX4" fmla="*/ 25117 w 28780"/>
                <a:gd name="connsiteY4" fmla="*/ 0 h 27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80" h="27210">
                  <a:moveTo>
                    <a:pt x="25117" y="0"/>
                  </a:moveTo>
                  <a:cubicBezTo>
                    <a:pt x="20408" y="9942"/>
                    <a:pt x="5756" y="14128"/>
                    <a:pt x="0" y="15175"/>
                  </a:cubicBezTo>
                  <a:lnTo>
                    <a:pt x="4186" y="27210"/>
                  </a:lnTo>
                  <a:cubicBezTo>
                    <a:pt x="17791" y="21454"/>
                    <a:pt x="26164" y="13605"/>
                    <a:pt x="28780" y="8372"/>
                  </a:cubicBezTo>
                  <a:lnTo>
                    <a:pt x="25117" y="0"/>
                  </a:lnTo>
                  <a:close/>
                </a:path>
              </a:pathLst>
            </a:custGeom>
            <a:solidFill>
              <a:srgbClr val="12BDCC"/>
            </a:solidFill>
            <a:ln w="5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grpSp>
          <p:nvGrpSpPr>
            <p:cNvPr id="376" name="Graphic 34">
              <a:extLst>
                <a:ext uri="{FF2B5EF4-FFF2-40B4-BE49-F238E27FC236}">
                  <a16:creationId xmlns:a16="http://schemas.microsoft.com/office/drawing/2014/main" id="{63855A6C-26A6-7410-0477-5452501BFA26}"/>
                </a:ext>
              </a:extLst>
            </p:cNvPr>
            <p:cNvGrpSpPr/>
            <p:nvPr/>
          </p:nvGrpSpPr>
          <p:grpSpPr>
            <a:xfrm>
              <a:off x="7989913" y="6062414"/>
              <a:ext cx="54644" cy="60576"/>
              <a:chOff x="7989913" y="6062414"/>
              <a:chExt cx="54644" cy="60576"/>
            </a:xfrm>
          </p:grpSpPr>
          <p:sp>
            <p:nvSpPr>
              <p:cNvPr id="389" name="Freeform: Shape 388">
                <a:extLst>
                  <a:ext uri="{FF2B5EF4-FFF2-40B4-BE49-F238E27FC236}">
                    <a16:creationId xmlns:a16="http://schemas.microsoft.com/office/drawing/2014/main" id="{39A5B1C2-7117-95BA-D8D2-F2AFA4303230}"/>
                  </a:ext>
                </a:extLst>
              </p:cNvPr>
              <p:cNvSpPr/>
              <p:nvPr/>
            </p:nvSpPr>
            <p:spPr>
              <a:xfrm>
                <a:off x="7999751" y="6062414"/>
                <a:ext cx="42609" cy="53373"/>
              </a:xfrm>
              <a:custGeom>
                <a:avLst/>
                <a:gdLst>
                  <a:gd name="connsiteX0" fmla="*/ 22501 w 42609"/>
                  <a:gd name="connsiteY0" fmla="*/ 9419 h 53373"/>
                  <a:gd name="connsiteX1" fmla="*/ 19884 w 42609"/>
                  <a:gd name="connsiteY1" fmla="*/ 29303 h 53373"/>
                  <a:gd name="connsiteX2" fmla="*/ 1570 w 42609"/>
                  <a:gd name="connsiteY2" fmla="*/ 46571 h 53373"/>
                  <a:gd name="connsiteX3" fmla="*/ 0 w 42609"/>
                  <a:gd name="connsiteY3" fmla="*/ 51281 h 53373"/>
                  <a:gd name="connsiteX4" fmla="*/ 6803 w 42609"/>
                  <a:gd name="connsiteY4" fmla="*/ 52851 h 53373"/>
                  <a:gd name="connsiteX5" fmla="*/ 15698 w 42609"/>
                  <a:gd name="connsiteY5" fmla="*/ 53374 h 53373"/>
                  <a:gd name="connsiteX6" fmla="*/ 28257 w 42609"/>
                  <a:gd name="connsiteY6" fmla="*/ 43955 h 53373"/>
                  <a:gd name="connsiteX7" fmla="*/ 41862 w 42609"/>
                  <a:gd name="connsiteY7" fmla="*/ 28257 h 53373"/>
                  <a:gd name="connsiteX8" fmla="*/ 42385 w 42609"/>
                  <a:gd name="connsiteY8" fmla="*/ 0 h 53373"/>
                  <a:gd name="connsiteX9" fmla="*/ 22501 w 42609"/>
                  <a:gd name="connsiteY9" fmla="*/ 9419 h 53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609" h="53373">
                    <a:moveTo>
                      <a:pt x="22501" y="9419"/>
                    </a:moveTo>
                    <a:cubicBezTo>
                      <a:pt x="23024" y="18315"/>
                      <a:pt x="20931" y="26687"/>
                      <a:pt x="19884" y="29303"/>
                    </a:cubicBezTo>
                    <a:cubicBezTo>
                      <a:pt x="17268" y="36106"/>
                      <a:pt x="6803" y="41862"/>
                      <a:pt x="1570" y="46571"/>
                    </a:cubicBezTo>
                    <a:lnTo>
                      <a:pt x="0" y="51281"/>
                    </a:lnTo>
                    <a:lnTo>
                      <a:pt x="6803" y="52851"/>
                    </a:lnTo>
                    <a:lnTo>
                      <a:pt x="15698" y="53374"/>
                    </a:lnTo>
                    <a:cubicBezTo>
                      <a:pt x="20408" y="50234"/>
                      <a:pt x="25117" y="46048"/>
                      <a:pt x="28257" y="43955"/>
                    </a:cubicBezTo>
                    <a:cubicBezTo>
                      <a:pt x="40292" y="36106"/>
                      <a:pt x="44478" y="35583"/>
                      <a:pt x="41862" y="28257"/>
                    </a:cubicBezTo>
                    <a:cubicBezTo>
                      <a:pt x="40815" y="25117"/>
                      <a:pt x="39246" y="13082"/>
                      <a:pt x="42385" y="0"/>
                    </a:cubicBezTo>
                    <a:lnTo>
                      <a:pt x="22501" y="9419"/>
                    </a:lnTo>
                    <a:close/>
                  </a:path>
                </a:pathLst>
              </a:custGeom>
              <a:solidFill>
                <a:srgbClr val="F0C17D"/>
              </a:solidFill>
              <a:ln w="5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sp>
            <p:nvSpPr>
              <p:cNvPr id="390" name="Freeform: Shape 389">
                <a:extLst>
                  <a:ext uri="{FF2B5EF4-FFF2-40B4-BE49-F238E27FC236}">
                    <a16:creationId xmlns:a16="http://schemas.microsoft.com/office/drawing/2014/main" id="{31FEE80D-AB3B-73F9-FB81-A4BA3AD3E46B}"/>
                  </a:ext>
                </a:extLst>
              </p:cNvPr>
              <p:cNvSpPr/>
              <p:nvPr/>
            </p:nvSpPr>
            <p:spPr>
              <a:xfrm>
                <a:off x="7989913" y="6089101"/>
                <a:ext cx="54644" cy="33889"/>
              </a:xfrm>
              <a:custGeom>
                <a:avLst/>
                <a:gdLst>
                  <a:gd name="connsiteX0" fmla="*/ 14548 w 54644"/>
                  <a:gd name="connsiteY0" fmla="*/ 17791 h 33889"/>
                  <a:gd name="connsiteX1" fmla="*/ 36002 w 54644"/>
                  <a:gd name="connsiteY1" fmla="*/ 16745 h 33889"/>
                  <a:gd name="connsiteX2" fmla="*/ 51177 w 54644"/>
                  <a:gd name="connsiteY2" fmla="*/ 0 h 33889"/>
                  <a:gd name="connsiteX3" fmla="*/ 54317 w 54644"/>
                  <a:gd name="connsiteY3" fmla="*/ 15175 h 33889"/>
                  <a:gd name="connsiteX4" fmla="*/ 53270 w 54644"/>
                  <a:gd name="connsiteY4" fmla="*/ 22501 h 33889"/>
                  <a:gd name="connsiteX5" fmla="*/ 44898 w 54644"/>
                  <a:gd name="connsiteY5" fmla="*/ 25640 h 33889"/>
                  <a:gd name="connsiteX6" fmla="*/ 39142 w 54644"/>
                  <a:gd name="connsiteY6" fmla="*/ 24071 h 33889"/>
                  <a:gd name="connsiteX7" fmla="*/ 39665 w 54644"/>
                  <a:gd name="connsiteY7" fmla="*/ 20408 h 33889"/>
                  <a:gd name="connsiteX8" fmla="*/ 28153 w 54644"/>
                  <a:gd name="connsiteY8" fmla="*/ 30873 h 33889"/>
                  <a:gd name="connsiteX9" fmla="*/ 1466 w 54644"/>
                  <a:gd name="connsiteY9" fmla="*/ 31920 h 33889"/>
                  <a:gd name="connsiteX10" fmla="*/ 14548 w 54644"/>
                  <a:gd name="connsiteY10" fmla="*/ 17791 h 33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644" h="33889">
                    <a:moveTo>
                      <a:pt x="14548" y="17791"/>
                    </a:moveTo>
                    <a:cubicBezTo>
                      <a:pt x="10362" y="24594"/>
                      <a:pt x="25537" y="21977"/>
                      <a:pt x="36002" y="16745"/>
                    </a:cubicBezTo>
                    <a:cubicBezTo>
                      <a:pt x="42805" y="13082"/>
                      <a:pt x="46991" y="6279"/>
                      <a:pt x="51177" y="0"/>
                    </a:cubicBezTo>
                    <a:cubicBezTo>
                      <a:pt x="53794" y="4709"/>
                      <a:pt x="55363" y="8896"/>
                      <a:pt x="54317" y="15175"/>
                    </a:cubicBezTo>
                    <a:lnTo>
                      <a:pt x="53270" y="22501"/>
                    </a:lnTo>
                    <a:lnTo>
                      <a:pt x="44898" y="25640"/>
                    </a:lnTo>
                    <a:lnTo>
                      <a:pt x="39142" y="24071"/>
                    </a:lnTo>
                    <a:lnTo>
                      <a:pt x="39665" y="20408"/>
                    </a:lnTo>
                    <a:cubicBezTo>
                      <a:pt x="31816" y="26687"/>
                      <a:pt x="31293" y="29303"/>
                      <a:pt x="28153" y="30873"/>
                    </a:cubicBezTo>
                    <a:cubicBezTo>
                      <a:pt x="23444" y="33490"/>
                      <a:pt x="5129" y="35583"/>
                      <a:pt x="1466" y="31920"/>
                    </a:cubicBezTo>
                    <a:cubicBezTo>
                      <a:pt x="-4813" y="27210"/>
                      <a:pt x="10885" y="19884"/>
                      <a:pt x="14548" y="17791"/>
                    </a:cubicBezTo>
                    <a:close/>
                  </a:path>
                </a:pathLst>
              </a:custGeom>
              <a:solidFill>
                <a:srgbClr val="042847"/>
              </a:solidFill>
              <a:ln w="5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grpSp>
        <p:grpSp>
          <p:nvGrpSpPr>
            <p:cNvPr id="377" name="Graphic 34">
              <a:extLst>
                <a:ext uri="{FF2B5EF4-FFF2-40B4-BE49-F238E27FC236}">
                  <a16:creationId xmlns:a16="http://schemas.microsoft.com/office/drawing/2014/main" id="{4019BDC9-03C3-17F3-2998-FEF5FC4127B1}"/>
                </a:ext>
              </a:extLst>
            </p:cNvPr>
            <p:cNvGrpSpPr/>
            <p:nvPr/>
          </p:nvGrpSpPr>
          <p:grpSpPr>
            <a:xfrm>
              <a:off x="8020566" y="6077065"/>
              <a:ext cx="54864" cy="61099"/>
              <a:chOff x="8020566" y="6077065"/>
              <a:chExt cx="54864" cy="61099"/>
            </a:xfrm>
          </p:grpSpPr>
          <p:sp>
            <p:nvSpPr>
              <p:cNvPr id="387" name="Freeform: Shape 386">
                <a:extLst>
                  <a:ext uri="{FF2B5EF4-FFF2-40B4-BE49-F238E27FC236}">
                    <a16:creationId xmlns:a16="http://schemas.microsoft.com/office/drawing/2014/main" id="{34DA28DF-1AA4-58FD-1786-BF26A77CB973}"/>
                  </a:ext>
                </a:extLst>
              </p:cNvPr>
              <p:cNvSpPr/>
              <p:nvPr/>
            </p:nvSpPr>
            <p:spPr>
              <a:xfrm>
                <a:off x="8030624" y="6077065"/>
                <a:ext cx="42609" cy="53897"/>
              </a:xfrm>
              <a:custGeom>
                <a:avLst/>
                <a:gdLst>
                  <a:gd name="connsiteX0" fmla="*/ 21977 w 42609"/>
                  <a:gd name="connsiteY0" fmla="*/ 9942 h 53897"/>
                  <a:gd name="connsiteX1" fmla="*/ 19884 w 42609"/>
                  <a:gd name="connsiteY1" fmla="*/ 29827 h 53897"/>
                  <a:gd name="connsiteX2" fmla="*/ 1570 w 42609"/>
                  <a:gd name="connsiteY2" fmla="*/ 47095 h 53897"/>
                  <a:gd name="connsiteX3" fmla="*/ 0 w 42609"/>
                  <a:gd name="connsiteY3" fmla="*/ 51804 h 53897"/>
                  <a:gd name="connsiteX4" fmla="*/ 6803 w 42609"/>
                  <a:gd name="connsiteY4" fmla="*/ 53374 h 53897"/>
                  <a:gd name="connsiteX5" fmla="*/ 15698 w 42609"/>
                  <a:gd name="connsiteY5" fmla="*/ 53897 h 53897"/>
                  <a:gd name="connsiteX6" fmla="*/ 28257 w 42609"/>
                  <a:gd name="connsiteY6" fmla="*/ 44478 h 53897"/>
                  <a:gd name="connsiteX7" fmla="*/ 41862 w 42609"/>
                  <a:gd name="connsiteY7" fmla="*/ 28780 h 53897"/>
                  <a:gd name="connsiteX8" fmla="*/ 42385 w 42609"/>
                  <a:gd name="connsiteY8" fmla="*/ 0 h 53897"/>
                  <a:gd name="connsiteX9" fmla="*/ 21977 w 42609"/>
                  <a:gd name="connsiteY9" fmla="*/ 9942 h 53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609" h="53897">
                    <a:moveTo>
                      <a:pt x="21977" y="9942"/>
                    </a:moveTo>
                    <a:cubicBezTo>
                      <a:pt x="22501" y="18838"/>
                      <a:pt x="20931" y="26687"/>
                      <a:pt x="19884" y="29827"/>
                    </a:cubicBezTo>
                    <a:cubicBezTo>
                      <a:pt x="17268" y="36629"/>
                      <a:pt x="6803" y="42385"/>
                      <a:pt x="1570" y="47095"/>
                    </a:cubicBezTo>
                    <a:lnTo>
                      <a:pt x="0" y="51804"/>
                    </a:lnTo>
                    <a:lnTo>
                      <a:pt x="6803" y="53374"/>
                    </a:lnTo>
                    <a:lnTo>
                      <a:pt x="15698" y="53897"/>
                    </a:lnTo>
                    <a:cubicBezTo>
                      <a:pt x="20408" y="50758"/>
                      <a:pt x="25117" y="46571"/>
                      <a:pt x="28257" y="44478"/>
                    </a:cubicBezTo>
                    <a:cubicBezTo>
                      <a:pt x="40292" y="36629"/>
                      <a:pt x="44478" y="36106"/>
                      <a:pt x="41862" y="28780"/>
                    </a:cubicBezTo>
                    <a:cubicBezTo>
                      <a:pt x="40815" y="25640"/>
                      <a:pt x="38722" y="13605"/>
                      <a:pt x="42385" y="0"/>
                    </a:cubicBezTo>
                    <a:lnTo>
                      <a:pt x="21977" y="9942"/>
                    </a:lnTo>
                    <a:close/>
                  </a:path>
                </a:pathLst>
              </a:custGeom>
              <a:solidFill>
                <a:srgbClr val="FFDBA7"/>
              </a:solidFill>
              <a:ln w="5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sp>
            <p:nvSpPr>
              <p:cNvPr id="388" name="Freeform: Shape 387">
                <a:extLst>
                  <a:ext uri="{FF2B5EF4-FFF2-40B4-BE49-F238E27FC236}">
                    <a16:creationId xmlns:a16="http://schemas.microsoft.com/office/drawing/2014/main" id="{830FD725-DB88-B1D2-05A3-D360716851D3}"/>
                  </a:ext>
                </a:extLst>
              </p:cNvPr>
              <p:cNvSpPr/>
              <p:nvPr/>
            </p:nvSpPr>
            <p:spPr>
              <a:xfrm>
                <a:off x="8020566" y="6104275"/>
                <a:ext cx="54864" cy="33889"/>
              </a:xfrm>
              <a:custGeom>
                <a:avLst/>
                <a:gdLst>
                  <a:gd name="connsiteX0" fmla="*/ 14768 w 54864"/>
                  <a:gd name="connsiteY0" fmla="*/ 17791 h 33889"/>
                  <a:gd name="connsiteX1" fmla="*/ 36222 w 54864"/>
                  <a:gd name="connsiteY1" fmla="*/ 16745 h 33889"/>
                  <a:gd name="connsiteX2" fmla="*/ 51397 w 54864"/>
                  <a:gd name="connsiteY2" fmla="*/ 0 h 33889"/>
                  <a:gd name="connsiteX3" fmla="*/ 54537 w 54864"/>
                  <a:gd name="connsiteY3" fmla="*/ 15175 h 33889"/>
                  <a:gd name="connsiteX4" fmla="*/ 53490 w 54864"/>
                  <a:gd name="connsiteY4" fmla="*/ 22501 h 33889"/>
                  <a:gd name="connsiteX5" fmla="*/ 45118 w 54864"/>
                  <a:gd name="connsiteY5" fmla="*/ 25640 h 33889"/>
                  <a:gd name="connsiteX6" fmla="*/ 39362 w 54864"/>
                  <a:gd name="connsiteY6" fmla="*/ 24071 h 33889"/>
                  <a:gd name="connsiteX7" fmla="*/ 39885 w 54864"/>
                  <a:gd name="connsiteY7" fmla="*/ 20408 h 33889"/>
                  <a:gd name="connsiteX8" fmla="*/ 28373 w 54864"/>
                  <a:gd name="connsiteY8" fmla="*/ 30873 h 33889"/>
                  <a:gd name="connsiteX9" fmla="*/ 1686 w 54864"/>
                  <a:gd name="connsiteY9" fmla="*/ 31920 h 33889"/>
                  <a:gd name="connsiteX10" fmla="*/ 14768 w 54864"/>
                  <a:gd name="connsiteY10" fmla="*/ 17791 h 33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864" h="33889">
                    <a:moveTo>
                      <a:pt x="14768" y="17791"/>
                    </a:moveTo>
                    <a:cubicBezTo>
                      <a:pt x="10582" y="24594"/>
                      <a:pt x="25757" y="21978"/>
                      <a:pt x="36222" y="16745"/>
                    </a:cubicBezTo>
                    <a:cubicBezTo>
                      <a:pt x="43025" y="13082"/>
                      <a:pt x="47211" y="6279"/>
                      <a:pt x="51397" y="0"/>
                    </a:cubicBezTo>
                    <a:cubicBezTo>
                      <a:pt x="54014" y="4709"/>
                      <a:pt x="55584" y="8896"/>
                      <a:pt x="54537" y="15175"/>
                    </a:cubicBezTo>
                    <a:lnTo>
                      <a:pt x="53490" y="22501"/>
                    </a:lnTo>
                    <a:lnTo>
                      <a:pt x="45118" y="25640"/>
                    </a:lnTo>
                    <a:lnTo>
                      <a:pt x="39362" y="24071"/>
                    </a:lnTo>
                    <a:lnTo>
                      <a:pt x="39885" y="20408"/>
                    </a:lnTo>
                    <a:cubicBezTo>
                      <a:pt x="32036" y="26687"/>
                      <a:pt x="31513" y="29303"/>
                      <a:pt x="28373" y="30873"/>
                    </a:cubicBezTo>
                    <a:cubicBezTo>
                      <a:pt x="23664" y="33490"/>
                      <a:pt x="5349" y="35583"/>
                      <a:pt x="1686" y="31920"/>
                    </a:cubicBezTo>
                    <a:cubicBezTo>
                      <a:pt x="-5116" y="26687"/>
                      <a:pt x="10582" y="19361"/>
                      <a:pt x="14768" y="17791"/>
                    </a:cubicBezTo>
                    <a:close/>
                  </a:path>
                </a:pathLst>
              </a:custGeom>
              <a:solidFill>
                <a:srgbClr val="05345E"/>
              </a:solidFill>
              <a:ln w="5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grpSp>
        <p:sp>
          <p:nvSpPr>
            <p:cNvPr id="378" name="Freeform: Shape 377">
              <a:extLst>
                <a:ext uri="{FF2B5EF4-FFF2-40B4-BE49-F238E27FC236}">
                  <a16:creationId xmlns:a16="http://schemas.microsoft.com/office/drawing/2014/main" id="{F5EC74B4-8D87-0B5C-67CF-4E3AA7D41A7D}"/>
                </a:ext>
              </a:extLst>
            </p:cNvPr>
            <p:cNvSpPr/>
            <p:nvPr/>
          </p:nvSpPr>
          <p:spPr>
            <a:xfrm>
              <a:off x="8071865" y="5729031"/>
              <a:ext cx="30309" cy="92078"/>
            </a:xfrm>
            <a:custGeom>
              <a:avLst/>
              <a:gdLst>
                <a:gd name="connsiteX0" fmla="*/ 4284 w 30309"/>
                <a:gd name="connsiteY0" fmla="*/ 6860 h 92078"/>
                <a:gd name="connsiteX1" fmla="*/ 4807 w 30309"/>
                <a:gd name="connsiteY1" fmla="*/ 87967 h 92078"/>
                <a:gd name="connsiteX2" fmla="*/ 26262 w 30309"/>
                <a:gd name="connsiteY2" fmla="*/ 84304 h 92078"/>
                <a:gd name="connsiteX3" fmla="*/ 29401 w 30309"/>
                <a:gd name="connsiteY3" fmla="*/ 15232 h 92078"/>
                <a:gd name="connsiteX4" fmla="*/ 16843 w 30309"/>
                <a:gd name="connsiteY4" fmla="*/ 57 h 92078"/>
                <a:gd name="connsiteX5" fmla="*/ 4284 w 30309"/>
                <a:gd name="connsiteY5" fmla="*/ 6860 h 92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309" h="92078">
                  <a:moveTo>
                    <a:pt x="4284" y="6860"/>
                  </a:moveTo>
                  <a:cubicBezTo>
                    <a:pt x="-5135" y="24651"/>
                    <a:pt x="3761" y="67036"/>
                    <a:pt x="4807" y="87967"/>
                  </a:cubicBezTo>
                  <a:cubicBezTo>
                    <a:pt x="13180" y="90583"/>
                    <a:pt x="24692" y="97386"/>
                    <a:pt x="26262" y="84304"/>
                  </a:cubicBezTo>
                  <a:cubicBezTo>
                    <a:pt x="28355" y="62327"/>
                    <a:pt x="32018" y="33547"/>
                    <a:pt x="29401" y="15232"/>
                  </a:cubicBezTo>
                  <a:cubicBezTo>
                    <a:pt x="28355" y="6860"/>
                    <a:pt x="23122" y="57"/>
                    <a:pt x="16843" y="57"/>
                  </a:cubicBezTo>
                  <a:cubicBezTo>
                    <a:pt x="12133" y="-466"/>
                    <a:pt x="6377" y="2673"/>
                    <a:pt x="4284" y="6860"/>
                  </a:cubicBezTo>
                  <a:close/>
                </a:path>
              </a:pathLst>
            </a:custGeom>
            <a:solidFill>
              <a:srgbClr val="12BDCC"/>
            </a:solidFill>
            <a:ln w="5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sp>
          <p:nvSpPr>
            <p:cNvPr id="379" name="Freeform: Shape 378">
              <a:extLst>
                <a:ext uri="{FF2B5EF4-FFF2-40B4-BE49-F238E27FC236}">
                  <a16:creationId xmlns:a16="http://schemas.microsoft.com/office/drawing/2014/main" id="{F5430F87-AA85-01F8-1DF0-5D0DA3ADCD0E}"/>
                </a:ext>
              </a:extLst>
            </p:cNvPr>
            <p:cNvSpPr/>
            <p:nvPr/>
          </p:nvSpPr>
          <p:spPr>
            <a:xfrm>
              <a:off x="7981437" y="5745833"/>
              <a:ext cx="92619" cy="72211"/>
            </a:xfrm>
            <a:custGeom>
              <a:avLst/>
              <a:gdLst>
                <a:gd name="connsiteX0" fmla="*/ 65409 w 92619"/>
                <a:gd name="connsiteY0" fmla="*/ 3663 h 72211"/>
                <a:gd name="connsiteX1" fmla="*/ 0 w 92619"/>
                <a:gd name="connsiteY1" fmla="*/ 0 h 72211"/>
                <a:gd name="connsiteX2" fmla="*/ 31396 w 92619"/>
                <a:gd name="connsiteY2" fmla="*/ 68549 h 72211"/>
                <a:gd name="connsiteX3" fmla="*/ 92619 w 92619"/>
                <a:gd name="connsiteY3" fmla="*/ 72212 h 72211"/>
              </a:gdLst>
              <a:ahLst/>
              <a:cxnLst>
                <a:cxn ang="0">
                  <a:pos x="connsiteX0" y="connsiteY0"/>
                </a:cxn>
                <a:cxn ang="0">
                  <a:pos x="connsiteX1" y="connsiteY1"/>
                </a:cxn>
                <a:cxn ang="0">
                  <a:pos x="connsiteX2" y="connsiteY2"/>
                </a:cxn>
                <a:cxn ang="0">
                  <a:pos x="connsiteX3" y="connsiteY3"/>
                </a:cxn>
              </a:cxnLst>
              <a:rect l="l" t="t" r="r" b="b"/>
              <a:pathLst>
                <a:path w="92619" h="72211">
                  <a:moveTo>
                    <a:pt x="65409" y="3663"/>
                  </a:moveTo>
                  <a:lnTo>
                    <a:pt x="0" y="0"/>
                  </a:lnTo>
                  <a:lnTo>
                    <a:pt x="31396" y="68549"/>
                  </a:lnTo>
                  <a:lnTo>
                    <a:pt x="92619" y="72212"/>
                  </a:lnTo>
                  <a:close/>
                </a:path>
              </a:pathLst>
            </a:custGeom>
            <a:solidFill>
              <a:srgbClr val="471A03"/>
            </a:solidFill>
            <a:ln w="5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sp>
          <p:nvSpPr>
            <p:cNvPr id="380" name="Freeform: Shape 379">
              <a:extLst>
                <a:ext uri="{FF2B5EF4-FFF2-40B4-BE49-F238E27FC236}">
                  <a16:creationId xmlns:a16="http://schemas.microsoft.com/office/drawing/2014/main" id="{7CB45C4A-A8EA-B593-8F3C-6740F5449EBC}"/>
                </a:ext>
              </a:extLst>
            </p:cNvPr>
            <p:cNvSpPr/>
            <p:nvPr/>
          </p:nvSpPr>
          <p:spPr>
            <a:xfrm>
              <a:off x="7989286" y="5765194"/>
              <a:ext cx="30349" cy="34012"/>
            </a:xfrm>
            <a:custGeom>
              <a:avLst/>
              <a:gdLst>
                <a:gd name="connsiteX0" fmla="*/ 30350 w 30349"/>
                <a:gd name="connsiteY0" fmla="*/ 22501 h 34012"/>
                <a:gd name="connsiteX1" fmla="*/ 20931 w 30349"/>
                <a:gd name="connsiteY1" fmla="*/ 12559 h 34012"/>
                <a:gd name="connsiteX2" fmla="*/ 0 w 30349"/>
                <a:gd name="connsiteY2" fmla="*/ 0 h 34012"/>
                <a:gd name="connsiteX3" fmla="*/ 6803 w 30349"/>
                <a:gd name="connsiteY3" fmla="*/ 21977 h 34012"/>
                <a:gd name="connsiteX4" fmla="*/ 20408 w 30349"/>
                <a:gd name="connsiteY4" fmla="*/ 31396 h 34012"/>
                <a:gd name="connsiteX5" fmla="*/ 28257 w 30349"/>
                <a:gd name="connsiteY5" fmla="*/ 34013 h 34012"/>
                <a:gd name="connsiteX6" fmla="*/ 30350 w 30349"/>
                <a:gd name="connsiteY6" fmla="*/ 22501 h 34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349" h="34012">
                  <a:moveTo>
                    <a:pt x="30350" y="22501"/>
                  </a:moveTo>
                  <a:cubicBezTo>
                    <a:pt x="26687" y="18838"/>
                    <a:pt x="24071" y="15175"/>
                    <a:pt x="20931" y="12559"/>
                  </a:cubicBezTo>
                  <a:cubicBezTo>
                    <a:pt x="15175" y="7849"/>
                    <a:pt x="8372" y="5233"/>
                    <a:pt x="0" y="0"/>
                  </a:cubicBezTo>
                  <a:cubicBezTo>
                    <a:pt x="1570" y="8372"/>
                    <a:pt x="4186" y="12559"/>
                    <a:pt x="6803" y="21977"/>
                  </a:cubicBezTo>
                  <a:cubicBezTo>
                    <a:pt x="8372" y="28780"/>
                    <a:pt x="12035" y="28257"/>
                    <a:pt x="20408" y="31396"/>
                  </a:cubicBezTo>
                  <a:lnTo>
                    <a:pt x="28257" y="34013"/>
                  </a:lnTo>
                  <a:lnTo>
                    <a:pt x="30350" y="22501"/>
                  </a:lnTo>
                  <a:close/>
                </a:path>
              </a:pathLst>
            </a:custGeom>
            <a:solidFill>
              <a:srgbClr val="FFDBA7"/>
            </a:solidFill>
            <a:ln w="5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sp>
          <p:nvSpPr>
            <p:cNvPr id="381" name="Freeform: Shape 380">
              <a:extLst>
                <a:ext uri="{FF2B5EF4-FFF2-40B4-BE49-F238E27FC236}">
                  <a16:creationId xmlns:a16="http://schemas.microsoft.com/office/drawing/2014/main" id="{D73E6FDE-D200-8982-942D-58178113E5DD}"/>
                </a:ext>
              </a:extLst>
            </p:cNvPr>
            <p:cNvSpPr/>
            <p:nvPr/>
          </p:nvSpPr>
          <p:spPr>
            <a:xfrm>
              <a:off x="8012341" y="5785078"/>
              <a:ext cx="85785" cy="42250"/>
            </a:xfrm>
            <a:custGeom>
              <a:avLst/>
              <a:gdLst>
                <a:gd name="connsiteX0" fmla="*/ 6771 w 85785"/>
                <a:gd name="connsiteY0" fmla="*/ 0 h 42250"/>
                <a:gd name="connsiteX1" fmla="*/ 63285 w 85785"/>
                <a:gd name="connsiteY1" fmla="*/ 12559 h 42250"/>
                <a:gd name="connsiteX2" fmla="*/ 85786 w 85785"/>
                <a:gd name="connsiteY2" fmla="*/ 20931 h 42250"/>
                <a:gd name="connsiteX3" fmla="*/ 68518 w 85785"/>
                <a:gd name="connsiteY3" fmla="*/ 41862 h 42250"/>
                <a:gd name="connsiteX4" fmla="*/ 2062 w 85785"/>
                <a:gd name="connsiteY4" fmla="*/ 16745 h 42250"/>
                <a:gd name="connsiteX5" fmla="*/ 6771 w 85785"/>
                <a:gd name="connsiteY5" fmla="*/ 0 h 42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785" h="42250">
                  <a:moveTo>
                    <a:pt x="6771" y="0"/>
                  </a:moveTo>
                  <a:cubicBezTo>
                    <a:pt x="25609" y="4186"/>
                    <a:pt x="46540" y="7849"/>
                    <a:pt x="63285" y="12559"/>
                  </a:cubicBezTo>
                  <a:cubicBezTo>
                    <a:pt x="70611" y="14652"/>
                    <a:pt x="77937" y="17791"/>
                    <a:pt x="85786" y="20931"/>
                  </a:cubicBezTo>
                  <a:cubicBezTo>
                    <a:pt x="85786" y="37676"/>
                    <a:pt x="80030" y="43955"/>
                    <a:pt x="68518" y="41862"/>
                  </a:cubicBezTo>
                  <a:cubicBezTo>
                    <a:pt x="54389" y="39246"/>
                    <a:pt x="18807" y="24594"/>
                    <a:pt x="2062" y="16745"/>
                  </a:cubicBezTo>
                  <a:cubicBezTo>
                    <a:pt x="-3694" y="13605"/>
                    <a:pt x="4155" y="0"/>
                    <a:pt x="6771" y="0"/>
                  </a:cubicBezTo>
                  <a:close/>
                </a:path>
              </a:pathLst>
            </a:custGeom>
            <a:solidFill>
              <a:srgbClr val="12BDCC"/>
            </a:solidFill>
            <a:ln w="5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sp>
          <p:nvSpPr>
            <p:cNvPr id="382" name="Freeform: Shape 381">
              <a:extLst>
                <a:ext uri="{FF2B5EF4-FFF2-40B4-BE49-F238E27FC236}">
                  <a16:creationId xmlns:a16="http://schemas.microsoft.com/office/drawing/2014/main" id="{E9086113-4DF1-6922-4481-DB26B6888CA7}"/>
                </a:ext>
              </a:extLst>
            </p:cNvPr>
            <p:cNvSpPr/>
            <p:nvPr/>
          </p:nvSpPr>
          <p:spPr>
            <a:xfrm>
              <a:off x="8035683" y="5701878"/>
              <a:ext cx="9592" cy="25117"/>
            </a:xfrm>
            <a:custGeom>
              <a:avLst/>
              <a:gdLst>
                <a:gd name="connsiteX0" fmla="*/ 8023 w 9592"/>
                <a:gd name="connsiteY0" fmla="*/ 0 h 25117"/>
                <a:gd name="connsiteX1" fmla="*/ 9593 w 9592"/>
                <a:gd name="connsiteY1" fmla="*/ 18315 h 25117"/>
                <a:gd name="connsiteX2" fmla="*/ 697 w 9592"/>
                <a:gd name="connsiteY2" fmla="*/ 25117 h 25117"/>
                <a:gd name="connsiteX3" fmla="*/ 3313 w 9592"/>
                <a:gd name="connsiteY3" fmla="*/ 0 h 25117"/>
                <a:gd name="connsiteX4" fmla="*/ 8023 w 9592"/>
                <a:gd name="connsiteY4" fmla="*/ 0 h 251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92" h="25117">
                  <a:moveTo>
                    <a:pt x="8023" y="0"/>
                  </a:moveTo>
                  <a:cubicBezTo>
                    <a:pt x="6976" y="5233"/>
                    <a:pt x="7500" y="14652"/>
                    <a:pt x="9593" y="18315"/>
                  </a:cubicBezTo>
                  <a:lnTo>
                    <a:pt x="697" y="25117"/>
                  </a:lnTo>
                  <a:cubicBezTo>
                    <a:pt x="-1396" y="18838"/>
                    <a:pt x="1744" y="6279"/>
                    <a:pt x="3313" y="0"/>
                  </a:cubicBezTo>
                  <a:lnTo>
                    <a:pt x="8023" y="0"/>
                  </a:lnTo>
                  <a:close/>
                </a:path>
              </a:pathLst>
            </a:custGeom>
            <a:solidFill>
              <a:srgbClr val="12BDCC"/>
            </a:solidFill>
            <a:ln w="5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grpSp>
          <p:nvGrpSpPr>
            <p:cNvPr id="383" name="Graphic 34">
              <a:extLst>
                <a:ext uri="{FF2B5EF4-FFF2-40B4-BE49-F238E27FC236}">
                  <a16:creationId xmlns:a16="http://schemas.microsoft.com/office/drawing/2014/main" id="{BE46E88D-635F-5C0C-4B58-5A37E51AA0C6}"/>
                </a:ext>
              </a:extLst>
            </p:cNvPr>
            <p:cNvGrpSpPr/>
            <p:nvPr/>
          </p:nvGrpSpPr>
          <p:grpSpPr>
            <a:xfrm>
              <a:off x="8025392" y="5625089"/>
              <a:ext cx="76731" cy="102952"/>
              <a:chOff x="8025392" y="5625089"/>
              <a:chExt cx="76731" cy="102952"/>
            </a:xfrm>
          </p:grpSpPr>
          <p:sp>
            <p:nvSpPr>
              <p:cNvPr id="384" name="Freeform: Shape 383">
                <a:extLst>
                  <a:ext uri="{FF2B5EF4-FFF2-40B4-BE49-F238E27FC236}">
                    <a16:creationId xmlns:a16="http://schemas.microsoft.com/office/drawing/2014/main" id="{D41CD2F1-49B6-EF45-8C11-C8422490C0A4}"/>
                  </a:ext>
                </a:extLst>
              </p:cNvPr>
              <p:cNvSpPr/>
              <p:nvPr/>
            </p:nvSpPr>
            <p:spPr>
              <a:xfrm>
                <a:off x="8025392" y="5627243"/>
                <a:ext cx="53897" cy="92949"/>
              </a:xfrm>
              <a:custGeom>
                <a:avLst/>
                <a:gdLst>
                  <a:gd name="connsiteX0" fmla="*/ 48664 w 53897"/>
                  <a:gd name="connsiteY0" fmla="*/ 2947 h 92949"/>
                  <a:gd name="connsiteX1" fmla="*/ 23547 w 53897"/>
                  <a:gd name="connsiteY1" fmla="*/ 2947 h 92949"/>
                  <a:gd name="connsiteX2" fmla="*/ 0 w 53897"/>
                  <a:gd name="connsiteY2" fmla="*/ 92950 h 92949"/>
                  <a:gd name="connsiteX3" fmla="*/ 18838 w 53897"/>
                  <a:gd name="connsiteY3" fmla="*/ 71496 h 92949"/>
                  <a:gd name="connsiteX4" fmla="*/ 39246 w 53897"/>
                  <a:gd name="connsiteY4" fmla="*/ 57367 h 92949"/>
                  <a:gd name="connsiteX5" fmla="*/ 53897 w 53897"/>
                  <a:gd name="connsiteY5" fmla="*/ 41669 h 92949"/>
                  <a:gd name="connsiteX6" fmla="*/ 48664 w 53897"/>
                  <a:gd name="connsiteY6" fmla="*/ 2947 h 92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897" h="92949">
                    <a:moveTo>
                      <a:pt x="48664" y="2947"/>
                    </a:moveTo>
                    <a:cubicBezTo>
                      <a:pt x="37152" y="-716"/>
                      <a:pt x="28780" y="-1240"/>
                      <a:pt x="23547" y="2947"/>
                    </a:cubicBezTo>
                    <a:cubicBezTo>
                      <a:pt x="1047" y="21785"/>
                      <a:pt x="2616" y="65740"/>
                      <a:pt x="0" y="92950"/>
                    </a:cubicBezTo>
                    <a:cubicBezTo>
                      <a:pt x="10465" y="87717"/>
                      <a:pt x="16745" y="84054"/>
                      <a:pt x="18838" y="71496"/>
                    </a:cubicBezTo>
                    <a:cubicBezTo>
                      <a:pt x="20408" y="62077"/>
                      <a:pt x="31396" y="66263"/>
                      <a:pt x="39246" y="57367"/>
                    </a:cubicBezTo>
                    <a:cubicBezTo>
                      <a:pt x="43432" y="53181"/>
                      <a:pt x="48141" y="47425"/>
                      <a:pt x="53897" y="41669"/>
                    </a:cubicBezTo>
                    <a:lnTo>
                      <a:pt x="48664" y="2947"/>
                    </a:lnTo>
                    <a:close/>
                  </a:path>
                </a:pathLst>
              </a:custGeom>
              <a:solidFill>
                <a:srgbClr val="632404"/>
              </a:solidFill>
              <a:ln w="5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sp>
            <p:nvSpPr>
              <p:cNvPr id="385" name="Freeform: Shape 384">
                <a:extLst>
                  <a:ext uri="{FF2B5EF4-FFF2-40B4-BE49-F238E27FC236}">
                    <a16:creationId xmlns:a16="http://schemas.microsoft.com/office/drawing/2014/main" id="{E189DB7C-38EB-4B90-33D7-9AB5D32968C9}"/>
                  </a:ext>
                </a:extLst>
              </p:cNvPr>
              <p:cNvSpPr/>
              <p:nvPr/>
            </p:nvSpPr>
            <p:spPr>
              <a:xfrm>
                <a:off x="8032290" y="5632282"/>
                <a:ext cx="63220" cy="68758"/>
              </a:xfrm>
              <a:custGeom>
                <a:avLst/>
                <a:gdLst>
                  <a:gd name="connsiteX0" fmla="*/ 20312 w 63220"/>
                  <a:gd name="connsiteY0" fmla="*/ 0 h 68758"/>
                  <a:gd name="connsiteX1" fmla="*/ 1997 w 63220"/>
                  <a:gd name="connsiteY1" fmla="*/ 38199 h 68758"/>
                  <a:gd name="connsiteX2" fmla="*/ 427 w 63220"/>
                  <a:gd name="connsiteY2" fmla="*/ 55467 h 68758"/>
                  <a:gd name="connsiteX3" fmla="*/ 6183 w 63220"/>
                  <a:gd name="connsiteY3" fmla="*/ 67502 h 68758"/>
                  <a:gd name="connsiteX4" fmla="*/ 46475 w 63220"/>
                  <a:gd name="connsiteY4" fmla="*/ 58083 h 68758"/>
                  <a:gd name="connsiteX5" fmla="*/ 63220 w 63220"/>
                  <a:gd name="connsiteY5" fmla="*/ 25640 h 68758"/>
                  <a:gd name="connsiteX6" fmla="*/ 20312 w 63220"/>
                  <a:gd name="connsiteY6" fmla="*/ 0 h 68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220" h="68758">
                    <a:moveTo>
                      <a:pt x="20312" y="0"/>
                    </a:moveTo>
                    <a:cubicBezTo>
                      <a:pt x="5137" y="13082"/>
                      <a:pt x="7230" y="25640"/>
                      <a:pt x="1997" y="38199"/>
                    </a:cubicBezTo>
                    <a:cubicBezTo>
                      <a:pt x="-619" y="45002"/>
                      <a:pt x="-96" y="51281"/>
                      <a:pt x="427" y="55467"/>
                    </a:cubicBezTo>
                    <a:cubicBezTo>
                      <a:pt x="951" y="61746"/>
                      <a:pt x="3044" y="65409"/>
                      <a:pt x="6183" y="67502"/>
                    </a:cubicBezTo>
                    <a:cubicBezTo>
                      <a:pt x="11939" y="71165"/>
                      <a:pt x="42289" y="66456"/>
                      <a:pt x="46475" y="58083"/>
                    </a:cubicBezTo>
                    <a:lnTo>
                      <a:pt x="63220" y="25640"/>
                    </a:lnTo>
                    <a:lnTo>
                      <a:pt x="20312" y="0"/>
                    </a:lnTo>
                    <a:close/>
                  </a:path>
                </a:pathLst>
              </a:custGeom>
              <a:solidFill>
                <a:srgbClr val="FFDBA7"/>
              </a:solidFill>
              <a:ln w="5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sp>
            <p:nvSpPr>
              <p:cNvPr id="386" name="Freeform: Shape 385">
                <a:extLst>
                  <a:ext uri="{FF2B5EF4-FFF2-40B4-BE49-F238E27FC236}">
                    <a16:creationId xmlns:a16="http://schemas.microsoft.com/office/drawing/2014/main" id="{808B9A67-8CC1-5015-CCC8-D4A18D90AA39}"/>
                  </a:ext>
                </a:extLst>
              </p:cNvPr>
              <p:cNvSpPr/>
              <p:nvPr/>
            </p:nvSpPr>
            <p:spPr>
              <a:xfrm>
                <a:off x="8045535" y="5625089"/>
                <a:ext cx="56588" cy="102952"/>
              </a:xfrm>
              <a:custGeom>
                <a:avLst/>
                <a:gdLst>
                  <a:gd name="connsiteX0" fmla="*/ 24858 w 56588"/>
                  <a:gd name="connsiteY0" fmla="*/ 57951 h 102952"/>
                  <a:gd name="connsiteX1" fmla="*/ 33231 w 56588"/>
                  <a:gd name="connsiteY1" fmla="*/ 51671 h 102952"/>
                  <a:gd name="connsiteX2" fmla="*/ 24335 w 56588"/>
                  <a:gd name="connsiteY2" fmla="*/ 68416 h 102952"/>
                  <a:gd name="connsiteX3" fmla="*/ 10730 w 56588"/>
                  <a:gd name="connsiteY3" fmla="*/ 102952 h 102952"/>
                  <a:gd name="connsiteX4" fmla="*/ 54162 w 56588"/>
                  <a:gd name="connsiteY4" fmla="*/ 48532 h 102952"/>
                  <a:gd name="connsiteX5" fmla="*/ 24858 w 56588"/>
                  <a:gd name="connsiteY5" fmla="*/ 391 h 102952"/>
                  <a:gd name="connsiteX6" fmla="*/ 2881 w 56588"/>
                  <a:gd name="connsiteY6" fmla="*/ 8763 h 102952"/>
                  <a:gd name="connsiteX7" fmla="*/ 24858 w 56588"/>
                  <a:gd name="connsiteY7" fmla="*/ 57951 h 102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588" h="102952">
                    <a:moveTo>
                      <a:pt x="24858" y="57951"/>
                    </a:moveTo>
                    <a:cubicBezTo>
                      <a:pt x="27475" y="50625"/>
                      <a:pt x="31661" y="51148"/>
                      <a:pt x="33231" y="51671"/>
                    </a:cubicBezTo>
                    <a:cubicBezTo>
                      <a:pt x="40033" y="55334"/>
                      <a:pt x="29044" y="64230"/>
                      <a:pt x="24335" y="68416"/>
                    </a:cubicBezTo>
                    <a:cubicBezTo>
                      <a:pt x="21195" y="75742"/>
                      <a:pt x="13346" y="87777"/>
                      <a:pt x="10730" y="102952"/>
                    </a:cubicBezTo>
                    <a:cubicBezTo>
                      <a:pt x="40033" y="87777"/>
                      <a:pt x="46313" y="72602"/>
                      <a:pt x="54162" y="48532"/>
                    </a:cubicBezTo>
                    <a:cubicBezTo>
                      <a:pt x="60964" y="27077"/>
                      <a:pt x="54162" y="3530"/>
                      <a:pt x="24858" y="391"/>
                    </a:cubicBezTo>
                    <a:cubicBezTo>
                      <a:pt x="18579" y="-656"/>
                      <a:pt x="8637" y="-133"/>
                      <a:pt x="2881" y="8763"/>
                    </a:cubicBezTo>
                    <a:cubicBezTo>
                      <a:pt x="-9678" y="27077"/>
                      <a:pt x="22765" y="40683"/>
                      <a:pt x="24858" y="57951"/>
                    </a:cubicBezTo>
                    <a:close/>
                  </a:path>
                </a:pathLst>
              </a:custGeom>
              <a:solidFill>
                <a:srgbClr val="632404"/>
              </a:solidFill>
              <a:ln w="5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grpSp>
      </p:grpSp>
      <p:sp>
        <p:nvSpPr>
          <p:cNvPr id="391" name="Oval 390">
            <a:extLst>
              <a:ext uri="{FF2B5EF4-FFF2-40B4-BE49-F238E27FC236}">
                <a16:creationId xmlns:a16="http://schemas.microsoft.com/office/drawing/2014/main" id="{B51E05ED-9375-DB01-2999-676193B219B7}"/>
              </a:ext>
            </a:extLst>
          </p:cNvPr>
          <p:cNvSpPr/>
          <p:nvPr userDrawn="1"/>
        </p:nvSpPr>
        <p:spPr>
          <a:xfrm>
            <a:off x="4894437" y="2228200"/>
            <a:ext cx="149818" cy="8897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Narrow"/>
              <a:ea typeface="+mn-ea"/>
              <a:cs typeface="+mn-cs"/>
            </a:endParaRPr>
          </a:p>
        </p:txBody>
      </p:sp>
      <p:sp>
        <p:nvSpPr>
          <p:cNvPr id="392" name="Oval 391">
            <a:extLst>
              <a:ext uri="{FF2B5EF4-FFF2-40B4-BE49-F238E27FC236}">
                <a16:creationId xmlns:a16="http://schemas.microsoft.com/office/drawing/2014/main" id="{FDC604E7-F832-3EF8-3CAF-88C4F1626A51}"/>
              </a:ext>
            </a:extLst>
          </p:cNvPr>
          <p:cNvSpPr/>
          <p:nvPr userDrawn="1"/>
        </p:nvSpPr>
        <p:spPr>
          <a:xfrm>
            <a:off x="9209563" y="2579955"/>
            <a:ext cx="153686" cy="4571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Narrow"/>
              <a:ea typeface="+mn-ea"/>
              <a:cs typeface="+mn-cs"/>
            </a:endParaRPr>
          </a:p>
        </p:txBody>
      </p:sp>
      <p:sp>
        <p:nvSpPr>
          <p:cNvPr id="394" name="Star: 5 Points 393">
            <a:extLst>
              <a:ext uri="{FF2B5EF4-FFF2-40B4-BE49-F238E27FC236}">
                <a16:creationId xmlns:a16="http://schemas.microsoft.com/office/drawing/2014/main" id="{C69FC6E1-3B8C-9E89-3353-8D58F1222115}"/>
              </a:ext>
            </a:extLst>
          </p:cNvPr>
          <p:cNvSpPr/>
          <p:nvPr userDrawn="1"/>
        </p:nvSpPr>
        <p:spPr>
          <a:xfrm>
            <a:off x="11009931" y="2440383"/>
            <a:ext cx="149817" cy="149817"/>
          </a:xfrm>
          <a:prstGeom prst="star5">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Narrow"/>
              <a:ea typeface="+mn-ea"/>
              <a:cs typeface="+mn-cs"/>
            </a:endParaRPr>
          </a:p>
        </p:txBody>
      </p:sp>
      <p:sp>
        <p:nvSpPr>
          <p:cNvPr id="395" name="Oval 394">
            <a:extLst>
              <a:ext uri="{FF2B5EF4-FFF2-40B4-BE49-F238E27FC236}">
                <a16:creationId xmlns:a16="http://schemas.microsoft.com/office/drawing/2014/main" id="{1DD18A5E-7056-E0FB-CC44-D4FA9BC19A5D}"/>
              </a:ext>
            </a:extLst>
          </p:cNvPr>
          <p:cNvSpPr/>
          <p:nvPr userDrawn="1"/>
        </p:nvSpPr>
        <p:spPr>
          <a:xfrm>
            <a:off x="5830930" y="3429000"/>
            <a:ext cx="149818" cy="8897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Narrow"/>
              <a:ea typeface="+mn-ea"/>
              <a:cs typeface="+mn-cs"/>
            </a:endParaRPr>
          </a:p>
        </p:txBody>
      </p:sp>
      <p:sp>
        <p:nvSpPr>
          <p:cNvPr id="396" name="Freeform: Shape 395">
            <a:extLst>
              <a:ext uri="{FF2B5EF4-FFF2-40B4-BE49-F238E27FC236}">
                <a16:creationId xmlns:a16="http://schemas.microsoft.com/office/drawing/2014/main" id="{C5E4CAE1-B9BF-E420-D4CC-24BB14DEFE35}"/>
              </a:ext>
            </a:extLst>
          </p:cNvPr>
          <p:cNvSpPr/>
          <p:nvPr userDrawn="1"/>
        </p:nvSpPr>
        <p:spPr>
          <a:xfrm>
            <a:off x="7489551" y="2418985"/>
            <a:ext cx="141116" cy="75061"/>
          </a:xfrm>
          <a:custGeom>
            <a:avLst/>
            <a:gdLst>
              <a:gd name="connsiteX0" fmla="*/ 141116 w 141116"/>
              <a:gd name="connsiteY0" fmla="*/ 37531 h 75061"/>
              <a:gd name="connsiteX1" fmla="*/ 70558 w 141116"/>
              <a:gd name="connsiteY1" fmla="*/ 75062 h 75061"/>
              <a:gd name="connsiteX2" fmla="*/ 0 w 141116"/>
              <a:gd name="connsiteY2" fmla="*/ 37531 h 75061"/>
              <a:gd name="connsiteX3" fmla="*/ 70558 w 141116"/>
              <a:gd name="connsiteY3" fmla="*/ 0 h 75061"/>
              <a:gd name="connsiteX4" fmla="*/ 141116 w 141116"/>
              <a:gd name="connsiteY4" fmla="*/ 37531 h 750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116" h="75061">
                <a:moveTo>
                  <a:pt x="141116" y="37531"/>
                </a:moveTo>
                <a:cubicBezTo>
                  <a:pt x="141116" y="58259"/>
                  <a:pt x="109527" y="75062"/>
                  <a:pt x="70558" y="75062"/>
                </a:cubicBezTo>
                <a:cubicBezTo>
                  <a:pt x="31590" y="75062"/>
                  <a:pt x="0" y="58259"/>
                  <a:pt x="0" y="37531"/>
                </a:cubicBezTo>
                <a:cubicBezTo>
                  <a:pt x="0" y="16803"/>
                  <a:pt x="31590" y="0"/>
                  <a:pt x="70558" y="0"/>
                </a:cubicBezTo>
                <a:cubicBezTo>
                  <a:pt x="109527" y="0"/>
                  <a:pt x="141116" y="16803"/>
                  <a:pt x="141116" y="37531"/>
                </a:cubicBezTo>
                <a:close/>
              </a:path>
            </a:pathLst>
          </a:custGeom>
          <a:solidFill>
            <a:srgbClr val="F15A24"/>
          </a:solidFill>
          <a:ln w="30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grpSp>
        <p:nvGrpSpPr>
          <p:cNvPr id="397" name="Group 396">
            <a:extLst>
              <a:ext uri="{FF2B5EF4-FFF2-40B4-BE49-F238E27FC236}">
                <a16:creationId xmlns:a16="http://schemas.microsoft.com/office/drawing/2014/main" id="{4B5277F7-456D-9E41-1C75-848AAA62F9B5}"/>
              </a:ext>
            </a:extLst>
          </p:cNvPr>
          <p:cNvGrpSpPr/>
          <p:nvPr userDrawn="1"/>
        </p:nvGrpSpPr>
        <p:grpSpPr>
          <a:xfrm>
            <a:off x="5820271" y="4253498"/>
            <a:ext cx="779521" cy="886983"/>
            <a:chOff x="5251146" y="3845969"/>
            <a:chExt cx="729602" cy="996317"/>
          </a:xfrm>
        </p:grpSpPr>
        <p:grpSp>
          <p:nvGrpSpPr>
            <p:cNvPr id="398" name="Graphic 34">
              <a:extLst>
                <a:ext uri="{FF2B5EF4-FFF2-40B4-BE49-F238E27FC236}">
                  <a16:creationId xmlns:a16="http://schemas.microsoft.com/office/drawing/2014/main" id="{DB31D88D-5600-ADDE-FC42-7DA4E01AF280}"/>
                </a:ext>
              </a:extLst>
            </p:cNvPr>
            <p:cNvGrpSpPr/>
            <p:nvPr/>
          </p:nvGrpSpPr>
          <p:grpSpPr>
            <a:xfrm flipH="1">
              <a:off x="5419275" y="3845969"/>
              <a:ext cx="190268" cy="887742"/>
              <a:chOff x="8134000" y="5574644"/>
              <a:chExt cx="132097" cy="561653"/>
            </a:xfrm>
          </p:grpSpPr>
          <p:grpSp>
            <p:nvGrpSpPr>
              <p:cNvPr id="425" name="Graphic 34">
                <a:extLst>
                  <a:ext uri="{FF2B5EF4-FFF2-40B4-BE49-F238E27FC236}">
                    <a16:creationId xmlns:a16="http://schemas.microsoft.com/office/drawing/2014/main" id="{F79679AD-F3AD-F3D8-17CD-931360DAA14D}"/>
                  </a:ext>
                </a:extLst>
              </p:cNvPr>
              <p:cNvGrpSpPr/>
              <p:nvPr/>
            </p:nvGrpSpPr>
            <p:grpSpPr>
              <a:xfrm>
                <a:off x="8150454" y="5647457"/>
                <a:ext cx="43431" cy="219251"/>
                <a:chOff x="8150454" y="5647457"/>
                <a:chExt cx="43431" cy="219251"/>
              </a:xfrm>
            </p:grpSpPr>
            <p:sp>
              <p:nvSpPr>
                <p:cNvPr id="452" name="Freeform: Shape 451">
                  <a:extLst>
                    <a:ext uri="{FF2B5EF4-FFF2-40B4-BE49-F238E27FC236}">
                      <a16:creationId xmlns:a16="http://schemas.microsoft.com/office/drawing/2014/main" id="{8C7B7D4E-B986-E3E6-AAEC-72C913DA9069}"/>
                    </a:ext>
                  </a:extLst>
                </p:cNvPr>
                <p:cNvSpPr/>
                <p:nvPr/>
              </p:nvSpPr>
              <p:spPr>
                <a:xfrm>
                  <a:off x="8151664" y="5808626"/>
                  <a:ext cx="23383" cy="58083"/>
                </a:xfrm>
                <a:custGeom>
                  <a:avLst/>
                  <a:gdLst>
                    <a:gd name="connsiteX0" fmla="*/ 2976 w 23383"/>
                    <a:gd name="connsiteY0" fmla="*/ 5756 h 58083"/>
                    <a:gd name="connsiteX1" fmla="*/ 2453 w 23383"/>
                    <a:gd name="connsiteY1" fmla="*/ 9419 h 58083"/>
                    <a:gd name="connsiteX2" fmla="*/ 883 w 23383"/>
                    <a:gd name="connsiteY2" fmla="*/ 32966 h 58083"/>
                    <a:gd name="connsiteX3" fmla="*/ 11348 w 23383"/>
                    <a:gd name="connsiteY3" fmla="*/ 58083 h 58083"/>
                    <a:gd name="connsiteX4" fmla="*/ 20244 w 23383"/>
                    <a:gd name="connsiteY4" fmla="*/ 56514 h 58083"/>
                    <a:gd name="connsiteX5" fmla="*/ 23384 w 23383"/>
                    <a:gd name="connsiteY5" fmla="*/ 17791 h 58083"/>
                    <a:gd name="connsiteX6" fmla="*/ 18674 w 23383"/>
                    <a:gd name="connsiteY6" fmla="*/ 4186 h 58083"/>
                    <a:gd name="connsiteX7" fmla="*/ 15011 w 23383"/>
                    <a:gd name="connsiteY7" fmla="*/ 0 h 58083"/>
                    <a:gd name="connsiteX8" fmla="*/ 2976 w 23383"/>
                    <a:gd name="connsiteY8" fmla="*/ 5756 h 58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383" h="58083">
                      <a:moveTo>
                        <a:pt x="2976" y="5756"/>
                      </a:moveTo>
                      <a:cubicBezTo>
                        <a:pt x="2453" y="7326"/>
                        <a:pt x="2453" y="8372"/>
                        <a:pt x="2453" y="9419"/>
                      </a:cubicBezTo>
                      <a:cubicBezTo>
                        <a:pt x="-164" y="18838"/>
                        <a:pt x="-687" y="20931"/>
                        <a:pt x="883" y="32966"/>
                      </a:cubicBezTo>
                      <a:lnTo>
                        <a:pt x="11348" y="58083"/>
                      </a:lnTo>
                      <a:lnTo>
                        <a:pt x="20244" y="56514"/>
                      </a:lnTo>
                      <a:lnTo>
                        <a:pt x="23384" y="17791"/>
                      </a:lnTo>
                      <a:cubicBezTo>
                        <a:pt x="23384" y="17791"/>
                        <a:pt x="19198" y="4709"/>
                        <a:pt x="18674" y="4186"/>
                      </a:cubicBezTo>
                      <a:cubicBezTo>
                        <a:pt x="18151" y="3140"/>
                        <a:pt x="15011" y="0"/>
                        <a:pt x="15011" y="0"/>
                      </a:cubicBezTo>
                      <a:lnTo>
                        <a:pt x="2976" y="5756"/>
                      </a:lnTo>
                      <a:close/>
                    </a:path>
                  </a:pathLst>
                </a:custGeom>
                <a:solidFill>
                  <a:srgbClr val="F0C17D"/>
                </a:solidFill>
                <a:ln w="5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sp>
              <p:nvSpPr>
                <p:cNvPr id="453" name="Freeform: Shape 452">
                  <a:extLst>
                    <a:ext uri="{FF2B5EF4-FFF2-40B4-BE49-F238E27FC236}">
                      <a16:creationId xmlns:a16="http://schemas.microsoft.com/office/drawing/2014/main" id="{B25BB930-A071-93CA-AA82-45D4AA47FE0C}"/>
                    </a:ext>
                  </a:extLst>
                </p:cNvPr>
                <p:cNvSpPr/>
                <p:nvPr/>
              </p:nvSpPr>
              <p:spPr>
                <a:xfrm>
                  <a:off x="8150454" y="5647457"/>
                  <a:ext cx="43431" cy="171110"/>
                </a:xfrm>
                <a:custGeom>
                  <a:avLst/>
                  <a:gdLst>
                    <a:gd name="connsiteX0" fmla="*/ 14652 w 43431"/>
                    <a:gd name="connsiteY0" fmla="*/ 0 h 171110"/>
                    <a:gd name="connsiteX1" fmla="*/ 1570 w 43431"/>
                    <a:gd name="connsiteY1" fmla="*/ 36106 h 171110"/>
                    <a:gd name="connsiteX2" fmla="*/ 0 w 43431"/>
                    <a:gd name="connsiteY2" fmla="*/ 171111 h 171110"/>
                    <a:gd name="connsiteX3" fmla="*/ 27734 w 43431"/>
                    <a:gd name="connsiteY3" fmla="*/ 163785 h 171110"/>
                    <a:gd name="connsiteX4" fmla="*/ 43432 w 43431"/>
                    <a:gd name="connsiteY4" fmla="*/ 19361 h 171110"/>
                    <a:gd name="connsiteX5" fmla="*/ 14652 w 43431"/>
                    <a:gd name="connsiteY5" fmla="*/ 0 h 171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431" h="171110">
                      <a:moveTo>
                        <a:pt x="14652" y="0"/>
                      </a:moveTo>
                      <a:cubicBezTo>
                        <a:pt x="6279" y="3140"/>
                        <a:pt x="2093" y="19884"/>
                        <a:pt x="1570" y="36106"/>
                      </a:cubicBezTo>
                      <a:lnTo>
                        <a:pt x="0" y="171111"/>
                      </a:lnTo>
                      <a:cubicBezTo>
                        <a:pt x="8372" y="170064"/>
                        <a:pt x="20408" y="166401"/>
                        <a:pt x="27734" y="163785"/>
                      </a:cubicBezTo>
                      <a:lnTo>
                        <a:pt x="43432" y="19361"/>
                      </a:lnTo>
                      <a:lnTo>
                        <a:pt x="14652" y="0"/>
                      </a:lnTo>
                      <a:close/>
                    </a:path>
                  </a:pathLst>
                </a:custGeom>
                <a:solidFill>
                  <a:srgbClr val="29343D"/>
                </a:solidFill>
                <a:ln w="5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grpSp>
          <p:sp>
            <p:nvSpPr>
              <p:cNvPr id="426" name="Freeform: Shape 425">
                <a:extLst>
                  <a:ext uri="{FF2B5EF4-FFF2-40B4-BE49-F238E27FC236}">
                    <a16:creationId xmlns:a16="http://schemas.microsoft.com/office/drawing/2014/main" id="{09B82AD3-806B-DC65-AD43-2DA6140DC789}"/>
                  </a:ext>
                </a:extLst>
              </p:cNvPr>
              <p:cNvSpPr/>
              <p:nvPr/>
            </p:nvSpPr>
            <p:spPr>
              <a:xfrm>
                <a:off x="8145996" y="6052995"/>
                <a:ext cx="69867" cy="53504"/>
              </a:xfrm>
              <a:custGeom>
                <a:avLst/>
                <a:gdLst>
                  <a:gd name="connsiteX0" fmla="*/ 38994 w 69867"/>
                  <a:gd name="connsiteY0" fmla="*/ 5756 h 53504"/>
                  <a:gd name="connsiteX1" fmla="*/ 25913 w 69867"/>
                  <a:gd name="connsiteY1" fmla="*/ 21977 h 53504"/>
                  <a:gd name="connsiteX2" fmla="*/ 12831 w 69867"/>
                  <a:gd name="connsiteY2" fmla="*/ 34536 h 53504"/>
                  <a:gd name="connsiteX3" fmla="*/ 795 w 69867"/>
                  <a:gd name="connsiteY3" fmla="*/ 42908 h 53504"/>
                  <a:gd name="connsiteX4" fmla="*/ 4458 w 69867"/>
                  <a:gd name="connsiteY4" fmla="*/ 51281 h 53504"/>
                  <a:gd name="connsiteX5" fmla="*/ 23820 w 69867"/>
                  <a:gd name="connsiteY5" fmla="*/ 52851 h 53504"/>
                  <a:gd name="connsiteX6" fmla="*/ 56262 w 69867"/>
                  <a:gd name="connsiteY6" fmla="*/ 34536 h 53504"/>
                  <a:gd name="connsiteX7" fmla="*/ 57309 w 69867"/>
                  <a:gd name="connsiteY7" fmla="*/ 36629 h 53504"/>
                  <a:gd name="connsiteX8" fmla="*/ 68298 w 69867"/>
                  <a:gd name="connsiteY8" fmla="*/ 27733 h 53504"/>
                  <a:gd name="connsiteX9" fmla="*/ 69868 w 69867"/>
                  <a:gd name="connsiteY9" fmla="*/ 17791 h 53504"/>
                  <a:gd name="connsiteX10" fmla="*/ 64635 w 69867"/>
                  <a:gd name="connsiteY10" fmla="*/ 0 h 53504"/>
                  <a:gd name="connsiteX11" fmla="*/ 53646 w 69867"/>
                  <a:gd name="connsiteY11" fmla="*/ 3663 h 53504"/>
                  <a:gd name="connsiteX12" fmla="*/ 38994 w 69867"/>
                  <a:gd name="connsiteY12" fmla="*/ 5756 h 53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867" h="53504">
                    <a:moveTo>
                      <a:pt x="38994" y="5756"/>
                    </a:moveTo>
                    <a:cubicBezTo>
                      <a:pt x="34285" y="12035"/>
                      <a:pt x="30622" y="17268"/>
                      <a:pt x="25913" y="21977"/>
                    </a:cubicBezTo>
                    <a:cubicBezTo>
                      <a:pt x="22250" y="26164"/>
                      <a:pt x="17017" y="30350"/>
                      <a:pt x="12831" y="34536"/>
                    </a:cubicBezTo>
                    <a:cubicBezTo>
                      <a:pt x="9168" y="37676"/>
                      <a:pt x="2889" y="39246"/>
                      <a:pt x="795" y="42908"/>
                    </a:cubicBezTo>
                    <a:cubicBezTo>
                      <a:pt x="-774" y="45525"/>
                      <a:pt x="-251" y="48664"/>
                      <a:pt x="4458" y="51281"/>
                    </a:cubicBezTo>
                    <a:cubicBezTo>
                      <a:pt x="9168" y="53897"/>
                      <a:pt x="18064" y="53897"/>
                      <a:pt x="23820" y="52851"/>
                    </a:cubicBezTo>
                    <a:cubicBezTo>
                      <a:pt x="36378" y="50758"/>
                      <a:pt x="46320" y="42385"/>
                      <a:pt x="56262" y="34536"/>
                    </a:cubicBezTo>
                    <a:lnTo>
                      <a:pt x="57309" y="36629"/>
                    </a:lnTo>
                    <a:cubicBezTo>
                      <a:pt x="63588" y="34013"/>
                      <a:pt x="66205" y="32443"/>
                      <a:pt x="68298" y="27733"/>
                    </a:cubicBezTo>
                    <a:lnTo>
                      <a:pt x="69868" y="17791"/>
                    </a:lnTo>
                    <a:cubicBezTo>
                      <a:pt x="69868" y="8896"/>
                      <a:pt x="68298" y="7849"/>
                      <a:pt x="64635" y="0"/>
                    </a:cubicBezTo>
                    <a:lnTo>
                      <a:pt x="53646" y="3663"/>
                    </a:lnTo>
                    <a:lnTo>
                      <a:pt x="38994" y="5756"/>
                    </a:lnTo>
                    <a:close/>
                  </a:path>
                </a:pathLst>
              </a:custGeom>
              <a:solidFill>
                <a:srgbClr val="151717"/>
              </a:solidFill>
              <a:ln w="5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sp>
            <p:nvSpPr>
              <p:cNvPr id="427" name="Freeform: Shape 426">
                <a:extLst>
                  <a:ext uri="{FF2B5EF4-FFF2-40B4-BE49-F238E27FC236}">
                    <a16:creationId xmlns:a16="http://schemas.microsoft.com/office/drawing/2014/main" id="{96333E06-44AC-FDD0-67BC-E355D8B38EF2}"/>
                  </a:ext>
                </a:extLst>
              </p:cNvPr>
              <p:cNvSpPr/>
              <p:nvPr/>
            </p:nvSpPr>
            <p:spPr>
              <a:xfrm>
                <a:off x="8158768" y="5814382"/>
                <a:ext cx="54511" cy="262228"/>
              </a:xfrm>
              <a:custGeom>
                <a:avLst/>
                <a:gdLst>
                  <a:gd name="connsiteX0" fmla="*/ 3721 w 54511"/>
                  <a:gd name="connsiteY0" fmla="*/ 0 h 262228"/>
                  <a:gd name="connsiteX1" fmla="*/ 58 w 54511"/>
                  <a:gd name="connsiteY1" fmla="*/ 38722 h 262228"/>
                  <a:gd name="connsiteX2" fmla="*/ 8954 w 54511"/>
                  <a:gd name="connsiteY2" fmla="*/ 156459 h 262228"/>
                  <a:gd name="connsiteX3" fmla="*/ 13140 w 54511"/>
                  <a:gd name="connsiteY3" fmla="*/ 259544 h 262228"/>
                  <a:gd name="connsiteX4" fmla="*/ 14187 w 54511"/>
                  <a:gd name="connsiteY4" fmla="*/ 261637 h 262228"/>
                  <a:gd name="connsiteX5" fmla="*/ 40350 w 54511"/>
                  <a:gd name="connsiteY5" fmla="*/ 253788 h 262228"/>
                  <a:gd name="connsiteX6" fmla="*/ 54479 w 54511"/>
                  <a:gd name="connsiteY6" fmla="*/ 240183 h 262228"/>
                  <a:gd name="connsiteX7" fmla="*/ 50293 w 54511"/>
                  <a:gd name="connsiteY7" fmla="*/ 58083 h 262228"/>
                  <a:gd name="connsiteX8" fmla="*/ 47676 w 54511"/>
                  <a:gd name="connsiteY8" fmla="*/ 12035 h 262228"/>
                  <a:gd name="connsiteX9" fmla="*/ 28838 w 54511"/>
                  <a:gd name="connsiteY9" fmla="*/ 6803 h 262228"/>
                  <a:gd name="connsiteX10" fmla="*/ 3721 w 54511"/>
                  <a:gd name="connsiteY10" fmla="*/ 0 h 262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511" h="262228">
                    <a:moveTo>
                      <a:pt x="3721" y="0"/>
                    </a:moveTo>
                    <a:cubicBezTo>
                      <a:pt x="2675" y="13082"/>
                      <a:pt x="-465" y="25640"/>
                      <a:pt x="58" y="38722"/>
                    </a:cubicBezTo>
                    <a:cubicBezTo>
                      <a:pt x="1105" y="77968"/>
                      <a:pt x="7384" y="117213"/>
                      <a:pt x="8954" y="156459"/>
                    </a:cubicBezTo>
                    <a:lnTo>
                      <a:pt x="13140" y="259544"/>
                    </a:lnTo>
                    <a:cubicBezTo>
                      <a:pt x="13140" y="260590"/>
                      <a:pt x="13140" y="261114"/>
                      <a:pt x="14187" y="261637"/>
                    </a:cubicBezTo>
                    <a:cubicBezTo>
                      <a:pt x="17850" y="263730"/>
                      <a:pt x="29362" y="260067"/>
                      <a:pt x="40350" y="253788"/>
                    </a:cubicBezTo>
                    <a:cubicBezTo>
                      <a:pt x="49246" y="248555"/>
                      <a:pt x="55002" y="242799"/>
                      <a:pt x="54479" y="240183"/>
                    </a:cubicBezTo>
                    <a:lnTo>
                      <a:pt x="50293" y="58083"/>
                    </a:lnTo>
                    <a:lnTo>
                      <a:pt x="47676" y="12035"/>
                    </a:lnTo>
                    <a:lnTo>
                      <a:pt x="28838" y="6803"/>
                    </a:lnTo>
                    <a:lnTo>
                      <a:pt x="3721" y="0"/>
                    </a:lnTo>
                    <a:close/>
                  </a:path>
                </a:pathLst>
              </a:custGeom>
              <a:solidFill>
                <a:srgbClr val="29343D"/>
              </a:solidFill>
              <a:ln w="5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sp>
            <p:nvSpPr>
              <p:cNvPr id="428" name="Freeform: Shape 427">
                <a:extLst>
                  <a:ext uri="{FF2B5EF4-FFF2-40B4-BE49-F238E27FC236}">
                    <a16:creationId xmlns:a16="http://schemas.microsoft.com/office/drawing/2014/main" id="{9D793A70-6DF9-705A-1EAE-212888AF45A1}"/>
                  </a:ext>
                </a:extLst>
              </p:cNvPr>
              <p:cNvSpPr/>
              <p:nvPr/>
            </p:nvSpPr>
            <p:spPr>
              <a:xfrm>
                <a:off x="8163078" y="5644513"/>
                <a:ext cx="101922" cy="61015"/>
              </a:xfrm>
              <a:custGeom>
                <a:avLst/>
                <a:gdLst>
                  <a:gd name="connsiteX0" fmla="*/ 60635 w 101922"/>
                  <a:gd name="connsiteY0" fmla="*/ 12886 h 61015"/>
                  <a:gd name="connsiteX1" fmla="*/ 99880 w 101922"/>
                  <a:gd name="connsiteY1" fmla="*/ 59458 h 61015"/>
                  <a:gd name="connsiteX2" fmla="*/ 35517 w 101922"/>
                  <a:gd name="connsiteY2" fmla="*/ 40620 h 61015"/>
                  <a:gd name="connsiteX3" fmla="*/ 2551 w 101922"/>
                  <a:gd name="connsiteY3" fmla="*/ 3467 h 61015"/>
                  <a:gd name="connsiteX4" fmla="*/ 60635 w 101922"/>
                  <a:gd name="connsiteY4" fmla="*/ 12886 h 610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922" h="61015">
                    <a:moveTo>
                      <a:pt x="60635" y="12886"/>
                    </a:moveTo>
                    <a:cubicBezTo>
                      <a:pt x="87322" y="28585"/>
                      <a:pt x="108776" y="54748"/>
                      <a:pt x="99880" y="59458"/>
                    </a:cubicBezTo>
                    <a:cubicBezTo>
                      <a:pt x="90985" y="64691"/>
                      <a:pt x="62204" y="56318"/>
                      <a:pt x="35517" y="40620"/>
                    </a:cubicBezTo>
                    <a:cubicBezTo>
                      <a:pt x="8830" y="24922"/>
                      <a:pt x="-6344" y="8177"/>
                      <a:pt x="2551" y="3467"/>
                    </a:cubicBezTo>
                    <a:cubicBezTo>
                      <a:pt x="10924" y="-1765"/>
                      <a:pt x="33424" y="-2812"/>
                      <a:pt x="60635" y="12886"/>
                    </a:cubicBezTo>
                    <a:close/>
                  </a:path>
                </a:pathLst>
              </a:custGeom>
              <a:solidFill>
                <a:srgbClr val="44515C"/>
              </a:solidFill>
              <a:ln w="5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sp>
            <p:nvSpPr>
              <p:cNvPr id="429" name="Freeform: Shape 428">
                <a:extLst>
                  <a:ext uri="{FF2B5EF4-FFF2-40B4-BE49-F238E27FC236}">
                    <a16:creationId xmlns:a16="http://schemas.microsoft.com/office/drawing/2014/main" id="{4CFD5F48-BF79-D0B5-CC0C-2CCDCBD8EFA5}"/>
                  </a:ext>
                </a:extLst>
              </p:cNvPr>
              <p:cNvSpPr/>
              <p:nvPr/>
            </p:nvSpPr>
            <p:spPr>
              <a:xfrm>
                <a:off x="8187083" y="5632806"/>
                <a:ext cx="31396" cy="36629"/>
              </a:xfrm>
              <a:custGeom>
                <a:avLst/>
                <a:gdLst>
                  <a:gd name="connsiteX0" fmla="*/ 31396 w 31396"/>
                  <a:gd name="connsiteY0" fmla="*/ 0 h 36629"/>
                  <a:gd name="connsiteX1" fmla="*/ 31396 w 31396"/>
                  <a:gd name="connsiteY1" fmla="*/ 28780 h 36629"/>
                  <a:gd name="connsiteX2" fmla="*/ 12559 w 31396"/>
                  <a:gd name="connsiteY2" fmla="*/ 36629 h 36629"/>
                  <a:gd name="connsiteX3" fmla="*/ 9942 w 31396"/>
                  <a:gd name="connsiteY3" fmla="*/ 36106 h 36629"/>
                  <a:gd name="connsiteX4" fmla="*/ 1570 w 31396"/>
                  <a:gd name="connsiteY4" fmla="*/ 34536 h 36629"/>
                  <a:gd name="connsiteX5" fmla="*/ 0 w 31396"/>
                  <a:gd name="connsiteY5" fmla="*/ 12559 h 36629"/>
                  <a:gd name="connsiteX6" fmla="*/ 31396 w 31396"/>
                  <a:gd name="connsiteY6" fmla="*/ 0 h 36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396" h="36629">
                    <a:moveTo>
                      <a:pt x="31396" y="0"/>
                    </a:moveTo>
                    <a:cubicBezTo>
                      <a:pt x="29827" y="11512"/>
                      <a:pt x="30350" y="17268"/>
                      <a:pt x="31396" y="28780"/>
                    </a:cubicBezTo>
                    <a:lnTo>
                      <a:pt x="12559" y="36629"/>
                    </a:lnTo>
                    <a:lnTo>
                      <a:pt x="9942" y="36106"/>
                    </a:lnTo>
                    <a:lnTo>
                      <a:pt x="1570" y="34536"/>
                    </a:lnTo>
                    <a:cubicBezTo>
                      <a:pt x="1047" y="27210"/>
                      <a:pt x="523" y="19884"/>
                      <a:pt x="0" y="12559"/>
                    </a:cubicBezTo>
                    <a:lnTo>
                      <a:pt x="31396" y="0"/>
                    </a:lnTo>
                    <a:close/>
                  </a:path>
                </a:pathLst>
              </a:custGeom>
              <a:solidFill>
                <a:srgbClr val="F0C17D"/>
              </a:solidFill>
              <a:ln w="5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sp>
            <p:nvSpPr>
              <p:cNvPr id="430" name="Freeform: Shape 429">
                <a:extLst>
                  <a:ext uri="{FF2B5EF4-FFF2-40B4-BE49-F238E27FC236}">
                    <a16:creationId xmlns:a16="http://schemas.microsoft.com/office/drawing/2014/main" id="{E4645C98-2905-2C49-4983-080793433835}"/>
                  </a:ext>
                </a:extLst>
              </p:cNvPr>
              <p:cNvSpPr/>
              <p:nvPr/>
            </p:nvSpPr>
            <p:spPr>
              <a:xfrm>
                <a:off x="8196211" y="6085438"/>
                <a:ext cx="69886" cy="50860"/>
              </a:xfrm>
              <a:custGeom>
                <a:avLst/>
                <a:gdLst>
                  <a:gd name="connsiteX0" fmla="*/ 40060 w 69886"/>
                  <a:gd name="connsiteY0" fmla="*/ 3140 h 50860"/>
                  <a:gd name="connsiteX1" fmla="*/ 26454 w 69886"/>
                  <a:gd name="connsiteY1" fmla="*/ 19361 h 50860"/>
                  <a:gd name="connsiteX2" fmla="*/ 12849 w 69886"/>
                  <a:gd name="connsiteY2" fmla="*/ 31396 h 50860"/>
                  <a:gd name="connsiteX3" fmla="*/ 814 w 69886"/>
                  <a:gd name="connsiteY3" fmla="*/ 39769 h 50860"/>
                  <a:gd name="connsiteX4" fmla="*/ 3954 w 69886"/>
                  <a:gd name="connsiteY4" fmla="*/ 48141 h 50860"/>
                  <a:gd name="connsiteX5" fmla="*/ 23315 w 69886"/>
                  <a:gd name="connsiteY5" fmla="*/ 50234 h 50860"/>
                  <a:gd name="connsiteX6" fmla="*/ 56281 w 69886"/>
                  <a:gd name="connsiteY6" fmla="*/ 32966 h 50860"/>
                  <a:gd name="connsiteX7" fmla="*/ 56804 w 69886"/>
                  <a:gd name="connsiteY7" fmla="*/ 34536 h 50860"/>
                  <a:gd name="connsiteX8" fmla="*/ 68316 w 69886"/>
                  <a:gd name="connsiteY8" fmla="*/ 27734 h 50860"/>
                  <a:gd name="connsiteX9" fmla="*/ 69886 w 69886"/>
                  <a:gd name="connsiteY9" fmla="*/ 17791 h 50860"/>
                  <a:gd name="connsiteX10" fmla="*/ 65177 w 69886"/>
                  <a:gd name="connsiteY10" fmla="*/ 0 h 50860"/>
                  <a:gd name="connsiteX11" fmla="*/ 54711 w 69886"/>
                  <a:gd name="connsiteY11" fmla="*/ 2616 h 50860"/>
                  <a:gd name="connsiteX12" fmla="*/ 40060 w 69886"/>
                  <a:gd name="connsiteY12" fmla="*/ 3140 h 50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886" h="50860">
                    <a:moveTo>
                      <a:pt x="40060" y="3140"/>
                    </a:moveTo>
                    <a:cubicBezTo>
                      <a:pt x="35350" y="9419"/>
                      <a:pt x="31164" y="14128"/>
                      <a:pt x="26454" y="19361"/>
                    </a:cubicBezTo>
                    <a:cubicBezTo>
                      <a:pt x="22268" y="23547"/>
                      <a:pt x="17559" y="27210"/>
                      <a:pt x="12849" y="31396"/>
                    </a:cubicBezTo>
                    <a:cubicBezTo>
                      <a:pt x="9186" y="34536"/>
                      <a:pt x="2907" y="35583"/>
                      <a:pt x="814" y="39769"/>
                    </a:cubicBezTo>
                    <a:cubicBezTo>
                      <a:pt x="-756" y="42385"/>
                      <a:pt x="-233" y="45525"/>
                      <a:pt x="3954" y="48141"/>
                    </a:cubicBezTo>
                    <a:cubicBezTo>
                      <a:pt x="8663" y="51281"/>
                      <a:pt x="17035" y="51281"/>
                      <a:pt x="23315" y="50234"/>
                    </a:cubicBezTo>
                    <a:cubicBezTo>
                      <a:pt x="35873" y="48141"/>
                      <a:pt x="46339" y="40292"/>
                      <a:pt x="56281" y="32966"/>
                    </a:cubicBezTo>
                    <a:cubicBezTo>
                      <a:pt x="56281" y="34013"/>
                      <a:pt x="56281" y="33490"/>
                      <a:pt x="56804" y="34536"/>
                    </a:cubicBezTo>
                    <a:cubicBezTo>
                      <a:pt x="60990" y="33490"/>
                      <a:pt x="66746" y="31396"/>
                      <a:pt x="68316" y="27734"/>
                    </a:cubicBezTo>
                    <a:lnTo>
                      <a:pt x="69886" y="17791"/>
                    </a:lnTo>
                    <a:cubicBezTo>
                      <a:pt x="69886" y="8896"/>
                      <a:pt x="68840" y="7849"/>
                      <a:pt x="65177" y="0"/>
                    </a:cubicBezTo>
                    <a:lnTo>
                      <a:pt x="54711" y="2616"/>
                    </a:lnTo>
                    <a:lnTo>
                      <a:pt x="40060" y="3140"/>
                    </a:lnTo>
                    <a:close/>
                  </a:path>
                </a:pathLst>
              </a:custGeom>
              <a:solidFill>
                <a:srgbClr val="151717"/>
              </a:solidFill>
              <a:ln w="5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sp>
            <p:nvSpPr>
              <p:cNvPr id="431" name="Freeform: Shape 430">
                <a:extLst>
                  <a:ext uri="{FF2B5EF4-FFF2-40B4-BE49-F238E27FC236}">
                    <a16:creationId xmlns:a16="http://schemas.microsoft.com/office/drawing/2014/main" id="{23357BC9-A865-C60F-1A4D-C3A48390BCB2}"/>
                  </a:ext>
                </a:extLst>
              </p:cNvPr>
              <p:cNvSpPr/>
              <p:nvPr/>
            </p:nvSpPr>
            <p:spPr>
              <a:xfrm>
                <a:off x="8191269" y="5816998"/>
                <a:ext cx="73514" cy="288005"/>
              </a:xfrm>
              <a:custGeom>
                <a:avLst/>
                <a:gdLst>
                  <a:gd name="connsiteX0" fmla="*/ 60700 w 73514"/>
                  <a:gd name="connsiteY0" fmla="*/ 27210 h 288005"/>
                  <a:gd name="connsiteX1" fmla="*/ 73258 w 73514"/>
                  <a:gd name="connsiteY1" fmla="*/ 265300 h 288005"/>
                  <a:gd name="connsiteX2" fmla="*/ 59130 w 73514"/>
                  <a:gd name="connsiteY2" fmla="*/ 279428 h 288005"/>
                  <a:gd name="connsiteX3" fmla="*/ 37676 w 73514"/>
                  <a:gd name="connsiteY3" fmla="*/ 287801 h 288005"/>
                  <a:gd name="connsiteX4" fmla="*/ 32443 w 73514"/>
                  <a:gd name="connsiteY4" fmla="*/ 286754 h 288005"/>
                  <a:gd name="connsiteX5" fmla="*/ 0 w 73514"/>
                  <a:gd name="connsiteY5" fmla="*/ 0 h 288005"/>
                  <a:gd name="connsiteX6" fmla="*/ 60700 w 73514"/>
                  <a:gd name="connsiteY6" fmla="*/ 27210 h 288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514" h="288005">
                    <a:moveTo>
                      <a:pt x="60700" y="27210"/>
                    </a:moveTo>
                    <a:cubicBezTo>
                      <a:pt x="65932" y="116167"/>
                      <a:pt x="69595" y="180530"/>
                      <a:pt x="73258" y="265300"/>
                    </a:cubicBezTo>
                    <a:cubicBezTo>
                      <a:pt x="74828" y="267916"/>
                      <a:pt x="69072" y="273672"/>
                      <a:pt x="59130" y="279428"/>
                    </a:cubicBezTo>
                    <a:cubicBezTo>
                      <a:pt x="51281" y="284138"/>
                      <a:pt x="42908" y="286754"/>
                      <a:pt x="37676" y="287801"/>
                    </a:cubicBezTo>
                    <a:cubicBezTo>
                      <a:pt x="34013" y="288324"/>
                      <a:pt x="33489" y="287801"/>
                      <a:pt x="32443" y="286754"/>
                    </a:cubicBezTo>
                    <a:cubicBezTo>
                      <a:pt x="26164" y="188379"/>
                      <a:pt x="6802" y="98375"/>
                      <a:pt x="0" y="0"/>
                    </a:cubicBezTo>
                    <a:lnTo>
                      <a:pt x="60700" y="27210"/>
                    </a:lnTo>
                    <a:close/>
                  </a:path>
                </a:pathLst>
              </a:custGeom>
              <a:solidFill>
                <a:srgbClr val="333D45"/>
              </a:solidFill>
              <a:ln w="5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sp>
            <p:nvSpPr>
              <p:cNvPr id="432" name="Freeform: Shape 431">
                <a:extLst>
                  <a:ext uri="{FF2B5EF4-FFF2-40B4-BE49-F238E27FC236}">
                    <a16:creationId xmlns:a16="http://schemas.microsoft.com/office/drawing/2014/main" id="{4C7CB9FC-F23A-3595-B862-62CB8A969BA2}"/>
                  </a:ext>
                </a:extLst>
              </p:cNvPr>
              <p:cNvSpPr/>
              <p:nvPr/>
            </p:nvSpPr>
            <p:spPr>
              <a:xfrm>
                <a:off x="8162489" y="5654260"/>
                <a:ext cx="66978" cy="183145"/>
              </a:xfrm>
              <a:custGeom>
                <a:avLst/>
                <a:gdLst>
                  <a:gd name="connsiteX0" fmla="*/ 25117 w 66978"/>
                  <a:gd name="connsiteY0" fmla="*/ 0 h 183145"/>
                  <a:gd name="connsiteX1" fmla="*/ 3663 w 66978"/>
                  <a:gd name="connsiteY1" fmla="*/ 74305 h 183145"/>
                  <a:gd name="connsiteX2" fmla="*/ 0 w 66978"/>
                  <a:gd name="connsiteY2" fmla="*/ 156982 h 183145"/>
                  <a:gd name="connsiteX3" fmla="*/ 66979 w 66978"/>
                  <a:gd name="connsiteY3" fmla="*/ 183146 h 183145"/>
                  <a:gd name="connsiteX4" fmla="*/ 61223 w 66978"/>
                  <a:gd name="connsiteY4" fmla="*/ 9419 h 183145"/>
                  <a:gd name="connsiteX5" fmla="*/ 57560 w 66978"/>
                  <a:gd name="connsiteY5" fmla="*/ 4709 h 183145"/>
                  <a:gd name="connsiteX6" fmla="*/ 34536 w 66978"/>
                  <a:gd name="connsiteY6" fmla="*/ 15698 h 183145"/>
                  <a:gd name="connsiteX7" fmla="*/ 29827 w 66978"/>
                  <a:gd name="connsiteY7" fmla="*/ 11512 h 183145"/>
                  <a:gd name="connsiteX8" fmla="*/ 25117 w 66978"/>
                  <a:gd name="connsiteY8" fmla="*/ 0 h 183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978" h="183145">
                    <a:moveTo>
                      <a:pt x="25117" y="0"/>
                    </a:moveTo>
                    <a:cubicBezTo>
                      <a:pt x="9942" y="11512"/>
                      <a:pt x="7849" y="54944"/>
                      <a:pt x="3663" y="74305"/>
                    </a:cubicBezTo>
                    <a:lnTo>
                      <a:pt x="0" y="156982"/>
                    </a:lnTo>
                    <a:cubicBezTo>
                      <a:pt x="17268" y="175820"/>
                      <a:pt x="44478" y="182099"/>
                      <a:pt x="66979" y="183146"/>
                    </a:cubicBezTo>
                    <a:lnTo>
                      <a:pt x="61223" y="9419"/>
                    </a:lnTo>
                    <a:lnTo>
                      <a:pt x="57560" y="4709"/>
                    </a:lnTo>
                    <a:lnTo>
                      <a:pt x="34536" y="15698"/>
                    </a:lnTo>
                    <a:lnTo>
                      <a:pt x="29827" y="11512"/>
                    </a:lnTo>
                    <a:lnTo>
                      <a:pt x="25117" y="0"/>
                    </a:lnTo>
                    <a:close/>
                  </a:path>
                </a:pathLst>
              </a:custGeom>
              <a:solidFill>
                <a:schemeClr val="accent1"/>
              </a:solidFill>
              <a:ln w="5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sp>
            <p:nvSpPr>
              <p:cNvPr id="433" name="Freeform: Shape 432">
                <a:extLst>
                  <a:ext uri="{FF2B5EF4-FFF2-40B4-BE49-F238E27FC236}">
                    <a16:creationId xmlns:a16="http://schemas.microsoft.com/office/drawing/2014/main" id="{B827B22E-CB16-5E78-8830-B24DF1F72DA4}"/>
                  </a:ext>
                </a:extLst>
              </p:cNvPr>
              <p:cNvSpPr/>
              <p:nvPr/>
            </p:nvSpPr>
            <p:spPr>
              <a:xfrm>
                <a:off x="8153209" y="5646657"/>
                <a:ext cx="33874" cy="222145"/>
              </a:xfrm>
              <a:custGeom>
                <a:avLst/>
                <a:gdLst>
                  <a:gd name="connsiteX0" fmla="*/ 33874 w 33874"/>
                  <a:gd name="connsiteY0" fmla="*/ 7603 h 222145"/>
                  <a:gd name="connsiteX1" fmla="*/ 10327 w 33874"/>
                  <a:gd name="connsiteY1" fmla="*/ 2370 h 222145"/>
                  <a:gd name="connsiteX2" fmla="*/ 5617 w 33874"/>
                  <a:gd name="connsiteY2" fmla="*/ 135805 h 222145"/>
                  <a:gd name="connsiteX3" fmla="*/ 3524 w 33874"/>
                  <a:gd name="connsiteY3" fmla="*/ 196505 h 222145"/>
                  <a:gd name="connsiteX4" fmla="*/ 25502 w 33874"/>
                  <a:gd name="connsiteY4" fmla="*/ 222145 h 222145"/>
                  <a:gd name="connsiteX5" fmla="*/ 30735 w 33874"/>
                  <a:gd name="connsiteY5" fmla="*/ 129003 h 222145"/>
                  <a:gd name="connsiteX6" fmla="*/ 33874 w 33874"/>
                  <a:gd name="connsiteY6" fmla="*/ 7603 h 222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874" h="222145">
                    <a:moveTo>
                      <a:pt x="33874" y="7603"/>
                    </a:moveTo>
                    <a:cubicBezTo>
                      <a:pt x="26025" y="1324"/>
                      <a:pt x="15560" y="-2863"/>
                      <a:pt x="10327" y="2370"/>
                    </a:cubicBezTo>
                    <a:cubicBezTo>
                      <a:pt x="-9034" y="21208"/>
                      <a:pt x="4571" y="111734"/>
                      <a:pt x="5617" y="135805"/>
                    </a:cubicBezTo>
                    <a:cubicBezTo>
                      <a:pt x="6664" y="157259"/>
                      <a:pt x="5094" y="172434"/>
                      <a:pt x="3524" y="196505"/>
                    </a:cubicBezTo>
                    <a:cubicBezTo>
                      <a:pt x="3524" y="200168"/>
                      <a:pt x="5094" y="213773"/>
                      <a:pt x="25502" y="222145"/>
                    </a:cubicBezTo>
                    <a:cubicBezTo>
                      <a:pt x="29165" y="187086"/>
                      <a:pt x="33351" y="156213"/>
                      <a:pt x="30735" y="129003"/>
                    </a:cubicBezTo>
                    <a:cubicBezTo>
                      <a:pt x="27595" y="92897"/>
                      <a:pt x="20269" y="37430"/>
                      <a:pt x="33874" y="7603"/>
                    </a:cubicBezTo>
                    <a:close/>
                  </a:path>
                </a:pathLst>
              </a:custGeom>
              <a:solidFill>
                <a:srgbClr val="44515C"/>
              </a:solidFill>
              <a:ln w="5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sp>
            <p:nvSpPr>
              <p:cNvPr id="434" name="Freeform: Shape 433">
                <a:extLst>
                  <a:ext uri="{FF2B5EF4-FFF2-40B4-BE49-F238E27FC236}">
                    <a16:creationId xmlns:a16="http://schemas.microsoft.com/office/drawing/2014/main" id="{BE4ECBAC-93C6-A6A2-3269-8EE8502263F0}"/>
                  </a:ext>
                </a:extLst>
              </p:cNvPr>
              <p:cNvSpPr/>
              <p:nvPr/>
            </p:nvSpPr>
            <p:spPr>
              <a:xfrm>
                <a:off x="8189562" y="5663679"/>
                <a:ext cx="75955" cy="226459"/>
              </a:xfrm>
              <a:custGeom>
                <a:avLst/>
                <a:gdLst>
                  <a:gd name="connsiteX0" fmla="*/ 69209 w 75955"/>
                  <a:gd name="connsiteY0" fmla="*/ 218728 h 226459"/>
                  <a:gd name="connsiteX1" fmla="*/ 4847 w 75955"/>
                  <a:gd name="connsiteY1" fmla="*/ 214019 h 226459"/>
                  <a:gd name="connsiteX2" fmla="*/ 9556 w 75955"/>
                  <a:gd name="connsiteY2" fmla="*/ 51804 h 226459"/>
                  <a:gd name="connsiteX3" fmla="*/ 31010 w 75955"/>
                  <a:gd name="connsiteY3" fmla="*/ 6279 h 226459"/>
                  <a:gd name="connsiteX4" fmla="*/ 33627 w 75955"/>
                  <a:gd name="connsiteY4" fmla="*/ 0 h 226459"/>
                  <a:gd name="connsiteX5" fmla="*/ 69733 w 75955"/>
                  <a:gd name="connsiteY5" fmla="*/ 26164 h 226459"/>
                  <a:gd name="connsiteX6" fmla="*/ 68163 w 75955"/>
                  <a:gd name="connsiteY6" fmla="*/ 135528 h 226459"/>
                  <a:gd name="connsiteX7" fmla="*/ 69209 w 75955"/>
                  <a:gd name="connsiteY7" fmla="*/ 218728 h 226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955" h="226459">
                    <a:moveTo>
                      <a:pt x="69209" y="218728"/>
                    </a:moveTo>
                    <a:cubicBezTo>
                      <a:pt x="62930" y="229717"/>
                      <a:pt x="25778" y="229717"/>
                      <a:pt x="4847" y="214019"/>
                    </a:cubicBezTo>
                    <a:cubicBezTo>
                      <a:pt x="-2479" y="177913"/>
                      <a:pt x="-1956" y="88957"/>
                      <a:pt x="9556" y="51804"/>
                    </a:cubicBezTo>
                    <a:cubicBezTo>
                      <a:pt x="15312" y="33490"/>
                      <a:pt x="18452" y="24071"/>
                      <a:pt x="31010" y="6279"/>
                    </a:cubicBezTo>
                    <a:lnTo>
                      <a:pt x="33627" y="0"/>
                    </a:lnTo>
                    <a:cubicBezTo>
                      <a:pt x="35720" y="523"/>
                      <a:pt x="60837" y="13082"/>
                      <a:pt x="69733" y="26164"/>
                    </a:cubicBezTo>
                    <a:cubicBezTo>
                      <a:pt x="83338" y="46571"/>
                      <a:pt x="70779" y="92096"/>
                      <a:pt x="68163" y="135528"/>
                    </a:cubicBezTo>
                    <a:cubicBezTo>
                      <a:pt x="66070" y="183669"/>
                      <a:pt x="67640" y="197798"/>
                      <a:pt x="69209" y="218728"/>
                    </a:cubicBezTo>
                    <a:close/>
                  </a:path>
                </a:pathLst>
              </a:custGeom>
              <a:solidFill>
                <a:srgbClr val="44515C"/>
              </a:solidFill>
              <a:ln w="5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sp>
            <p:nvSpPr>
              <p:cNvPr id="435" name="Freeform: Shape 434">
                <a:extLst>
                  <a:ext uri="{FF2B5EF4-FFF2-40B4-BE49-F238E27FC236}">
                    <a16:creationId xmlns:a16="http://schemas.microsoft.com/office/drawing/2014/main" id="{DA2A3AEB-33CC-4B50-C8AB-8DDBFD3F8C96}"/>
                  </a:ext>
                </a:extLst>
              </p:cNvPr>
              <p:cNvSpPr/>
              <p:nvPr/>
            </p:nvSpPr>
            <p:spPr>
              <a:xfrm>
                <a:off x="8191665" y="5656353"/>
                <a:ext cx="40942" cy="117213"/>
              </a:xfrm>
              <a:custGeom>
                <a:avLst/>
                <a:gdLst>
                  <a:gd name="connsiteX0" fmla="*/ 31001 w 40942"/>
                  <a:gd name="connsiteY0" fmla="*/ 6279 h 117213"/>
                  <a:gd name="connsiteX1" fmla="*/ 127 w 40942"/>
                  <a:gd name="connsiteY1" fmla="*/ 117213 h 117213"/>
                  <a:gd name="connsiteX2" fmla="*/ 25245 w 40942"/>
                  <a:gd name="connsiteY2" fmla="*/ 62270 h 117213"/>
                  <a:gd name="connsiteX3" fmla="*/ 17396 w 40942"/>
                  <a:gd name="connsiteY3" fmla="*/ 49188 h 117213"/>
                  <a:gd name="connsiteX4" fmla="*/ 30477 w 40942"/>
                  <a:gd name="connsiteY4" fmla="*/ 47618 h 117213"/>
                  <a:gd name="connsiteX5" fmla="*/ 40943 w 40942"/>
                  <a:gd name="connsiteY5" fmla="*/ 13605 h 117213"/>
                  <a:gd name="connsiteX6" fmla="*/ 37803 w 40942"/>
                  <a:gd name="connsiteY6" fmla="*/ 7849 h 117213"/>
                  <a:gd name="connsiteX7" fmla="*/ 26814 w 40942"/>
                  <a:gd name="connsiteY7" fmla="*/ 0 h 117213"/>
                  <a:gd name="connsiteX8" fmla="*/ 31001 w 40942"/>
                  <a:gd name="connsiteY8" fmla="*/ 6279 h 117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942" h="117213">
                    <a:moveTo>
                      <a:pt x="31001" y="6279"/>
                    </a:moveTo>
                    <a:cubicBezTo>
                      <a:pt x="11639" y="40292"/>
                      <a:pt x="-1442" y="73782"/>
                      <a:pt x="127" y="117213"/>
                    </a:cubicBezTo>
                    <a:cubicBezTo>
                      <a:pt x="7453" y="97852"/>
                      <a:pt x="15826" y="80061"/>
                      <a:pt x="25245" y="62270"/>
                    </a:cubicBezTo>
                    <a:lnTo>
                      <a:pt x="17396" y="49188"/>
                    </a:lnTo>
                    <a:lnTo>
                      <a:pt x="30477" y="47618"/>
                    </a:lnTo>
                    <a:cubicBezTo>
                      <a:pt x="32570" y="35059"/>
                      <a:pt x="36757" y="25117"/>
                      <a:pt x="40943" y="13605"/>
                    </a:cubicBezTo>
                    <a:lnTo>
                      <a:pt x="37803" y="7849"/>
                    </a:lnTo>
                    <a:lnTo>
                      <a:pt x="26814" y="0"/>
                    </a:lnTo>
                    <a:lnTo>
                      <a:pt x="31001" y="6279"/>
                    </a:lnTo>
                    <a:close/>
                  </a:path>
                </a:pathLst>
              </a:custGeom>
              <a:solidFill>
                <a:srgbClr val="5E6C78"/>
              </a:solidFill>
              <a:ln w="5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sp>
            <p:nvSpPr>
              <p:cNvPr id="436" name="Freeform: Shape 435">
                <a:extLst>
                  <a:ext uri="{FF2B5EF4-FFF2-40B4-BE49-F238E27FC236}">
                    <a16:creationId xmlns:a16="http://schemas.microsoft.com/office/drawing/2014/main" id="{A88A99D0-606C-6275-7F19-5BB43BE33B59}"/>
                  </a:ext>
                </a:extLst>
              </p:cNvPr>
              <p:cNvSpPr/>
              <p:nvPr/>
            </p:nvSpPr>
            <p:spPr>
              <a:xfrm>
                <a:off x="8164583" y="5646411"/>
                <a:ext cx="25640" cy="124539"/>
              </a:xfrm>
              <a:custGeom>
                <a:avLst/>
                <a:gdLst>
                  <a:gd name="connsiteX0" fmla="*/ 25640 w 25640"/>
                  <a:gd name="connsiteY0" fmla="*/ 0 h 124539"/>
                  <a:gd name="connsiteX1" fmla="*/ 14652 w 25640"/>
                  <a:gd name="connsiteY1" fmla="*/ 0 h 124539"/>
                  <a:gd name="connsiteX2" fmla="*/ 1570 w 25640"/>
                  <a:gd name="connsiteY2" fmla="*/ 38199 h 124539"/>
                  <a:gd name="connsiteX3" fmla="*/ 8896 w 25640"/>
                  <a:gd name="connsiteY3" fmla="*/ 46048 h 124539"/>
                  <a:gd name="connsiteX4" fmla="*/ 0 w 25640"/>
                  <a:gd name="connsiteY4" fmla="*/ 56514 h 124539"/>
                  <a:gd name="connsiteX5" fmla="*/ 18838 w 25640"/>
                  <a:gd name="connsiteY5" fmla="*/ 124539 h 124539"/>
                  <a:gd name="connsiteX6" fmla="*/ 25640 w 25640"/>
                  <a:gd name="connsiteY6" fmla="*/ 0 h 124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640" h="124539">
                    <a:moveTo>
                      <a:pt x="25640" y="0"/>
                    </a:moveTo>
                    <a:lnTo>
                      <a:pt x="14652" y="0"/>
                    </a:lnTo>
                    <a:lnTo>
                      <a:pt x="1570" y="38199"/>
                    </a:lnTo>
                    <a:lnTo>
                      <a:pt x="8896" y="46048"/>
                    </a:lnTo>
                    <a:lnTo>
                      <a:pt x="0" y="56514"/>
                    </a:lnTo>
                    <a:lnTo>
                      <a:pt x="18838" y="124539"/>
                    </a:lnTo>
                    <a:cubicBezTo>
                      <a:pt x="16222" y="85817"/>
                      <a:pt x="11512" y="36629"/>
                      <a:pt x="25640" y="0"/>
                    </a:cubicBezTo>
                    <a:close/>
                  </a:path>
                </a:pathLst>
              </a:custGeom>
              <a:solidFill>
                <a:srgbClr val="5E6C78"/>
              </a:solidFill>
              <a:ln w="5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sp>
            <p:nvSpPr>
              <p:cNvPr id="437" name="Freeform: Shape 436">
                <a:extLst>
                  <a:ext uri="{FF2B5EF4-FFF2-40B4-BE49-F238E27FC236}">
                    <a16:creationId xmlns:a16="http://schemas.microsoft.com/office/drawing/2014/main" id="{2E0F6521-65DF-BF17-48DA-42EAA799048C}"/>
                  </a:ext>
                </a:extLst>
              </p:cNvPr>
              <p:cNvSpPr/>
              <p:nvPr/>
            </p:nvSpPr>
            <p:spPr>
              <a:xfrm>
                <a:off x="8141035" y="5742149"/>
                <a:ext cx="10465" cy="8393"/>
              </a:xfrm>
              <a:custGeom>
                <a:avLst/>
                <a:gdLst>
                  <a:gd name="connsiteX0" fmla="*/ 0 w 10465"/>
                  <a:gd name="connsiteY0" fmla="*/ 544 h 8393"/>
                  <a:gd name="connsiteX1" fmla="*/ 7849 w 10465"/>
                  <a:gd name="connsiteY1" fmla="*/ 1591 h 8393"/>
                  <a:gd name="connsiteX2" fmla="*/ 8896 w 10465"/>
                  <a:gd name="connsiteY2" fmla="*/ 3161 h 8393"/>
                  <a:gd name="connsiteX3" fmla="*/ 10465 w 10465"/>
                  <a:gd name="connsiteY3" fmla="*/ 8394 h 8393"/>
                  <a:gd name="connsiteX4" fmla="*/ 4709 w 10465"/>
                  <a:gd name="connsiteY4" fmla="*/ 8394 h 8393"/>
                  <a:gd name="connsiteX5" fmla="*/ 523 w 10465"/>
                  <a:gd name="connsiteY5" fmla="*/ 6824 h 8393"/>
                  <a:gd name="connsiteX6" fmla="*/ 0 w 10465"/>
                  <a:gd name="connsiteY6" fmla="*/ 544 h 8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65" h="8393">
                    <a:moveTo>
                      <a:pt x="0" y="544"/>
                    </a:moveTo>
                    <a:cubicBezTo>
                      <a:pt x="1570" y="-502"/>
                      <a:pt x="7326" y="21"/>
                      <a:pt x="7849" y="1591"/>
                    </a:cubicBezTo>
                    <a:lnTo>
                      <a:pt x="8896" y="3161"/>
                    </a:lnTo>
                    <a:lnTo>
                      <a:pt x="10465" y="8394"/>
                    </a:lnTo>
                    <a:lnTo>
                      <a:pt x="4709" y="8394"/>
                    </a:lnTo>
                    <a:cubicBezTo>
                      <a:pt x="4709" y="8394"/>
                      <a:pt x="523" y="7347"/>
                      <a:pt x="523" y="6824"/>
                    </a:cubicBezTo>
                    <a:cubicBezTo>
                      <a:pt x="523" y="5254"/>
                      <a:pt x="0" y="1591"/>
                      <a:pt x="0" y="544"/>
                    </a:cubicBezTo>
                    <a:close/>
                  </a:path>
                </a:pathLst>
              </a:custGeom>
              <a:solidFill>
                <a:srgbClr val="F0C17D"/>
              </a:solidFill>
              <a:ln w="5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sp>
            <p:nvSpPr>
              <p:cNvPr id="438" name="Freeform: Shape 437">
                <a:extLst>
                  <a:ext uri="{FF2B5EF4-FFF2-40B4-BE49-F238E27FC236}">
                    <a16:creationId xmlns:a16="http://schemas.microsoft.com/office/drawing/2014/main" id="{00CD7501-67B6-561F-D773-3A68EF9F73C8}"/>
                  </a:ext>
                </a:extLst>
              </p:cNvPr>
              <p:cNvSpPr/>
              <p:nvPr/>
            </p:nvSpPr>
            <p:spPr>
              <a:xfrm>
                <a:off x="8197025" y="5654783"/>
                <a:ext cx="26163" cy="27733"/>
              </a:xfrm>
              <a:custGeom>
                <a:avLst/>
                <a:gdLst>
                  <a:gd name="connsiteX0" fmla="*/ 21454 w 26163"/>
                  <a:gd name="connsiteY0" fmla="*/ 0 h 27733"/>
                  <a:gd name="connsiteX1" fmla="*/ 0 w 26163"/>
                  <a:gd name="connsiteY1" fmla="*/ 14128 h 27733"/>
                  <a:gd name="connsiteX2" fmla="*/ 5233 w 26163"/>
                  <a:gd name="connsiteY2" fmla="*/ 27734 h 27733"/>
                  <a:gd name="connsiteX3" fmla="*/ 26164 w 26163"/>
                  <a:gd name="connsiteY3" fmla="*/ 5756 h 27733"/>
                  <a:gd name="connsiteX4" fmla="*/ 21454 w 26163"/>
                  <a:gd name="connsiteY4" fmla="*/ 0 h 27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63" h="27733">
                    <a:moveTo>
                      <a:pt x="21454" y="0"/>
                    </a:moveTo>
                    <a:cubicBezTo>
                      <a:pt x="15698" y="3663"/>
                      <a:pt x="5756" y="11512"/>
                      <a:pt x="0" y="14128"/>
                    </a:cubicBezTo>
                    <a:lnTo>
                      <a:pt x="5233" y="27734"/>
                    </a:lnTo>
                    <a:cubicBezTo>
                      <a:pt x="20408" y="17268"/>
                      <a:pt x="23547" y="13605"/>
                      <a:pt x="26164" y="5756"/>
                    </a:cubicBezTo>
                    <a:lnTo>
                      <a:pt x="21454" y="0"/>
                    </a:lnTo>
                    <a:close/>
                  </a:path>
                </a:pathLst>
              </a:custGeom>
              <a:solidFill>
                <a:schemeClr val="accent3">
                  <a:lumMod val="75000"/>
                </a:schemeClr>
              </a:solidFill>
              <a:ln w="5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439" name="Freeform: Shape 438">
                <a:extLst>
                  <a:ext uri="{FF2B5EF4-FFF2-40B4-BE49-F238E27FC236}">
                    <a16:creationId xmlns:a16="http://schemas.microsoft.com/office/drawing/2014/main" id="{9522F626-E9A9-807C-BC12-064738FC0F1E}"/>
                  </a:ext>
                </a:extLst>
              </p:cNvPr>
              <p:cNvSpPr/>
              <p:nvPr/>
            </p:nvSpPr>
            <p:spPr>
              <a:xfrm>
                <a:off x="8186189" y="5653737"/>
                <a:ext cx="10836" cy="24070"/>
              </a:xfrm>
              <a:custGeom>
                <a:avLst/>
                <a:gdLst>
                  <a:gd name="connsiteX0" fmla="*/ 1417 w 10836"/>
                  <a:gd name="connsiteY0" fmla="*/ 0 h 24070"/>
                  <a:gd name="connsiteX1" fmla="*/ 10836 w 10836"/>
                  <a:gd name="connsiteY1" fmla="*/ 15175 h 24070"/>
                  <a:gd name="connsiteX2" fmla="*/ 5080 w 10836"/>
                  <a:gd name="connsiteY2" fmla="*/ 24071 h 24070"/>
                  <a:gd name="connsiteX3" fmla="*/ 371 w 10836"/>
                  <a:gd name="connsiteY3" fmla="*/ 5756 h 24070"/>
                  <a:gd name="connsiteX4" fmla="*/ 1417 w 10836"/>
                  <a:gd name="connsiteY4" fmla="*/ 0 h 24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36" h="24070">
                    <a:moveTo>
                      <a:pt x="1417" y="0"/>
                    </a:moveTo>
                    <a:cubicBezTo>
                      <a:pt x="2987" y="5756"/>
                      <a:pt x="5604" y="9419"/>
                      <a:pt x="10836" y="15175"/>
                    </a:cubicBezTo>
                    <a:cubicBezTo>
                      <a:pt x="8743" y="18838"/>
                      <a:pt x="7173" y="20408"/>
                      <a:pt x="5080" y="24071"/>
                    </a:cubicBezTo>
                    <a:cubicBezTo>
                      <a:pt x="371" y="15175"/>
                      <a:pt x="-676" y="14652"/>
                      <a:pt x="371" y="5756"/>
                    </a:cubicBezTo>
                    <a:lnTo>
                      <a:pt x="1417" y="0"/>
                    </a:lnTo>
                    <a:close/>
                  </a:path>
                </a:pathLst>
              </a:custGeom>
              <a:solidFill>
                <a:schemeClr val="accent3">
                  <a:lumMod val="75000"/>
                </a:schemeClr>
              </a:solidFill>
              <a:ln w="5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grpSp>
            <p:nvGrpSpPr>
              <p:cNvPr id="440" name="Graphic 34">
                <a:extLst>
                  <a:ext uri="{FF2B5EF4-FFF2-40B4-BE49-F238E27FC236}">
                    <a16:creationId xmlns:a16="http://schemas.microsoft.com/office/drawing/2014/main" id="{9E9AD94A-6122-0BA1-60F6-DA18D52F5EE0}"/>
                  </a:ext>
                </a:extLst>
              </p:cNvPr>
              <p:cNvGrpSpPr/>
              <p:nvPr/>
            </p:nvGrpSpPr>
            <p:grpSpPr>
              <a:xfrm>
                <a:off x="8170339" y="5574644"/>
                <a:ext cx="61613" cy="79666"/>
                <a:chOff x="8170339" y="5574644"/>
                <a:chExt cx="61613" cy="79666"/>
              </a:xfrm>
            </p:grpSpPr>
            <p:sp>
              <p:nvSpPr>
                <p:cNvPr id="450" name="Freeform: Shape 449">
                  <a:extLst>
                    <a:ext uri="{FF2B5EF4-FFF2-40B4-BE49-F238E27FC236}">
                      <a16:creationId xmlns:a16="http://schemas.microsoft.com/office/drawing/2014/main" id="{9D8CD795-D980-DE34-27D4-40145F913552}"/>
                    </a:ext>
                  </a:extLst>
                </p:cNvPr>
                <p:cNvSpPr/>
                <p:nvPr/>
              </p:nvSpPr>
              <p:spPr>
                <a:xfrm>
                  <a:off x="8174469" y="5584017"/>
                  <a:ext cx="50289" cy="70293"/>
                </a:xfrm>
                <a:custGeom>
                  <a:avLst/>
                  <a:gdLst>
                    <a:gd name="connsiteX0" fmla="*/ 56 w 50289"/>
                    <a:gd name="connsiteY0" fmla="*/ 27858 h 70293"/>
                    <a:gd name="connsiteX1" fmla="*/ 3719 w 50289"/>
                    <a:gd name="connsiteY1" fmla="*/ 54021 h 70293"/>
                    <a:gd name="connsiteX2" fmla="*/ 8428 w 50289"/>
                    <a:gd name="connsiteY2" fmla="*/ 66057 h 70293"/>
                    <a:gd name="connsiteX3" fmla="*/ 18370 w 50289"/>
                    <a:gd name="connsiteY3" fmla="*/ 70243 h 70293"/>
                    <a:gd name="connsiteX4" fmla="*/ 36685 w 50289"/>
                    <a:gd name="connsiteY4" fmla="*/ 60824 h 70293"/>
                    <a:gd name="connsiteX5" fmla="*/ 46104 w 50289"/>
                    <a:gd name="connsiteY5" fmla="*/ 46172 h 70293"/>
                    <a:gd name="connsiteX6" fmla="*/ 50290 w 50289"/>
                    <a:gd name="connsiteY6" fmla="*/ 33090 h 70293"/>
                    <a:gd name="connsiteX7" fmla="*/ 47674 w 50289"/>
                    <a:gd name="connsiteY7" fmla="*/ 6403 h 70293"/>
                    <a:gd name="connsiteX8" fmla="*/ 10521 w 50289"/>
                    <a:gd name="connsiteY8" fmla="*/ 1171 h 70293"/>
                    <a:gd name="connsiteX9" fmla="*/ 56 w 50289"/>
                    <a:gd name="connsiteY9" fmla="*/ 27858 h 70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289" h="70293">
                      <a:moveTo>
                        <a:pt x="56" y="27858"/>
                      </a:moveTo>
                      <a:cubicBezTo>
                        <a:pt x="579" y="37800"/>
                        <a:pt x="56" y="41986"/>
                        <a:pt x="3719" y="54021"/>
                      </a:cubicBezTo>
                      <a:cubicBezTo>
                        <a:pt x="5288" y="58731"/>
                        <a:pt x="7382" y="65533"/>
                        <a:pt x="8428" y="66057"/>
                      </a:cubicBezTo>
                      <a:cubicBezTo>
                        <a:pt x="10521" y="67103"/>
                        <a:pt x="16277" y="70766"/>
                        <a:pt x="18370" y="70243"/>
                      </a:cubicBezTo>
                      <a:cubicBezTo>
                        <a:pt x="23080" y="69719"/>
                        <a:pt x="33022" y="62917"/>
                        <a:pt x="36685" y="60824"/>
                      </a:cubicBezTo>
                      <a:cubicBezTo>
                        <a:pt x="44011" y="56114"/>
                        <a:pt x="44011" y="55591"/>
                        <a:pt x="46104" y="46172"/>
                      </a:cubicBezTo>
                      <a:lnTo>
                        <a:pt x="50290" y="33090"/>
                      </a:lnTo>
                      <a:lnTo>
                        <a:pt x="47674" y="6403"/>
                      </a:lnTo>
                      <a:cubicBezTo>
                        <a:pt x="31975" y="1694"/>
                        <a:pt x="17847" y="-1969"/>
                        <a:pt x="10521" y="1171"/>
                      </a:cubicBezTo>
                      <a:cubicBezTo>
                        <a:pt x="2672" y="4310"/>
                        <a:pt x="-468" y="8496"/>
                        <a:pt x="56" y="27858"/>
                      </a:cubicBezTo>
                      <a:close/>
                    </a:path>
                  </a:pathLst>
                </a:custGeom>
                <a:solidFill>
                  <a:srgbClr val="FFDBA7"/>
                </a:solidFill>
                <a:ln w="5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sp>
              <p:nvSpPr>
                <p:cNvPr id="451" name="Freeform: Shape 450">
                  <a:extLst>
                    <a:ext uri="{FF2B5EF4-FFF2-40B4-BE49-F238E27FC236}">
                      <a16:creationId xmlns:a16="http://schemas.microsoft.com/office/drawing/2014/main" id="{7C27AB5E-75D8-97AC-3263-59A9DF4E387D}"/>
                    </a:ext>
                  </a:extLst>
                </p:cNvPr>
                <p:cNvSpPr/>
                <p:nvPr/>
              </p:nvSpPr>
              <p:spPr>
                <a:xfrm>
                  <a:off x="8170339" y="5574644"/>
                  <a:ext cx="61613" cy="60777"/>
                </a:xfrm>
                <a:custGeom>
                  <a:avLst/>
                  <a:gdLst>
                    <a:gd name="connsiteX0" fmla="*/ 48664 w 61613"/>
                    <a:gd name="connsiteY0" fmla="*/ 5834 h 60777"/>
                    <a:gd name="connsiteX1" fmla="*/ 49188 w 61613"/>
                    <a:gd name="connsiteY1" fmla="*/ 60778 h 60777"/>
                    <a:gd name="connsiteX2" fmla="*/ 48664 w 61613"/>
                    <a:gd name="connsiteY2" fmla="*/ 42463 h 60777"/>
                    <a:gd name="connsiteX3" fmla="*/ 37676 w 61613"/>
                    <a:gd name="connsiteY3" fmla="*/ 51882 h 60777"/>
                    <a:gd name="connsiteX4" fmla="*/ 36629 w 61613"/>
                    <a:gd name="connsiteY4" fmla="*/ 34091 h 60777"/>
                    <a:gd name="connsiteX5" fmla="*/ 0 w 61613"/>
                    <a:gd name="connsiteY5" fmla="*/ 15776 h 60777"/>
                    <a:gd name="connsiteX6" fmla="*/ 9419 w 61613"/>
                    <a:gd name="connsiteY6" fmla="*/ 7927 h 60777"/>
                    <a:gd name="connsiteX7" fmla="*/ 48664 w 61613"/>
                    <a:gd name="connsiteY7" fmla="*/ 5834 h 60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613" h="60777">
                      <a:moveTo>
                        <a:pt x="48664" y="5834"/>
                      </a:moveTo>
                      <a:cubicBezTo>
                        <a:pt x="71165" y="12113"/>
                        <a:pt x="59653" y="45603"/>
                        <a:pt x="49188" y="60778"/>
                      </a:cubicBezTo>
                      <a:cubicBezTo>
                        <a:pt x="48664" y="52929"/>
                        <a:pt x="52327" y="45080"/>
                        <a:pt x="48664" y="42463"/>
                      </a:cubicBezTo>
                      <a:cubicBezTo>
                        <a:pt x="46571" y="41417"/>
                        <a:pt x="40815" y="41417"/>
                        <a:pt x="37676" y="51882"/>
                      </a:cubicBezTo>
                      <a:cubicBezTo>
                        <a:pt x="36629" y="42987"/>
                        <a:pt x="38199" y="42463"/>
                        <a:pt x="36629" y="34091"/>
                      </a:cubicBezTo>
                      <a:cubicBezTo>
                        <a:pt x="34536" y="35137"/>
                        <a:pt x="1570" y="27288"/>
                        <a:pt x="0" y="15776"/>
                      </a:cubicBezTo>
                      <a:cubicBezTo>
                        <a:pt x="1570" y="14730"/>
                        <a:pt x="4186" y="12637"/>
                        <a:pt x="9419" y="7927"/>
                      </a:cubicBezTo>
                      <a:cubicBezTo>
                        <a:pt x="20931" y="-2538"/>
                        <a:pt x="40292" y="-2015"/>
                        <a:pt x="48664" y="5834"/>
                      </a:cubicBezTo>
                      <a:close/>
                    </a:path>
                  </a:pathLst>
                </a:custGeom>
                <a:solidFill>
                  <a:srgbClr val="000000"/>
                </a:solidFill>
                <a:ln w="5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grpSp>
          <p:sp>
            <p:nvSpPr>
              <p:cNvPr id="441" name="Freeform: Shape 440">
                <a:extLst>
                  <a:ext uri="{FF2B5EF4-FFF2-40B4-BE49-F238E27FC236}">
                    <a16:creationId xmlns:a16="http://schemas.microsoft.com/office/drawing/2014/main" id="{5E4A0DD1-DD99-3A3B-0867-48633969ACAB}"/>
                  </a:ext>
                </a:extLst>
              </p:cNvPr>
              <p:cNvSpPr/>
              <p:nvPr/>
            </p:nvSpPr>
            <p:spPr>
              <a:xfrm>
                <a:off x="8183931" y="5672574"/>
                <a:ext cx="17803" cy="109887"/>
              </a:xfrm>
              <a:custGeom>
                <a:avLst/>
                <a:gdLst>
                  <a:gd name="connsiteX0" fmla="*/ 13617 w 17803"/>
                  <a:gd name="connsiteY0" fmla="*/ 0 h 109887"/>
                  <a:gd name="connsiteX1" fmla="*/ 17804 w 17803"/>
                  <a:gd name="connsiteY1" fmla="*/ 11512 h 109887"/>
                  <a:gd name="connsiteX2" fmla="*/ 17280 w 17803"/>
                  <a:gd name="connsiteY2" fmla="*/ 14128 h 109887"/>
                  <a:gd name="connsiteX3" fmla="*/ 13617 w 17803"/>
                  <a:gd name="connsiteY3" fmla="*/ 16745 h 109887"/>
                  <a:gd name="connsiteX4" fmla="*/ 16234 w 17803"/>
                  <a:gd name="connsiteY4" fmla="*/ 28257 h 109887"/>
                  <a:gd name="connsiteX5" fmla="*/ 3152 w 17803"/>
                  <a:gd name="connsiteY5" fmla="*/ 109888 h 109887"/>
                  <a:gd name="connsiteX6" fmla="*/ 3152 w 17803"/>
                  <a:gd name="connsiteY6" fmla="*/ 20931 h 109887"/>
                  <a:gd name="connsiteX7" fmla="*/ 8908 w 17803"/>
                  <a:gd name="connsiteY7" fmla="*/ 14652 h 109887"/>
                  <a:gd name="connsiteX8" fmla="*/ 7861 w 17803"/>
                  <a:gd name="connsiteY8" fmla="*/ 8896 h 109887"/>
                  <a:gd name="connsiteX9" fmla="*/ 8385 w 17803"/>
                  <a:gd name="connsiteY9" fmla="*/ 6803 h 109887"/>
                  <a:gd name="connsiteX10" fmla="*/ 12571 w 17803"/>
                  <a:gd name="connsiteY10" fmla="*/ 0 h 109887"/>
                  <a:gd name="connsiteX11" fmla="*/ 13617 w 17803"/>
                  <a:gd name="connsiteY11" fmla="*/ 0 h 109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803" h="109887">
                    <a:moveTo>
                      <a:pt x="13617" y="0"/>
                    </a:moveTo>
                    <a:lnTo>
                      <a:pt x="17804" y="11512"/>
                    </a:lnTo>
                    <a:lnTo>
                      <a:pt x="17280" y="14128"/>
                    </a:lnTo>
                    <a:lnTo>
                      <a:pt x="13617" y="16745"/>
                    </a:lnTo>
                    <a:lnTo>
                      <a:pt x="16234" y="28257"/>
                    </a:lnTo>
                    <a:cubicBezTo>
                      <a:pt x="7338" y="54420"/>
                      <a:pt x="4722" y="80061"/>
                      <a:pt x="3152" y="109888"/>
                    </a:cubicBezTo>
                    <a:cubicBezTo>
                      <a:pt x="-511" y="82677"/>
                      <a:pt x="-1558" y="49711"/>
                      <a:pt x="3152" y="20931"/>
                    </a:cubicBezTo>
                    <a:lnTo>
                      <a:pt x="8908" y="14652"/>
                    </a:lnTo>
                    <a:lnTo>
                      <a:pt x="7861" y="8896"/>
                    </a:lnTo>
                    <a:lnTo>
                      <a:pt x="8385" y="6803"/>
                    </a:lnTo>
                    <a:lnTo>
                      <a:pt x="12571" y="0"/>
                    </a:lnTo>
                    <a:lnTo>
                      <a:pt x="13617" y="0"/>
                    </a:lnTo>
                    <a:close/>
                  </a:path>
                </a:pathLst>
              </a:custGeom>
              <a:solidFill>
                <a:srgbClr val="171E24"/>
              </a:solidFill>
              <a:ln w="5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grpSp>
            <p:nvGrpSpPr>
              <p:cNvPr id="442" name="Graphic 34">
                <a:extLst>
                  <a:ext uri="{FF2B5EF4-FFF2-40B4-BE49-F238E27FC236}">
                    <a16:creationId xmlns:a16="http://schemas.microsoft.com/office/drawing/2014/main" id="{7DEEDBD6-4B77-E9E7-93C7-0EE1A6D0DD1F}"/>
                  </a:ext>
                </a:extLst>
              </p:cNvPr>
              <p:cNvGrpSpPr/>
              <p:nvPr/>
            </p:nvGrpSpPr>
            <p:grpSpPr>
              <a:xfrm>
                <a:off x="8134000" y="5689843"/>
                <a:ext cx="106457" cy="119306"/>
                <a:chOff x="8134000" y="5689843"/>
                <a:chExt cx="106457" cy="119306"/>
              </a:xfrm>
            </p:grpSpPr>
            <p:grpSp>
              <p:nvGrpSpPr>
                <p:cNvPr id="444" name="Graphic 34">
                  <a:extLst>
                    <a:ext uri="{FF2B5EF4-FFF2-40B4-BE49-F238E27FC236}">
                      <a16:creationId xmlns:a16="http://schemas.microsoft.com/office/drawing/2014/main" id="{C643D22B-615A-58A2-507D-FDFD6940AF11}"/>
                    </a:ext>
                  </a:extLst>
                </p:cNvPr>
                <p:cNvGrpSpPr/>
                <p:nvPr/>
              </p:nvGrpSpPr>
              <p:grpSpPr>
                <a:xfrm>
                  <a:off x="8144175" y="5689843"/>
                  <a:ext cx="41338" cy="119306"/>
                  <a:chOff x="8144175" y="5689843"/>
                  <a:chExt cx="41338" cy="119306"/>
                </a:xfrm>
              </p:grpSpPr>
              <p:sp>
                <p:nvSpPr>
                  <p:cNvPr id="447" name="Freeform: Shape 446">
                    <a:extLst>
                      <a:ext uri="{FF2B5EF4-FFF2-40B4-BE49-F238E27FC236}">
                        <a16:creationId xmlns:a16="http://schemas.microsoft.com/office/drawing/2014/main" id="{50357733-37BD-899E-9DEB-F8A22CB309F9}"/>
                      </a:ext>
                    </a:extLst>
                  </p:cNvPr>
                  <p:cNvSpPr/>
                  <p:nvPr/>
                </p:nvSpPr>
                <p:spPr>
                  <a:xfrm>
                    <a:off x="8182374" y="5712867"/>
                    <a:ext cx="3139" cy="96282"/>
                  </a:xfrm>
                  <a:custGeom>
                    <a:avLst/>
                    <a:gdLst>
                      <a:gd name="connsiteX0" fmla="*/ 3140 w 3139"/>
                      <a:gd name="connsiteY0" fmla="*/ 0 h 96282"/>
                      <a:gd name="connsiteX1" fmla="*/ 0 w 3139"/>
                      <a:gd name="connsiteY1" fmla="*/ 1570 h 96282"/>
                      <a:gd name="connsiteX2" fmla="*/ 0 w 3139"/>
                      <a:gd name="connsiteY2" fmla="*/ 96282 h 96282"/>
                      <a:gd name="connsiteX3" fmla="*/ 3140 w 3139"/>
                      <a:gd name="connsiteY3" fmla="*/ 94713 h 96282"/>
                    </a:gdLst>
                    <a:ahLst/>
                    <a:cxnLst>
                      <a:cxn ang="0">
                        <a:pos x="connsiteX0" y="connsiteY0"/>
                      </a:cxn>
                      <a:cxn ang="0">
                        <a:pos x="connsiteX1" y="connsiteY1"/>
                      </a:cxn>
                      <a:cxn ang="0">
                        <a:pos x="connsiteX2" y="connsiteY2"/>
                      </a:cxn>
                      <a:cxn ang="0">
                        <a:pos x="connsiteX3" y="connsiteY3"/>
                      </a:cxn>
                    </a:cxnLst>
                    <a:rect l="l" t="t" r="r" b="b"/>
                    <a:pathLst>
                      <a:path w="3139" h="96282">
                        <a:moveTo>
                          <a:pt x="3140" y="0"/>
                        </a:moveTo>
                        <a:lnTo>
                          <a:pt x="0" y="1570"/>
                        </a:lnTo>
                        <a:lnTo>
                          <a:pt x="0" y="96282"/>
                        </a:lnTo>
                        <a:lnTo>
                          <a:pt x="3140" y="94713"/>
                        </a:lnTo>
                        <a:close/>
                      </a:path>
                    </a:pathLst>
                  </a:custGeom>
                  <a:solidFill>
                    <a:srgbClr val="5C2205"/>
                  </a:solidFill>
                  <a:ln w="5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sp>
                <p:nvSpPr>
                  <p:cNvPr id="448" name="Freeform: Shape 447">
                    <a:extLst>
                      <a:ext uri="{FF2B5EF4-FFF2-40B4-BE49-F238E27FC236}">
                        <a16:creationId xmlns:a16="http://schemas.microsoft.com/office/drawing/2014/main" id="{1FC2A0E1-E0FA-F775-E45D-7CDAEB08FC24}"/>
                      </a:ext>
                    </a:extLst>
                  </p:cNvPr>
                  <p:cNvSpPr/>
                  <p:nvPr/>
                </p:nvSpPr>
                <p:spPr>
                  <a:xfrm>
                    <a:off x="8144175" y="5689843"/>
                    <a:ext cx="41338" cy="24593"/>
                  </a:xfrm>
                  <a:custGeom>
                    <a:avLst/>
                    <a:gdLst>
                      <a:gd name="connsiteX0" fmla="*/ 41339 w 41338"/>
                      <a:gd name="connsiteY0" fmla="*/ 23024 h 24593"/>
                      <a:gd name="connsiteX1" fmla="*/ 2616 w 41338"/>
                      <a:gd name="connsiteY1" fmla="*/ 0 h 24593"/>
                      <a:gd name="connsiteX2" fmla="*/ 0 w 41338"/>
                      <a:gd name="connsiteY2" fmla="*/ 1570 h 24593"/>
                      <a:gd name="connsiteX3" fmla="*/ 38199 w 41338"/>
                      <a:gd name="connsiteY3" fmla="*/ 24594 h 24593"/>
                    </a:gdLst>
                    <a:ahLst/>
                    <a:cxnLst>
                      <a:cxn ang="0">
                        <a:pos x="connsiteX0" y="connsiteY0"/>
                      </a:cxn>
                      <a:cxn ang="0">
                        <a:pos x="connsiteX1" y="connsiteY1"/>
                      </a:cxn>
                      <a:cxn ang="0">
                        <a:pos x="connsiteX2" y="connsiteY2"/>
                      </a:cxn>
                      <a:cxn ang="0">
                        <a:pos x="connsiteX3" y="connsiteY3"/>
                      </a:cxn>
                    </a:cxnLst>
                    <a:rect l="l" t="t" r="r" b="b"/>
                    <a:pathLst>
                      <a:path w="41338" h="24593">
                        <a:moveTo>
                          <a:pt x="41339" y="23024"/>
                        </a:moveTo>
                        <a:lnTo>
                          <a:pt x="2616" y="0"/>
                        </a:lnTo>
                        <a:lnTo>
                          <a:pt x="0" y="1570"/>
                        </a:lnTo>
                        <a:lnTo>
                          <a:pt x="38199" y="24594"/>
                        </a:lnTo>
                        <a:close/>
                      </a:path>
                    </a:pathLst>
                  </a:custGeom>
                  <a:solidFill>
                    <a:srgbClr val="632404"/>
                  </a:solidFill>
                  <a:ln w="5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sp>
                <p:nvSpPr>
                  <p:cNvPr id="449" name="Freeform: Shape 448">
                    <a:extLst>
                      <a:ext uri="{FF2B5EF4-FFF2-40B4-BE49-F238E27FC236}">
                        <a16:creationId xmlns:a16="http://schemas.microsoft.com/office/drawing/2014/main" id="{63165AD4-01A5-70FA-3D6F-FD4ADC13C300}"/>
                      </a:ext>
                    </a:extLst>
                  </p:cNvPr>
                  <p:cNvSpPr/>
                  <p:nvPr/>
                </p:nvSpPr>
                <p:spPr>
                  <a:xfrm>
                    <a:off x="8144175" y="5691412"/>
                    <a:ext cx="38198" cy="117736"/>
                  </a:xfrm>
                  <a:custGeom>
                    <a:avLst/>
                    <a:gdLst>
                      <a:gd name="connsiteX0" fmla="*/ 38199 w 38198"/>
                      <a:gd name="connsiteY0" fmla="*/ 23024 h 117736"/>
                      <a:gd name="connsiteX1" fmla="*/ 0 w 38198"/>
                      <a:gd name="connsiteY1" fmla="*/ 0 h 117736"/>
                      <a:gd name="connsiteX2" fmla="*/ 0 w 38198"/>
                      <a:gd name="connsiteY2" fmla="*/ 95236 h 117736"/>
                      <a:gd name="connsiteX3" fmla="*/ 38199 w 38198"/>
                      <a:gd name="connsiteY3" fmla="*/ 117737 h 117736"/>
                    </a:gdLst>
                    <a:ahLst/>
                    <a:cxnLst>
                      <a:cxn ang="0">
                        <a:pos x="connsiteX0" y="connsiteY0"/>
                      </a:cxn>
                      <a:cxn ang="0">
                        <a:pos x="connsiteX1" y="connsiteY1"/>
                      </a:cxn>
                      <a:cxn ang="0">
                        <a:pos x="connsiteX2" y="connsiteY2"/>
                      </a:cxn>
                      <a:cxn ang="0">
                        <a:pos x="connsiteX3" y="connsiteY3"/>
                      </a:cxn>
                    </a:cxnLst>
                    <a:rect l="l" t="t" r="r" b="b"/>
                    <a:pathLst>
                      <a:path w="38198" h="117736">
                        <a:moveTo>
                          <a:pt x="38199" y="23024"/>
                        </a:moveTo>
                        <a:lnTo>
                          <a:pt x="0" y="0"/>
                        </a:lnTo>
                        <a:lnTo>
                          <a:pt x="0" y="95236"/>
                        </a:lnTo>
                        <a:lnTo>
                          <a:pt x="38199" y="117737"/>
                        </a:lnTo>
                        <a:close/>
                      </a:path>
                    </a:pathLst>
                  </a:custGeom>
                  <a:solidFill>
                    <a:srgbClr val="451903"/>
                  </a:solidFill>
                  <a:ln w="5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grpSp>
            <p:sp>
              <p:nvSpPr>
                <p:cNvPr id="445" name="Freeform: Shape 444">
                  <a:extLst>
                    <a:ext uri="{FF2B5EF4-FFF2-40B4-BE49-F238E27FC236}">
                      <a16:creationId xmlns:a16="http://schemas.microsoft.com/office/drawing/2014/main" id="{766B9BA2-14EB-48B0-A6A8-A9B9662B5AEE}"/>
                    </a:ext>
                  </a:extLst>
                </p:cNvPr>
                <p:cNvSpPr/>
                <p:nvPr/>
              </p:nvSpPr>
              <p:spPr>
                <a:xfrm>
                  <a:off x="8134000" y="5735846"/>
                  <a:ext cx="31628" cy="30918"/>
                </a:xfrm>
                <a:custGeom>
                  <a:avLst/>
                  <a:gdLst>
                    <a:gd name="connsiteX0" fmla="*/ 31629 w 31628"/>
                    <a:gd name="connsiteY0" fmla="*/ 14697 h 30918"/>
                    <a:gd name="connsiteX1" fmla="*/ 24826 w 31628"/>
                    <a:gd name="connsiteY1" fmla="*/ 7371 h 30918"/>
                    <a:gd name="connsiteX2" fmla="*/ 19594 w 31628"/>
                    <a:gd name="connsiteY2" fmla="*/ 2661 h 30918"/>
                    <a:gd name="connsiteX3" fmla="*/ 11221 w 31628"/>
                    <a:gd name="connsiteY3" fmla="*/ 45 h 30918"/>
                    <a:gd name="connsiteX4" fmla="*/ 9128 w 31628"/>
                    <a:gd name="connsiteY4" fmla="*/ 4755 h 30918"/>
                    <a:gd name="connsiteX5" fmla="*/ 16977 w 31628"/>
                    <a:gd name="connsiteY5" fmla="*/ 8941 h 30918"/>
                    <a:gd name="connsiteX6" fmla="*/ 11221 w 31628"/>
                    <a:gd name="connsiteY6" fmla="*/ 7371 h 30918"/>
                    <a:gd name="connsiteX7" fmla="*/ 5465 w 31628"/>
                    <a:gd name="connsiteY7" fmla="*/ 2138 h 30918"/>
                    <a:gd name="connsiteX8" fmla="*/ 1279 w 31628"/>
                    <a:gd name="connsiteY8" fmla="*/ 4755 h 30918"/>
                    <a:gd name="connsiteX9" fmla="*/ 233 w 31628"/>
                    <a:gd name="connsiteY9" fmla="*/ 6848 h 30918"/>
                    <a:gd name="connsiteX10" fmla="*/ 233 w 31628"/>
                    <a:gd name="connsiteY10" fmla="*/ 19929 h 30918"/>
                    <a:gd name="connsiteX11" fmla="*/ 5465 w 31628"/>
                    <a:gd name="connsiteY11" fmla="*/ 25685 h 30918"/>
                    <a:gd name="connsiteX12" fmla="*/ 22733 w 31628"/>
                    <a:gd name="connsiteY12" fmla="*/ 30918 h 30918"/>
                    <a:gd name="connsiteX13" fmla="*/ 31629 w 31628"/>
                    <a:gd name="connsiteY13" fmla="*/ 14697 h 30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628" h="30918">
                      <a:moveTo>
                        <a:pt x="31629" y="14697"/>
                      </a:moveTo>
                      <a:cubicBezTo>
                        <a:pt x="28489" y="12080"/>
                        <a:pt x="26920" y="11034"/>
                        <a:pt x="24826" y="7371"/>
                      </a:cubicBezTo>
                      <a:cubicBezTo>
                        <a:pt x="23257" y="4231"/>
                        <a:pt x="22210" y="3708"/>
                        <a:pt x="19594" y="2661"/>
                      </a:cubicBezTo>
                      <a:cubicBezTo>
                        <a:pt x="18547" y="2138"/>
                        <a:pt x="13314" y="568"/>
                        <a:pt x="11221" y="45"/>
                      </a:cubicBezTo>
                      <a:cubicBezTo>
                        <a:pt x="8605" y="-478"/>
                        <a:pt x="7558" y="3708"/>
                        <a:pt x="9128" y="4755"/>
                      </a:cubicBezTo>
                      <a:cubicBezTo>
                        <a:pt x="10175" y="5801"/>
                        <a:pt x="16454" y="7371"/>
                        <a:pt x="16977" y="8941"/>
                      </a:cubicBezTo>
                      <a:cubicBezTo>
                        <a:pt x="14884" y="8941"/>
                        <a:pt x="12791" y="7894"/>
                        <a:pt x="11221" y="7371"/>
                      </a:cubicBezTo>
                      <a:cubicBezTo>
                        <a:pt x="5465" y="5278"/>
                        <a:pt x="5465" y="4231"/>
                        <a:pt x="5465" y="2138"/>
                      </a:cubicBezTo>
                      <a:cubicBezTo>
                        <a:pt x="2849" y="3185"/>
                        <a:pt x="2849" y="2661"/>
                        <a:pt x="1279" y="4755"/>
                      </a:cubicBezTo>
                      <a:cubicBezTo>
                        <a:pt x="756" y="5801"/>
                        <a:pt x="233" y="6324"/>
                        <a:pt x="233" y="6848"/>
                      </a:cubicBezTo>
                      <a:cubicBezTo>
                        <a:pt x="-291" y="8417"/>
                        <a:pt x="233" y="18360"/>
                        <a:pt x="233" y="19929"/>
                      </a:cubicBezTo>
                      <a:cubicBezTo>
                        <a:pt x="756" y="22546"/>
                        <a:pt x="1802" y="24639"/>
                        <a:pt x="5465" y="25685"/>
                      </a:cubicBezTo>
                      <a:cubicBezTo>
                        <a:pt x="11221" y="27255"/>
                        <a:pt x="16977" y="28302"/>
                        <a:pt x="22733" y="30918"/>
                      </a:cubicBezTo>
                      <a:lnTo>
                        <a:pt x="31629" y="14697"/>
                      </a:lnTo>
                      <a:close/>
                    </a:path>
                  </a:pathLst>
                </a:custGeom>
                <a:solidFill>
                  <a:srgbClr val="FFDBA7"/>
                </a:solidFill>
                <a:ln w="5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sp>
              <p:nvSpPr>
                <p:cNvPr id="446" name="Freeform: Shape 445">
                  <a:extLst>
                    <a:ext uri="{FF2B5EF4-FFF2-40B4-BE49-F238E27FC236}">
                      <a16:creationId xmlns:a16="http://schemas.microsoft.com/office/drawing/2014/main" id="{C2371397-9F2C-B708-FC94-8754E32941C3}"/>
                    </a:ext>
                  </a:extLst>
                </p:cNvPr>
                <p:cNvSpPr/>
                <p:nvPr/>
              </p:nvSpPr>
              <p:spPr>
                <a:xfrm>
                  <a:off x="8154640" y="5747403"/>
                  <a:ext cx="85816" cy="57637"/>
                </a:xfrm>
                <a:custGeom>
                  <a:avLst/>
                  <a:gdLst>
                    <a:gd name="connsiteX0" fmla="*/ 8896 w 85816"/>
                    <a:gd name="connsiteY0" fmla="*/ 0 h 57637"/>
                    <a:gd name="connsiteX1" fmla="*/ 60177 w 85816"/>
                    <a:gd name="connsiteY1" fmla="*/ 23547 h 57637"/>
                    <a:gd name="connsiteX2" fmla="*/ 85817 w 85816"/>
                    <a:gd name="connsiteY2" fmla="*/ 39769 h 57637"/>
                    <a:gd name="connsiteX3" fmla="*/ 79014 w 85816"/>
                    <a:gd name="connsiteY3" fmla="*/ 55467 h 57637"/>
                    <a:gd name="connsiteX4" fmla="*/ 60700 w 85816"/>
                    <a:gd name="connsiteY4" fmla="*/ 53897 h 57637"/>
                    <a:gd name="connsiteX5" fmla="*/ 0 w 85816"/>
                    <a:gd name="connsiteY5" fmla="*/ 19884 h 57637"/>
                    <a:gd name="connsiteX6" fmla="*/ 8896 w 85816"/>
                    <a:gd name="connsiteY6" fmla="*/ 0 h 57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816" h="57637">
                      <a:moveTo>
                        <a:pt x="8896" y="0"/>
                      </a:moveTo>
                      <a:cubicBezTo>
                        <a:pt x="29827" y="9419"/>
                        <a:pt x="40815" y="13605"/>
                        <a:pt x="60177" y="23547"/>
                      </a:cubicBezTo>
                      <a:cubicBezTo>
                        <a:pt x="68549" y="27734"/>
                        <a:pt x="77444" y="34536"/>
                        <a:pt x="85817" y="39769"/>
                      </a:cubicBezTo>
                      <a:cubicBezTo>
                        <a:pt x="83724" y="47618"/>
                        <a:pt x="81631" y="53374"/>
                        <a:pt x="79014" y="55467"/>
                      </a:cubicBezTo>
                      <a:cubicBezTo>
                        <a:pt x="74828" y="59653"/>
                        <a:pt x="68549" y="57037"/>
                        <a:pt x="60700" y="53897"/>
                      </a:cubicBezTo>
                      <a:cubicBezTo>
                        <a:pt x="42385" y="47095"/>
                        <a:pt x="15698" y="30873"/>
                        <a:pt x="0" y="19884"/>
                      </a:cubicBezTo>
                      <a:lnTo>
                        <a:pt x="8896" y="0"/>
                      </a:lnTo>
                      <a:close/>
                    </a:path>
                  </a:pathLst>
                </a:custGeom>
                <a:solidFill>
                  <a:srgbClr val="5E6C78"/>
                </a:solidFill>
                <a:ln w="5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grpSp>
          <p:sp>
            <p:nvSpPr>
              <p:cNvPr id="443" name="Freeform: Shape 442">
                <a:extLst>
                  <a:ext uri="{FF2B5EF4-FFF2-40B4-BE49-F238E27FC236}">
                    <a16:creationId xmlns:a16="http://schemas.microsoft.com/office/drawing/2014/main" id="{0C93918F-FAD7-F2AA-CF15-939B50A0735E}"/>
                  </a:ext>
                </a:extLst>
              </p:cNvPr>
              <p:cNvSpPr/>
              <p:nvPr/>
            </p:nvSpPr>
            <p:spPr>
              <a:xfrm>
                <a:off x="8210107" y="5682824"/>
                <a:ext cx="55425" cy="116382"/>
              </a:xfrm>
              <a:custGeom>
                <a:avLst/>
                <a:gdLst>
                  <a:gd name="connsiteX0" fmla="*/ 27734 w 55425"/>
                  <a:gd name="connsiteY0" fmla="*/ 6495 h 116382"/>
                  <a:gd name="connsiteX1" fmla="*/ 0 w 55425"/>
                  <a:gd name="connsiteY1" fmla="*/ 101208 h 116382"/>
                  <a:gd name="connsiteX2" fmla="*/ 25640 w 55425"/>
                  <a:gd name="connsiteY2" fmla="*/ 116383 h 116382"/>
                  <a:gd name="connsiteX3" fmla="*/ 54944 w 55425"/>
                  <a:gd name="connsiteY3" fmla="*/ 31089 h 116382"/>
                  <a:gd name="connsiteX4" fmla="*/ 46048 w 55425"/>
                  <a:gd name="connsiteY4" fmla="*/ 2309 h 116382"/>
                  <a:gd name="connsiteX5" fmla="*/ 27734 w 55425"/>
                  <a:gd name="connsiteY5" fmla="*/ 6495 h 116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425" h="116382">
                    <a:moveTo>
                      <a:pt x="27734" y="6495"/>
                    </a:moveTo>
                    <a:cubicBezTo>
                      <a:pt x="11512" y="24287"/>
                      <a:pt x="5233" y="76614"/>
                      <a:pt x="0" y="101208"/>
                    </a:cubicBezTo>
                    <a:lnTo>
                      <a:pt x="25640" y="116383"/>
                    </a:lnTo>
                    <a:cubicBezTo>
                      <a:pt x="34536" y="91266"/>
                      <a:pt x="51281" y="56206"/>
                      <a:pt x="54944" y="31089"/>
                    </a:cubicBezTo>
                    <a:cubicBezTo>
                      <a:pt x="56514" y="20100"/>
                      <a:pt x="54421" y="9112"/>
                      <a:pt x="46048" y="2309"/>
                    </a:cubicBezTo>
                    <a:cubicBezTo>
                      <a:pt x="40815" y="-1877"/>
                      <a:pt x="34013" y="-307"/>
                      <a:pt x="27734" y="6495"/>
                    </a:cubicBezTo>
                    <a:close/>
                  </a:path>
                </a:pathLst>
              </a:custGeom>
              <a:solidFill>
                <a:srgbClr val="5E6C78"/>
              </a:solidFill>
              <a:ln w="5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grpSp>
        <p:sp>
          <p:nvSpPr>
            <p:cNvPr id="399" name="Freeform: Shape 398">
              <a:extLst>
                <a:ext uri="{FF2B5EF4-FFF2-40B4-BE49-F238E27FC236}">
                  <a16:creationId xmlns:a16="http://schemas.microsoft.com/office/drawing/2014/main" id="{E8BE0080-9B94-C89A-FF54-4CF5A803A770}"/>
                </a:ext>
              </a:extLst>
            </p:cNvPr>
            <p:cNvSpPr/>
            <p:nvPr/>
          </p:nvSpPr>
          <p:spPr>
            <a:xfrm>
              <a:off x="5251146" y="4640799"/>
              <a:ext cx="729602" cy="201487"/>
            </a:xfrm>
            <a:custGeom>
              <a:avLst/>
              <a:gdLst>
                <a:gd name="connsiteX0" fmla="*/ 729602 w 729602"/>
                <a:gd name="connsiteY0" fmla="*/ 66955 h 133910"/>
                <a:gd name="connsiteX1" fmla="*/ 364801 w 729602"/>
                <a:gd name="connsiteY1" fmla="*/ 133911 h 133910"/>
                <a:gd name="connsiteX2" fmla="*/ 0 w 729602"/>
                <a:gd name="connsiteY2" fmla="*/ 66955 h 133910"/>
                <a:gd name="connsiteX3" fmla="*/ 364801 w 729602"/>
                <a:gd name="connsiteY3" fmla="*/ 0 h 133910"/>
                <a:gd name="connsiteX4" fmla="*/ 729602 w 729602"/>
                <a:gd name="connsiteY4" fmla="*/ 66955 h 133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9602" h="133910">
                  <a:moveTo>
                    <a:pt x="729602" y="66955"/>
                  </a:moveTo>
                  <a:cubicBezTo>
                    <a:pt x="729602" y="103934"/>
                    <a:pt x="566275" y="133911"/>
                    <a:pt x="364801" y="133911"/>
                  </a:cubicBezTo>
                  <a:cubicBezTo>
                    <a:pt x="163327" y="133911"/>
                    <a:pt x="0" y="103934"/>
                    <a:pt x="0" y="66955"/>
                  </a:cubicBezTo>
                  <a:cubicBezTo>
                    <a:pt x="0" y="29977"/>
                    <a:pt x="163327" y="0"/>
                    <a:pt x="364801" y="0"/>
                  </a:cubicBezTo>
                  <a:cubicBezTo>
                    <a:pt x="566275" y="0"/>
                    <a:pt x="729602" y="29977"/>
                    <a:pt x="729602" y="66955"/>
                  </a:cubicBezTo>
                  <a:close/>
                </a:path>
              </a:pathLst>
            </a:custGeom>
            <a:solidFill>
              <a:srgbClr val="4D4D4D"/>
            </a:solidFill>
            <a:ln w="30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grpSp>
          <p:nvGrpSpPr>
            <p:cNvPr id="400" name="Graphic 2">
              <a:extLst>
                <a:ext uri="{FF2B5EF4-FFF2-40B4-BE49-F238E27FC236}">
                  <a16:creationId xmlns:a16="http://schemas.microsoft.com/office/drawing/2014/main" id="{4943D776-81C5-9878-C021-CC9C0828BCCA}"/>
                </a:ext>
              </a:extLst>
            </p:cNvPr>
            <p:cNvGrpSpPr/>
            <p:nvPr/>
          </p:nvGrpSpPr>
          <p:grpSpPr>
            <a:xfrm flipH="1">
              <a:off x="5665076" y="3878279"/>
              <a:ext cx="180136" cy="832973"/>
              <a:chOff x="1261904" y="2507811"/>
              <a:chExt cx="195316" cy="832973"/>
            </a:xfrm>
          </p:grpSpPr>
          <p:sp>
            <p:nvSpPr>
              <p:cNvPr id="401" name="Freeform: Shape 400">
                <a:extLst>
                  <a:ext uri="{FF2B5EF4-FFF2-40B4-BE49-F238E27FC236}">
                    <a16:creationId xmlns:a16="http://schemas.microsoft.com/office/drawing/2014/main" id="{06B47C14-15E1-9906-A2B0-F20290644261}"/>
                  </a:ext>
                </a:extLst>
              </p:cNvPr>
              <p:cNvSpPr/>
              <p:nvPr/>
            </p:nvSpPr>
            <p:spPr>
              <a:xfrm>
                <a:off x="1369848" y="2629458"/>
                <a:ext cx="75122" cy="131623"/>
              </a:xfrm>
              <a:custGeom>
                <a:avLst/>
                <a:gdLst>
                  <a:gd name="connsiteX0" fmla="*/ 15613 w 75122"/>
                  <a:gd name="connsiteY0" fmla="*/ 0 h 131623"/>
                  <a:gd name="connsiteX1" fmla="*/ 66955 w 75122"/>
                  <a:gd name="connsiteY1" fmla="*/ 85871 h 131623"/>
                  <a:gd name="connsiteX2" fmla="*/ 71759 w 75122"/>
                  <a:gd name="connsiteY2" fmla="*/ 129707 h 131623"/>
                  <a:gd name="connsiteX3" fmla="*/ 27623 w 75122"/>
                  <a:gd name="connsiteY3" fmla="*/ 87372 h 131623"/>
                  <a:gd name="connsiteX4" fmla="*/ 0 w 75122"/>
                  <a:gd name="connsiteY4" fmla="*/ 25821 h 131623"/>
                  <a:gd name="connsiteX5" fmla="*/ 15613 w 75122"/>
                  <a:gd name="connsiteY5" fmla="*/ 0 h 131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122" h="131623">
                    <a:moveTo>
                      <a:pt x="15613" y="0"/>
                    </a:moveTo>
                    <a:cubicBezTo>
                      <a:pt x="33928" y="3002"/>
                      <a:pt x="56747" y="52243"/>
                      <a:pt x="66955" y="85871"/>
                    </a:cubicBezTo>
                    <a:cubicBezTo>
                      <a:pt x="72660" y="104787"/>
                      <a:pt x="79265" y="126404"/>
                      <a:pt x="71759" y="129707"/>
                    </a:cubicBezTo>
                    <a:cubicBezTo>
                      <a:pt x="45337" y="140816"/>
                      <a:pt x="33328" y="100583"/>
                      <a:pt x="27623" y="87372"/>
                    </a:cubicBezTo>
                    <a:lnTo>
                      <a:pt x="0" y="25821"/>
                    </a:lnTo>
                    <a:lnTo>
                      <a:pt x="15613" y="0"/>
                    </a:lnTo>
                    <a:close/>
                  </a:path>
                </a:pathLst>
              </a:custGeom>
              <a:solidFill>
                <a:srgbClr val="F15A24"/>
              </a:solidFill>
              <a:ln w="30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sp>
            <p:nvSpPr>
              <p:cNvPr id="402" name="Freeform: Shape 401">
                <a:extLst>
                  <a:ext uri="{FF2B5EF4-FFF2-40B4-BE49-F238E27FC236}">
                    <a16:creationId xmlns:a16="http://schemas.microsoft.com/office/drawing/2014/main" id="{B9068B35-31FD-86EF-3939-27DAEBA7E568}"/>
                  </a:ext>
                </a:extLst>
              </p:cNvPr>
              <p:cNvSpPr/>
              <p:nvPr/>
            </p:nvSpPr>
            <p:spPr>
              <a:xfrm>
                <a:off x="1264362" y="2629131"/>
                <a:ext cx="128703" cy="74215"/>
              </a:xfrm>
              <a:custGeom>
                <a:avLst/>
                <a:gdLst>
                  <a:gd name="connsiteX0" fmla="*/ 44535 w 128703"/>
                  <a:gd name="connsiteY0" fmla="*/ 25548 h 74215"/>
                  <a:gd name="connsiteX1" fmla="*/ 3101 w 128703"/>
                  <a:gd name="connsiteY1" fmla="*/ 72387 h 74215"/>
                  <a:gd name="connsiteX2" fmla="*/ 84168 w 128703"/>
                  <a:gd name="connsiteY2" fmla="*/ 48667 h 74215"/>
                  <a:gd name="connsiteX3" fmla="*/ 125602 w 128703"/>
                  <a:gd name="connsiteY3" fmla="*/ 1828 h 74215"/>
                  <a:gd name="connsiteX4" fmla="*/ 44535 w 128703"/>
                  <a:gd name="connsiteY4" fmla="*/ 25548 h 742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703" h="74215">
                    <a:moveTo>
                      <a:pt x="44535" y="25548"/>
                    </a:moveTo>
                    <a:cubicBezTo>
                      <a:pt x="10607" y="45064"/>
                      <a:pt x="-7708" y="66082"/>
                      <a:pt x="3101" y="72387"/>
                    </a:cubicBezTo>
                    <a:cubicBezTo>
                      <a:pt x="14210" y="78692"/>
                      <a:pt x="50540" y="68183"/>
                      <a:pt x="84168" y="48667"/>
                    </a:cubicBezTo>
                    <a:cubicBezTo>
                      <a:pt x="118096" y="29151"/>
                      <a:pt x="136411" y="8134"/>
                      <a:pt x="125602" y="1828"/>
                    </a:cubicBezTo>
                    <a:cubicBezTo>
                      <a:pt x="114793" y="-4477"/>
                      <a:pt x="78463" y="6032"/>
                      <a:pt x="44535" y="25548"/>
                    </a:cubicBezTo>
                    <a:close/>
                  </a:path>
                </a:pathLst>
              </a:custGeom>
              <a:solidFill>
                <a:srgbClr val="139EAB"/>
              </a:solidFill>
              <a:ln w="30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sp>
            <p:nvSpPr>
              <p:cNvPr id="403" name="Freeform: Shape 402">
                <a:extLst>
                  <a:ext uri="{FF2B5EF4-FFF2-40B4-BE49-F238E27FC236}">
                    <a16:creationId xmlns:a16="http://schemas.microsoft.com/office/drawing/2014/main" id="{A491EEAE-3905-0C0B-B64E-1D260347DA59}"/>
                  </a:ext>
                </a:extLst>
              </p:cNvPr>
              <p:cNvSpPr/>
              <p:nvPr/>
            </p:nvSpPr>
            <p:spPr>
              <a:xfrm>
                <a:off x="1382458" y="2690108"/>
                <a:ext cx="62577" cy="90801"/>
              </a:xfrm>
              <a:custGeom>
                <a:avLst/>
                <a:gdLst>
                  <a:gd name="connsiteX0" fmla="*/ 24020 w 62577"/>
                  <a:gd name="connsiteY0" fmla="*/ 0 h 90801"/>
                  <a:gd name="connsiteX1" fmla="*/ 0 w 62577"/>
                  <a:gd name="connsiteY1" fmla="*/ 5104 h 90801"/>
                  <a:gd name="connsiteX2" fmla="*/ 19216 w 62577"/>
                  <a:gd name="connsiteY2" fmla="*/ 63653 h 90801"/>
                  <a:gd name="connsiteX3" fmla="*/ 48340 w 62577"/>
                  <a:gd name="connsiteY3" fmla="*/ 89774 h 90801"/>
                  <a:gd name="connsiteX4" fmla="*/ 60650 w 62577"/>
                  <a:gd name="connsiteY4" fmla="*/ 48640 h 90801"/>
                  <a:gd name="connsiteX5" fmla="*/ 24020 w 62577"/>
                  <a:gd name="connsiteY5" fmla="*/ 0 h 90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577" h="90801">
                    <a:moveTo>
                      <a:pt x="24020" y="0"/>
                    </a:moveTo>
                    <a:cubicBezTo>
                      <a:pt x="10208" y="4804"/>
                      <a:pt x="14412" y="4804"/>
                      <a:pt x="0" y="5104"/>
                    </a:cubicBezTo>
                    <a:lnTo>
                      <a:pt x="19216" y="63653"/>
                    </a:lnTo>
                    <a:cubicBezTo>
                      <a:pt x="27623" y="86772"/>
                      <a:pt x="37831" y="93677"/>
                      <a:pt x="48340" y="89774"/>
                    </a:cubicBezTo>
                    <a:cubicBezTo>
                      <a:pt x="58548" y="85871"/>
                      <a:pt x="66355" y="71159"/>
                      <a:pt x="60650" y="48640"/>
                    </a:cubicBezTo>
                    <a:lnTo>
                      <a:pt x="24020" y="0"/>
                    </a:lnTo>
                    <a:close/>
                  </a:path>
                </a:pathLst>
              </a:custGeom>
              <a:solidFill>
                <a:srgbClr val="F15A24"/>
              </a:solidFill>
              <a:ln w="30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sp>
            <p:nvSpPr>
              <p:cNvPr id="404" name="Freeform: Shape 403">
                <a:extLst>
                  <a:ext uri="{FF2B5EF4-FFF2-40B4-BE49-F238E27FC236}">
                    <a16:creationId xmlns:a16="http://schemas.microsoft.com/office/drawing/2014/main" id="{ED387825-7F48-1629-EE6D-DCB4124B0F6B}"/>
                  </a:ext>
                </a:extLst>
              </p:cNvPr>
              <p:cNvSpPr/>
              <p:nvPr/>
            </p:nvSpPr>
            <p:spPr>
              <a:xfrm>
                <a:off x="1327985" y="2833026"/>
                <a:ext cx="72232" cy="436560"/>
              </a:xfrm>
              <a:custGeom>
                <a:avLst/>
                <a:gdLst>
                  <a:gd name="connsiteX0" fmla="*/ 56875 w 72232"/>
                  <a:gd name="connsiteY0" fmla="*/ 2102 h 436560"/>
                  <a:gd name="connsiteX1" fmla="*/ 63781 w 72232"/>
                  <a:gd name="connsiteY1" fmla="*/ 2102 h 436560"/>
                  <a:gd name="connsiteX2" fmla="*/ 62580 w 72232"/>
                  <a:gd name="connsiteY2" fmla="*/ 65754 h 436560"/>
                  <a:gd name="connsiteX3" fmla="*/ 72188 w 72232"/>
                  <a:gd name="connsiteY3" fmla="*/ 211975 h 436560"/>
                  <a:gd name="connsiteX4" fmla="*/ 67684 w 72232"/>
                  <a:gd name="connsiteY4" fmla="*/ 264818 h 436560"/>
                  <a:gd name="connsiteX5" fmla="*/ 62580 w 72232"/>
                  <a:gd name="connsiteY5" fmla="*/ 414942 h 436560"/>
                  <a:gd name="connsiteX6" fmla="*/ 40062 w 72232"/>
                  <a:gd name="connsiteY6" fmla="*/ 436560 h 436560"/>
                  <a:gd name="connsiteX7" fmla="*/ 14541 w 72232"/>
                  <a:gd name="connsiteY7" fmla="*/ 272325 h 436560"/>
                  <a:gd name="connsiteX8" fmla="*/ 6434 w 72232"/>
                  <a:gd name="connsiteY8" fmla="*/ 153126 h 436560"/>
                  <a:gd name="connsiteX9" fmla="*/ 5233 w 72232"/>
                  <a:gd name="connsiteY9" fmla="*/ 104186 h 436560"/>
                  <a:gd name="connsiteX10" fmla="*/ 28952 w 72232"/>
                  <a:gd name="connsiteY10" fmla="*/ 0 h 436560"/>
                  <a:gd name="connsiteX11" fmla="*/ 56875 w 72232"/>
                  <a:gd name="connsiteY11" fmla="*/ 2102 h 436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2232" h="436560">
                    <a:moveTo>
                      <a:pt x="56875" y="2102"/>
                    </a:moveTo>
                    <a:lnTo>
                      <a:pt x="63781" y="2102"/>
                    </a:lnTo>
                    <a:lnTo>
                      <a:pt x="62580" y="65754"/>
                    </a:lnTo>
                    <a:cubicBezTo>
                      <a:pt x="64382" y="102685"/>
                      <a:pt x="71287" y="175345"/>
                      <a:pt x="72188" y="211975"/>
                    </a:cubicBezTo>
                    <a:cubicBezTo>
                      <a:pt x="72789" y="235394"/>
                      <a:pt x="67084" y="247104"/>
                      <a:pt x="67684" y="264818"/>
                    </a:cubicBezTo>
                    <a:cubicBezTo>
                      <a:pt x="69786" y="314660"/>
                      <a:pt x="63181" y="363600"/>
                      <a:pt x="62580" y="414942"/>
                    </a:cubicBezTo>
                    <a:lnTo>
                      <a:pt x="40062" y="436560"/>
                    </a:lnTo>
                    <a:cubicBezTo>
                      <a:pt x="29553" y="359096"/>
                      <a:pt x="12739" y="316761"/>
                      <a:pt x="14541" y="272325"/>
                    </a:cubicBezTo>
                    <a:cubicBezTo>
                      <a:pt x="17543" y="198164"/>
                      <a:pt x="14541" y="199364"/>
                      <a:pt x="6434" y="153126"/>
                    </a:cubicBezTo>
                    <a:cubicBezTo>
                      <a:pt x="-5876" y="81968"/>
                      <a:pt x="2831" y="132409"/>
                      <a:pt x="5233" y="104186"/>
                    </a:cubicBezTo>
                    <a:cubicBezTo>
                      <a:pt x="7034" y="82568"/>
                      <a:pt x="10937" y="54945"/>
                      <a:pt x="28952" y="0"/>
                    </a:cubicBezTo>
                    <a:lnTo>
                      <a:pt x="56875" y="2102"/>
                    </a:lnTo>
                    <a:close/>
                  </a:path>
                </a:pathLst>
              </a:custGeom>
              <a:solidFill>
                <a:srgbClr val="F0C17D"/>
              </a:solidFill>
              <a:ln w="30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sp>
            <p:nvSpPr>
              <p:cNvPr id="405" name="Freeform: Shape 404">
                <a:extLst>
                  <a:ext uri="{FF2B5EF4-FFF2-40B4-BE49-F238E27FC236}">
                    <a16:creationId xmlns:a16="http://schemas.microsoft.com/office/drawing/2014/main" id="{3B8844C9-6CDD-F706-7575-0DEB820C3216}"/>
                  </a:ext>
                </a:extLst>
              </p:cNvPr>
              <p:cNvSpPr/>
              <p:nvPr/>
            </p:nvSpPr>
            <p:spPr>
              <a:xfrm>
                <a:off x="1279045" y="2859147"/>
                <a:ext cx="72232" cy="436560"/>
              </a:xfrm>
              <a:custGeom>
                <a:avLst/>
                <a:gdLst>
                  <a:gd name="connsiteX0" fmla="*/ 56875 w 72232"/>
                  <a:gd name="connsiteY0" fmla="*/ 2102 h 436560"/>
                  <a:gd name="connsiteX1" fmla="*/ 63781 w 72232"/>
                  <a:gd name="connsiteY1" fmla="*/ 2102 h 436560"/>
                  <a:gd name="connsiteX2" fmla="*/ 62580 w 72232"/>
                  <a:gd name="connsiteY2" fmla="*/ 65754 h 436560"/>
                  <a:gd name="connsiteX3" fmla="*/ 72188 w 72232"/>
                  <a:gd name="connsiteY3" fmla="*/ 211975 h 436560"/>
                  <a:gd name="connsiteX4" fmla="*/ 67684 w 72232"/>
                  <a:gd name="connsiteY4" fmla="*/ 264819 h 436560"/>
                  <a:gd name="connsiteX5" fmla="*/ 62580 w 72232"/>
                  <a:gd name="connsiteY5" fmla="*/ 414942 h 436560"/>
                  <a:gd name="connsiteX6" fmla="*/ 40062 w 72232"/>
                  <a:gd name="connsiteY6" fmla="*/ 436560 h 436560"/>
                  <a:gd name="connsiteX7" fmla="*/ 14540 w 72232"/>
                  <a:gd name="connsiteY7" fmla="*/ 272325 h 436560"/>
                  <a:gd name="connsiteX8" fmla="*/ 6434 w 72232"/>
                  <a:gd name="connsiteY8" fmla="*/ 153126 h 436560"/>
                  <a:gd name="connsiteX9" fmla="*/ 5233 w 72232"/>
                  <a:gd name="connsiteY9" fmla="*/ 104186 h 436560"/>
                  <a:gd name="connsiteX10" fmla="*/ 28952 w 72232"/>
                  <a:gd name="connsiteY10" fmla="*/ 0 h 436560"/>
                  <a:gd name="connsiteX11" fmla="*/ 56875 w 72232"/>
                  <a:gd name="connsiteY11" fmla="*/ 2102 h 436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2232" h="436560">
                    <a:moveTo>
                      <a:pt x="56875" y="2102"/>
                    </a:moveTo>
                    <a:lnTo>
                      <a:pt x="63781" y="2102"/>
                    </a:lnTo>
                    <a:lnTo>
                      <a:pt x="62580" y="65754"/>
                    </a:lnTo>
                    <a:cubicBezTo>
                      <a:pt x="64382" y="102685"/>
                      <a:pt x="71287" y="175345"/>
                      <a:pt x="72188" y="211975"/>
                    </a:cubicBezTo>
                    <a:cubicBezTo>
                      <a:pt x="72789" y="235394"/>
                      <a:pt x="67084" y="247104"/>
                      <a:pt x="67684" y="264819"/>
                    </a:cubicBezTo>
                    <a:cubicBezTo>
                      <a:pt x="69786" y="314660"/>
                      <a:pt x="63181" y="363600"/>
                      <a:pt x="62580" y="414942"/>
                    </a:cubicBezTo>
                    <a:lnTo>
                      <a:pt x="40062" y="436560"/>
                    </a:lnTo>
                    <a:cubicBezTo>
                      <a:pt x="29553" y="359096"/>
                      <a:pt x="12739" y="316761"/>
                      <a:pt x="14540" y="272325"/>
                    </a:cubicBezTo>
                    <a:cubicBezTo>
                      <a:pt x="17543" y="198164"/>
                      <a:pt x="14540" y="199365"/>
                      <a:pt x="6434" y="153126"/>
                    </a:cubicBezTo>
                    <a:cubicBezTo>
                      <a:pt x="-5876" y="81968"/>
                      <a:pt x="2831" y="132409"/>
                      <a:pt x="5233" y="104186"/>
                    </a:cubicBezTo>
                    <a:cubicBezTo>
                      <a:pt x="7034" y="82568"/>
                      <a:pt x="10938" y="54945"/>
                      <a:pt x="28952" y="0"/>
                    </a:cubicBezTo>
                    <a:lnTo>
                      <a:pt x="56875" y="2102"/>
                    </a:lnTo>
                    <a:close/>
                  </a:path>
                </a:pathLst>
              </a:custGeom>
              <a:solidFill>
                <a:srgbClr val="FFDBA7"/>
              </a:solidFill>
              <a:ln w="30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sp>
            <p:nvSpPr>
              <p:cNvPr id="406" name="Freeform: Shape 405">
                <a:extLst>
                  <a:ext uri="{FF2B5EF4-FFF2-40B4-BE49-F238E27FC236}">
                    <a16:creationId xmlns:a16="http://schemas.microsoft.com/office/drawing/2014/main" id="{8DB02937-E2F6-ED4E-83BF-BA3285AAA311}"/>
                  </a:ext>
                </a:extLst>
              </p:cNvPr>
              <p:cNvSpPr/>
              <p:nvPr/>
            </p:nvSpPr>
            <p:spPr>
              <a:xfrm>
                <a:off x="1311900" y="2594329"/>
                <a:ext cx="48640" cy="78965"/>
              </a:xfrm>
              <a:custGeom>
                <a:avLst/>
                <a:gdLst>
                  <a:gd name="connsiteX0" fmla="*/ 0 w 48640"/>
                  <a:gd name="connsiteY0" fmla="*/ 0 h 78965"/>
                  <a:gd name="connsiteX1" fmla="*/ 0 w 48640"/>
                  <a:gd name="connsiteY1" fmla="*/ 53744 h 78965"/>
                  <a:gd name="connsiteX2" fmla="*/ 33027 w 48640"/>
                  <a:gd name="connsiteY2" fmla="*/ 78965 h 78965"/>
                  <a:gd name="connsiteX3" fmla="*/ 48640 w 48640"/>
                  <a:gd name="connsiteY3" fmla="*/ 64253 h 78965"/>
                  <a:gd name="connsiteX4" fmla="*/ 47439 w 48640"/>
                  <a:gd name="connsiteY4" fmla="*/ 14712 h 78965"/>
                  <a:gd name="connsiteX5" fmla="*/ 0 w 48640"/>
                  <a:gd name="connsiteY5" fmla="*/ 0 h 78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640" h="78965">
                    <a:moveTo>
                      <a:pt x="0" y="0"/>
                    </a:moveTo>
                    <a:cubicBezTo>
                      <a:pt x="1501" y="9308"/>
                      <a:pt x="9608" y="30325"/>
                      <a:pt x="0" y="53744"/>
                    </a:cubicBezTo>
                    <a:lnTo>
                      <a:pt x="33027" y="78965"/>
                    </a:lnTo>
                    <a:lnTo>
                      <a:pt x="48640" y="64253"/>
                    </a:lnTo>
                    <a:cubicBezTo>
                      <a:pt x="44437" y="44437"/>
                      <a:pt x="43536" y="32427"/>
                      <a:pt x="47439" y="14712"/>
                    </a:cubicBezTo>
                    <a:lnTo>
                      <a:pt x="0" y="0"/>
                    </a:lnTo>
                    <a:close/>
                  </a:path>
                </a:pathLst>
              </a:custGeom>
              <a:solidFill>
                <a:srgbClr val="F0C17D"/>
              </a:solidFill>
              <a:ln w="30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sp>
            <p:nvSpPr>
              <p:cNvPr id="407" name="Freeform: Shape 406">
                <a:extLst>
                  <a:ext uri="{FF2B5EF4-FFF2-40B4-BE49-F238E27FC236}">
                    <a16:creationId xmlns:a16="http://schemas.microsoft.com/office/drawing/2014/main" id="{2E4988C4-C6C2-285A-0303-6643C3D9576C}"/>
                  </a:ext>
                </a:extLst>
              </p:cNvPr>
              <p:cNvSpPr/>
              <p:nvPr/>
            </p:nvSpPr>
            <p:spPr>
              <a:xfrm>
                <a:off x="1267441" y="2629830"/>
                <a:ext cx="146581" cy="345346"/>
              </a:xfrm>
              <a:custGeom>
                <a:avLst/>
                <a:gdLst>
                  <a:gd name="connsiteX0" fmla="*/ 44459 w 146581"/>
                  <a:gd name="connsiteY0" fmla="*/ 11637 h 345346"/>
                  <a:gd name="connsiteX1" fmla="*/ 13534 w 146581"/>
                  <a:gd name="connsiteY1" fmla="*/ 45566 h 345346"/>
                  <a:gd name="connsiteX2" fmla="*/ 18638 w 146581"/>
                  <a:gd name="connsiteY2" fmla="*/ 142846 h 345346"/>
                  <a:gd name="connsiteX3" fmla="*/ 27045 w 146581"/>
                  <a:gd name="connsiteY3" fmla="*/ 186682 h 345346"/>
                  <a:gd name="connsiteX4" fmla="*/ 23742 w 146581"/>
                  <a:gd name="connsiteY4" fmla="*/ 207399 h 345346"/>
                  <a:gd name="connsiteX5" fmla="*/ 122824 w 146581"/>
                  <a:gd name="connsiteY5" fmla="*/ 316389 h 345346"/>
                  <a:gd name="connsiteX6" fmla="*/ 129430 w 146581"/>
                  <a:gd name="connsiteY6" fmla="*/ 212503 h 345346"/>
                  <a:gd name="connsiteX7" fmla="*/ 121623 w 146581"/>
                  <a:gd name="connsiteY7" fmla="*/ 175272 h 345346"/>
                  <a:gd name="connsiteX8" fmla="*/ 130631 w 146581"/>
                  <a:gd name="connsiteY8" fmla="*/ 141945 h 345346"/>
                  <a:gd name="connsiteX9" fmla="*/ 142641 w 146581"/>
                  <a:gd name="connsiteY9" fmla="*/ 104114 h 345346"/>
                  <a:gd name="connsiteX10" fmla="*/ 141440 w 146581"/>
                  <a:gd name="connsiteY10" fmla="*/ 95407 h 345346"/>
                  <a:gd name="connsiteX11" fmla="*/ 141139 w 146581"/>
                  <a:gd name="connsiteY11" fmla="*/ 42263 h 345346"/>
                  <a:gd name="connsiteX12" fmla="*/ 121323 w 146581"/>
                  <a:gd name="connsiteY12" fmla="*/ 1129 h 345346"/>
                  <a:gd name="connsiteX13" fmla="*/ 89497 w 146581"/>
                  <a:gd name="connsiteY13" fmla="*/ 9536 h 345346"/>
                  <a:gd name="connsiteX14" fmla="*/ 92799 w 146581"/>
                  <a:gd name="connsiteY14" fmla="*/ 14940 h 345346"/>
                  <a:gd name="connsiteX15" fmla="*/ 90397 w 146581"/>
                  <a:gd name="connsiteY15" fmla="*/ 14040 h 345346"/>
                  <a:gd name="connsiteX16" fmla="*/ 83492 w 146581"/>
                  <a:gd name="connsiteY16" fmla="*/ 35357 h 345346"/>
                  <a:gd name="connsiteX17" fmla="*/ 44459 w 146581"/>
                  <a:gd name="connsiteY17" fmla="*/ 11637 h 345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46581" h="345346">
                    <a:moveTo>
                      <a:pt x="44459" y="11637"/>
                    </a:moveTo>
                    <a:cubicBezTo>
                      <a:pt x="36653" y="28151"/>
                      <a:pt x="27946" y="37158"/>
                      <a:pt x="13534" y="45566"/>
                    </a:cubicBezTo>
                    <a:cubicBezTo>
                      <a:pt x="-13188" y="61479"/>
                      <a:pt x="5728" y="110419"/>
                      <a:pt x="18638" y="142846"/>
                    </a:cubicBezTo>
                    <a:cubicBezTo>
                      <a:pt x="26144" y="161161"/>
                      <a:pt x="27045" y="175573"/>
                      <a:pt x="27045" y="186682"/>
                    </a:cubicBezTo>
                    <a:cubicBezTo>
                      <a:pt x="27045" y="194488"/>
                      <a:pt x="27345" y="200493"/>
                      <a:pt x="23742" y="207399"/>
                    </a:cubicBezTo>
                    <a:cubicBezTo>
                      <a:pt x="-29101" y="310684"/>
                      <a:pt x="93400" y="390550"/>
                      <a:pt x="122824" y="316389"/>
                    </a:cubicBezTo>
                    <a:cubicBezTo>
                      <a:pt x="131231" y="295372"/>
                      <a:pt x="145042" y="261744"/>
                      <a:pt x="129430" y="212503"/>
                    </a:cubicBezTo>
                    <a:cubicBezTo>
                      <a:pt x="124025" y="195689"/>
                      <a:pt x="121023" y="183379"/>
                      <a:pt x="121623" y="175272"/>
                    </a:cubicBezTo>
                    <a:cubicBezTo>
                      <a:pt x="122224" y="168067"/>
                      <a:pt x="124325" y="159359"/>
                      <a:pt x="130631" y="141945"/>
                    </a:cubicBezTo>
                    <a:cubicBezTo>
                      <a:pt x="139938" y="129335"/>
                      <a:pt x="142941" y="115523"/>
                      <a:pt x="142641" y="104114"/>
                    </a:cubicBezTo>
                    <a:cubicBezTo>
                      <a:pt x="142641" y="101412"/>
                      <a:pt x="142040" y="98409"/>
                      <a:pt x="141440" y="95407"/>
                    </a:cubicBezTo>
                    <a:cubicBezTo>
                      <a:pt x="148045" y="75891"/>
                      <a:pt x="148645" y="62079"/>
                      <a:pt x="141139" y="42263"/>
                    </a:cubicBezTo>
                    <a:cubicBezTo>
                      <a:pt x="136936" y="30853"/>
                      <a:pt x="129730" y="3831"/>
                      <a:pt x="121323" y="1129"/>
                    </a:cubicBezTo>
                    <a:cubicBezTo>
                      <a:pt x="106311" y="-3675"/>
                      <a:pt x="93700" y="8335"/>
                      <a:pt x="89497" y="9536"/>
                    </a:cubicBezTo>
                    <a:cubicBezTo>
                      <a:pt x="90698" y="11337"/>
                      <a:pt x="91899" y="13139"/>
                      <a:pt x="92799" y="14940"/>
                    </a:cubicBezTo>
                    <a:cubicBezTo>
                      <a:pt x="91899" y="14640"/>
                      <a:pt x="91298" y="14340"/>
                      <a:pt x="90397" y="14040"/>
                    </a:cubicBezTo>
                    <a:cubicBezTo>
                      <a:pt x="90998" y="19144"/>
                      <a:pt x="89797" y="30253"/>
                      <a:pt x="83492" y="35357"/>
                    </a:cubicBezTo>
                    <a:cubicBezTo>
                      <a:pt x="64276" y="28151"/>
                      <a:pt x="58271" y="26049"/>
                      <a:pt x="44459" y="11637"/>
                    </a:cubicBezTo>
                    <a:close/>
                  </a:path>
                </a:pathLst>
              </a:custGeom>
              <a:solidFill>
                <a:srgbClr val="C1272D"/>
              </a:solidFill>
              <a:ln w="30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408" name="Freeform: Shape 407">
                <a:extLst>
                  <a:ext uri="{FF2B5EF4-FFF2-40B4-BE49-F238E27FC236}">
                    <a16:creationId xmlns:a16="http://schemas.microsoft.com/office/drawing/2014/main" id="{A45CA5D3-CE36-E75B-B502-629325672BDD}"/>
                  </a:ext>
                </a:extLst>
              </p:cNvPr>
              <p:cNvSpPr/>
              <p:nvPr/>
            </p:nvSpPr>
            <p:spPr>
              <a:xfrm>
                <a:off x="1274509" y="2806304"/>
                <a:ext cx="135363" cy="282710"/>
              </a:xfrm>
              <a:custGeom>
                <a:avLst/>
                <a:gdLst>
                  <a:gd name="connsiteX0" fmla="*/ 19977 w 135363"/>
                  <a:gd name="connsiteY0" fmla="*/ 10208 h 282710"/>
                  <a:gd name="connsiteX1" fmla="*/ 13071 w 135363"/>
                  <a:gd name="connsiteY1" fmla="*/ 30925 h 282710"/>
                  <a:gd name="connsiteX2" fmla="*/ 15773 w 135363"/>
                  <a:gd name="connsiteY2" fmla="*/ 275027 h 282710"/>
                  <a:gd name="connsiteX3" fmla="*/ 18475 w 135363"/>
                  <a:gd name="connsiteY3" fmla="*/ 281032 h 282710"/>
                  <a:gd name="connsiteX4" fmla="*/ 89634 w 135363"/>
                  <a:gd name="connsiteY4" fmla="*/ 260315 h 282710"/>
                  <a:gd name="connsiteX5" fmla="*/ 128666 w 135363"/>
                  <a:gd name="connsiteY5" fmla="*/ 224585 h 282710"/>
                  <a:gd name="connsiteX6" fmla="*/ 128966 w 135363"/>
                  <a:gd name="connsiteY6" fmla="*/ 224285 h 282710"/>
                  <a:gd name="connsiteX7" fmla="*/ 126564 w 135363"/>
                  <a:gd name="connsiteY7" fmla="*/ 42335 h 282710"/>
                  <a:gd name="connsiteX8" fmla="*/ 113053 w 135363"/>
                  <a:gd name="connsiteY8" fmla="*/ 0 h 282710"/>
                  <a:gd name="connsiteX9" fmla="*/ 19977 w 135363"/>
                  <a:gd name="connsiteY9" fmla="*/ 10208 h 282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5363" h="282710">
                    <a:moveTo>
                      <a:pt x="19977" y="10208"/>
                    </a:moveTo>
                    <a:cubicBezTo>
                      <a:pt x="19977" y="18015"/>
                      <a:pt x="16674" y="24020"/>
                      <a:pt x="13071" y="30925"/>
                    </a:cubicBezTo>
                    <a:cubicBezTo>
                      <a:pt x="-14552" y="85270"/>
                      <a:pt x="9168" y="214377"/>
                      <a:pt x="15773" y="275027"/>
                    </a:cubicBezTo>
                    <a:cubicBezTo>
                      <a:pt x="15173" y="277729"/>
                      <a:pt x="16073" y="279831"/>
                      <a:pt x="18475" y="281032"/>
                    </a:cubicBezTo>
                    <a:cubicBezTo>
                      <a:pt x="28083" y="286737"/>
                      <a:pt x="59909" y="277429"/>
                      <a:pt x="89634" y="260315"/>
                    </a:cubicBezTo>
                    <a:cubicBezTo>
                      <a:pt x="112753" y="246804"/>
                      <a:pt x="127765" y="232692"/>
                      <a:pt x="128666" y="224585"/>
                    </a:cubicBezTo>
                    <a:lnTo>
                      <a:pt x="128966" y="224285"/>
                    </a:lnTo>
                    <a:cubicBezTo>
                      <a:pt x="139475" y="81667"/>
                      <a:pt x="135872" y="72059"/>
                      <a:pt x="126564" y="42335"/>
                    </a:cubicBezTo>
                    <a:cubicBezTo>
                      <a:pt x="121160" y="25521"/>
                      <a:pt x="112453" y="8107"/>
                      <a:pt x="113053" y="0"/>
                    </a:cubicBezTo>
                    <a:cubicBezTo>
                      <a:pt x="101344" y="10208"/>
                      <a:pt x="44597" y="23119"/>
                      <a:pt x="19977" y="10208"/>
                    </a:cubicBezTo>
                    <a:close/>
                  </a:path>
                </a:pathLst>
              </a:custGeom>
              <a:solidFill>
                <a:srgbClr val="05345E"/>
              </a:solidFill>
              <a:ln w="30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sp>
            <p:nvSpPr>
              <p:cNvPr id="409" name="Freeform: Shape 408">
                <a:extLst>
                  <a:ext uri="{FF2B5EF4-FFF2-40B4-BE49-F238E27FC236}">
                    <a16:creationId xmlns:a16="http://schemas.microsoft.com/office/drawing/2014/main" id="{BEAECF1F-525B-4C9A-55F8-E943E19161B0}"/>
                  </a:ext>
                </a:extLst>
              </p:cNvPr>
              <p:cNvSpPr/>
              <p:nvPr/>
            </p:nvSpPr>
            <p:spPr>
              <a:xfrm>
                <a:off x="1306796" y="2637565"/>
                <a:ext cx="47439" cy="44136"/>
              </a:xfrm>
              <a:custGeom>
                <a:avLst/>
                <a:gdLst>
                  <a:gd name="connsiteX0" fmla="*/ 6906 w 47439"/>
                  <a:gd name="connsiteY0" fmla="*/ 0 h 44136"/>
                  <a:gd name="connsiteX1" fmla="*/ 47439 w 47439"/>
                  <a:gd name="connsiteY1" fmla="*/ 24320 h 44136"/>
                  <a:gd name="connsiteX2" fmla="*/ 40233 w 47439"/>
                  <a:gd name="connsiteY2" fmla="*/ 44136 h 44136"/>
                  <a:gd name="connsiteX3" fmla="*/ 0 w 47439"/>
                  <a:gd name="connsiteY3" fmla="*/ 13211 h 44136"/>
                  <a:gd name="connsiteX4" fmla="*/ 6906 w 47439"/>
                  <a:gd name="connsiteY4" fmla="*/ 0 h 441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439" h="44136">
                    <a:moveTo>
                      <a:pt x="6906" y="0"/>
                    </a:moveTo>
                    <a:cubicBezTo>
                      <a:pt x="14412" y="16213"/>
                      <a:pt x="38432" y="22819"/>
                      <a:pt x="47439" y="24320"/>
                    </a:cubicBezTo>
                    <a:lnTo>
                      <a:pt x="40233" y="44136"/>
                    </a:lnTo>
                    <a:cubicBezTo>
                      <a:pt x="18015" y="34228"/>
                      <a:pt x="4203" y="22218"/>
                      <a:pt x="0" y="13211"/>
                    </a:cubicBezTo>
                    <a:lnTo>
                      <a:pt x="6906" y="0"/>
                    </a:lnTo>
                    <a:close/>
                  </a:path>
                </a:pathLst>
              </a:custGeom>
              <a:solidFill>
                <a:srgbClr val="F15A24"/>
              </a:solidFill>
              <a:ln w="30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grpSp>
            <p:nvGrpSpPr>
              <p:cNvPr id="410" name="Graphic 2">
                <a:extLst>
                  <a:ext uri="{FF2B5EF4-FFF2-40B4-BE49-F238E27FC236}">
                    <a16:creationId xmlns:a16="http://schemas.microsoft.com/office/drawing/2014/main" id="{41EF255A-78C6-40CC-3940-550E2F659323}"/>
                  </a:ext>
                </a:extLst>
              </p:cNvPr>
              <p:cNvGrpSpPr/>
              <p:nvPr/>
            </p:nvGrpSpPr>
            <p:grpSpPr>
              <a:xfrm>
                <a:off x="1355049" y="3217643"/>
                <a:ext cx="88745" cy="99120"/>
                <a:chOff x="1355049" y="3217643"/>
                <a:chExt cx="88745" cy="99120"/>
              </a:xfrm>
            </p:grpSpPr>
            <p:sp>
              <p:nvSpPr>
                <p:cNvPr id="423" name="Freeform: Shape 422">
                  <a:extLst>
                    <a:ext uri="{FF2B5EF4-FFF2-40B4-BE49-F238E27FC236}">
                      <a16:creationId xmlns:a16="http://schemas.microsoft.com/office/drawing/2014/main" id="{0E12A7B2-62F3-6151-E680-4322927F8D5C}"/>
                    </a:ext>
                  </a:extLst>
                </p:cNvPr>
                <p:cNvSpPr/>
                <p:nvPr/>
              </p:nvSpPr>
              <p:spPr>
                <a:xfrm>
                  <a:off x="1359157" y="3217643"/>
                  <a:ext cx="68339" cy="87372"/>
                </a:xfrm>
                <a:custGeom>
                  <a:avLst/>
                  <a:gdLst>
                    <a:gd name="connsiteX0" fmla="*/ 31709 w 68339"/>
                    <a:gd name="connsiteY0" fmla="*/ 15613 h 87372"/>
                    <a:gd name="connsiteX1" fmla="*/ 36213 w 68339"/>
                    <a:gd name="connsiteY1" fmla="*/ 48040 h 87372"/>
                    <a:gd name="connsiteX2" fmla="*/ 65937 w 68339"/>
                    <a:gd name="connsiteY2" fmla="*/ 76263 h 87372"/>
                    <a:gd name="connsiteX3" fmla="*/ 68339 w 68339"/>
                    <a:gd name="connsiteY3" fmla="*/ 84370 h 87372"/>
                    <a:gd name="connsiteX4" fmla="*/ 57530 w 68339"/>
                    <a:gd name="connsiteY4" fmla="*/ 86471 h 87372"/>
                    <a:gd name="connsiteX5" fmla="*/ 43419 w 68339"/>
                    <a:gd name="connsiteY5" fmla="*/ 87372 h 87372"/>
                    <a:gd name="connsiteX6" fmla="*/ 23002 w 68339"/>
                    <a:gd name="connsiteY6" fmla="*/ 72059 h 87372"/>
                    <a:gd name="connsiteX7" fmla="*/ 1384 w 68339"/>
                    <a:gd name="connsiteY7" fmla="*/ 46238 h 87372"/>
                    <a:gd name="connsiteX8" fmla="*/ 183 w 68339"/>
                    <a:gd name="connsiteY8" fmla="*/ 0 h 87372"/>
                    <a:gd name="connsiteX9" fmla="*/ 31709 w 68339"/>
                    <a:gd name="connsiteY9" fmla="*/ 15613 h 87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339" h="87372">
                      <a:moveTo>
                        <a:pt x="31709" y="15613"/>
                      </a:moveTo>
                      <a:cubicBezTo>
                        <a:pt x="31108" y="30025"/>
                        <a:pt x="34411" y="43536"/>
                        <a:pt x="36213" y="48040"/>
                      </a:cubicBezTo>
                      <a:cubicBezTo>
                        <a:pt x="40716" y="59449"/>
                        <a:pt x="57230" y="68757"/>
                        <a:pt x="65937" y="76263"/>
                      </a:cubicBezTo>
                      <a:lnTo>
                        <a:pt x="68339" y="84370"/>
                      </a:lnTo>
                      <a:lnTo>
                        <a:pt x="57530" y="86471"/>
                      </a:lnTo>
                      <a:lnTo>
                        <a:pt x="43419" y="87372"/>
                      </a:lnTo>
                      <a:cubicBezTo>
                        <a:pt x="35912" y="82268"/>
                        <a:pt x="28106" y="75362"/>
                        <a:pt x="23002" y="72059"/>
                      </a:cubicBezTo>
                      <a:cubicBezTo>
                        <a:pt x="3185" y="59149"/>
                        <a:pt x="-3120" y="58848"/>
                        <a:pt x="1384" y="46238"/>
                      </a:cubicBezTo>
                      <a:cubicBezTo>
                        <a:pt x="3185" y="41434"/>
                        <a:pt x="5587" y="21618"/>
                        <a:pt x="183" y="0"/>
                      </a:cubicBezTo>
                      <a:lnTo>
                        <a:pt x="31709" y="15613"/>
                      </a:lnTo>
                      <a:close/>
                    </a:path>
                  </a:pathLst>
                </a:custGeom>
                <a:solidFill>
                  <a:srgbClr val="F0C17D"/>
                </a:solidFill>
                <a:ln w="30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sp>
              <p:nvSpPr>
                <p:cNvPr id="424" name="Freeform: Shape 423">
                  <a:extLst>
                    <a:ext uri="{FF2B5EF4-FFF2-40B4-BE49-F238E27FC236}">
                      <a16:creationId xmlns:a16="http://schemas.microsoft.com/office/drawing/2014/main" id="{900CD96D-044A-DEF4-9D06-276F30FACB39}"/>
                    </a:ext>
                  </a:extLst>
                </p:cNvPr>
                <p:cNvSpPr/>
                <p:nvPr/>
              </p:nvSpPr>
              <p:spPr>
                <a:xfrm>
                  <a:off x="1355049" y="3261179"/>
                  <a:ext cx="88745" cy="55584"/>
                </a:xfrm>
                <a:custGeom>
                  <a:avLst/>
                  <a:gdLst>
                    <a:gd name="connsiteX0" fmla="*/ 64941 w 88745"/>
                    <a:gd name="connsiteY0" fmla="*/ 29124 h 55584"/>
                    <a:gd name="connsiteX1" fmla="*/ 30412 w 88745"/>
                    <a:gd name="connsiteY1" fmla="*/ 27322 h 55584"/>
                    <a:gd name="connsiteX2" fmla="*/ 5792 w 88745"/>
                    <a:gd name="connsiteY2" fmla="*/ 0 h 55584"/>
                    <a:gd name="connsiteX3" fmla="*/ 688 w 88745"/>
                    <a:gd name="connsiteY3" fmla="*/ 24921 h 55584"/>
                    <a:gd name="connsiteX4" fmla="*/ 2189 w 88745"/>
                    <a:gd name="connsiteY4" fmla="*/ 36930 h 55584"/>
                    <a:gd name="connsiteX5" fmla="*/ 15400 w 88745"/>
                    <a:gd name="connsiteY5" fmla="*/ 42035 h 55584"/>
                    <a:gd name="connsiteX6" fmla="*/ 24407 w 88745"/>
                    <a:gd name="connsiteY6" fmla="*/ 39633 h 55584"/>
                    <a:gd name="connsiteX7" fmla="*/ 23807 w 88745"/>
                    <a:gd name="connsiteY7" fmla="*/ 33628 h 55584"/>
                    <a:gd name="connsiteX8" fmla="*/ 42723 w 88745"/>
                    <a:gd name="connsiteY8" fmla="*/ 50742 h 55584"/>
                    <a:gd name="connsiteX9" fmla="*/ 86259 w 88745"/>
                    <a:gd name="connsiteY9" fmla="*/ 52844 h 55584"/>
                    <a:gd name="connsiteX10" fmla="*/ 64941 w 88745"/>
                    <a:gd name="connsiteY10" fmla="*/ 29124 h 55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745" h="55584">
                      <a:moveTo>
                        <a:pt x="64941" y="29124"/>
                      </a:moveTo>
                      <a:cubicBezTo>
                        <a:pt x="72147" y="39933"/>
                        <a:pt x="46926" y="36330"/>
                        <a:pt x="30412" y="27322"/>
                      </a:cubicBezTo>
                      <a:cubicBezTo>
                        <a:pt x="19303" y="21318"/>
                        <a:pt x="12097" y="10509"/>
                        <a:pt x="5792" y="0"/>
                      </a:cubicBezTo>
                      <a:cubicBezTo>
                        <a:pt x="1589" y="7206"/>
                        <a:pt x="-1414" y="14412"/>
                        <a:pt x="688" y="24921"/>
                      </a:cubicBezTo>
                      <a:lnTo>
                        <a:pt x="2189" y="36930"/>
                      </a:lnTo>
                      <a:lnTo>
                        <a:pt x="15400" y="42035"/>
                      </a:lnTo>
                      <a:lnTo>
                        <a:pt x="24407" y="39633"/>
                      </a:lnTo>
                      <a:lnTo>
                        <a:pt x="23807" y="33628"/>
                      </a:lnTo>
                      <a:cubicBezTo>
                        <a:pt x="36417" y="43536"/>
                        <a:pt x="37318" y="48040"/>
                        <a:pt x="42723" y="50742"/>
                      </a:cubicBezTo>
                      <a:cubicBezTo>
                        <a:pt x="50229" y="54645"/>
                        <a:pt x="80254" y="58248"/>
                        <a:pt x="86259" y="52844"/>
                      </a:cubicBezTo>
                      <a:cubicBezTo>
                        <a:pt x="96767" y="43836"/>
                        <a:pt x="70946" y="32127"/>
                        <a:pt x="64941" y="29124"/>
                      </a:cubicBezTo>
                      <a:close/>
                    </a:path>
                  </a:pathLst>
                </a:custGeom>
                <a:solidFill>
                  <a:srgbClr val="042847"/>
                </a:solidFill>
                <a:ln w="30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grpSp>
          <p:grpSp>
            <p:nvGrpSpPr>
              <p:cNvPr id="411" name="Graphic 2">
                <a:extLst>
                  <a:ext uri="{FF2B5EF4-FFF2-40B4-BE49-F238E27FC236}">
                    <a16:creationId xmlns:a16="http://schemas.microsoft.com/office/drawing/2014/main" id="{604E2758-3CB4-6592-047E-5CB49BC3A66A}"/>
                  </a:ext>
                </a:extLst>
              </p:cNvPr>
              <p:cNvGrpSpPr/>
              <p:nvPr/>
            </p:nvGrpSpPr>
            <p:grpSpPr>
              <a:xfrm>
                <a:off x="1305508" y="3241363"/>
                <a:ext cx="88641" cy="99420"/>
                <a:chOff x="1305508" y="3241363"/>
                <a:chExt cx="88641" cy="99420"/>
              </a:xfrm>
            </p:grpSpPr>
            <p:sp>
              <p:nvSpPr>
                <p:cNvPr id="421" name="Freeform: Shape 420">
                  <a:extLst>
                    <a:ext uri="{FF2B5EF4-FFF2-40B4-BE49-F238E27FC236}">
                      <a16:creationId xmlns:a16="http://schemas.microsoft.com/office/drawing/2014/main" id="{E166EE34-1538-6ED7-D93B-2B4137D59364}"/>
                    </a:ext>
                  </a:extLst>
                </p:cNvPr>
                <p:cNvSpPr/>
                <p:nvPr/>
              </p:nvSpPr>
              <p:spPr>
                <a:xfrm>
                  <a:off x="1309616" y="3241363"/>
                  <a:ext cx="68339" cy="87672"/>
                </a:xfrm>
                <a:custGeom>
                  <a:avLst/>
                  <a:gdLst>
                    <a:gd name="connsiteX0" fmla="*/ 32610 w 68339"/>
                    <a:gd name="connsiteY0" fmla="*/ 16213 h 87672"/>
                    <a:gd name="connsiteX1" fmla="*/ 36213 w 68339"/>
                    <a:gd name="connsiteY1" fmla="*/ 48340 h 87672"/>
                    <a:gd name="connsiteX2" fmla="*/ 65937 w 68339"/>
                    <a:gd name="connsiteY2" fmla="*/ 76563 h 87672"/>
                    <a:gd name="connsiteX3" fmla="*/ 68339 w 68339"/>
                    <a:gd name="connsiteY3" fmla="*/ 84670 h 87672"/>
                    <a:gd name="connsiteX4" fmla="*/ 57530 w 68339"/>
                    <a:gd name="connsiteY4" fmla="*/ 86771 h 87672"/>
                    <a:gd name="connsiteX5" fmla="*/ 43419 w 68339"/>
                    <a:gd name="connsiteY5" fmla="*/ 87672 h 87672"/>
                    <a:gd name="connsiteX6" fmla="*/ 23002 w 68339"/>
                    <a:gd name="connsiteY6" fmla="*/ 72360 h 87672"/>
                    <a:gd name="connsiteX7" fmla="*/ 1384 w 68339"/>
                    <a:gd name="connsiteY7" fmla="*/ 46538 h 87672"/>
                    <a:gd name="connsiteX8" fmla="*/ 783 w 68339"/>
                    <a:gd name="connsiteY8" fmla="*/ 0 h 87672"/>
                    <a:gd name="connsiteX9" fmla="*/ 32610 w 68339"/>
                    <a:gd name="connsiteY9" fmla="*/ 16213 h 87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339" h="87672">
                      <a:moveTo>
                        <a:pt x="32610" y="16213"/>
                      </a:moveTo>
                      <a:cubicBezTo>
                        <a:pt x="32009" y="30625"/>
                        <a:pt x="34411" y="43836"/>
                        <a:pt x="36213" y="48340"/>
                      </a:cubicBezTo>
                      <a:cubicBezTo>
                        <a:pt x="40716" y="59749"/>
                        <a:pt x="57230" y="69057"/>
                        <a:pt x="65937" y="76563"/>
                      </a:cubicBezTo>
                      <a:lnTo>
                        <a:pt x="68339" y="84670"/>
                      </a:lnTo>
                      <a:lnTo>
                        <a:pt x="57530" y="86771"/>
                      </a:lnTo>
                      <a:lnTo>
                        <a:pt x="43419" y="87672"/>
                      </a:lnTo>
                      <a:cubicBezTo>
                        <a:pt x="35912" y="82568"/>
                        <a:pt x="28106" y="75963"/>
                        <a:pt x="23002" y="72360"/>
                      </a:cubicBezTo>
                      <a:cubicBezTo>
                        <a:pt x="3185" y="59449"/>
                        <a:pt x="-3120" y="59149"/>
                        <a:pt x="1384" y="46538"/>
                      </a:cubicBezTo>
                      <a:cubicBezTo>
                        <a:pt x="3185" y="41734"/>
                        <a:pt x="6188" y="21918"/>
                        <a:pt x="783" y="0"/>
                      </a:cubicBezTo>
                      <a:lnTo>
                        <a:pt x="32610" y="16213"/>
                      </a:lnTo>
                      <a:close/>
                    </a:path>
                  </a:pathLst>
                </a:custGeom>
                <a:solidFill>
                  <a:srgbClr val="FFDBA7"/>
                </a:solidFill>
                <a:ln w="30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sp>
              <p:nvSpPr>
                <p:cNvPr id="422" name="Freeform: Shape 421">
                  <a:extLst>
                    <a:ext uri="{FF2B5EF4-FFF2-40B4-BE49-F238E27FC236}">
                      <a16:creationId xmlns:a16="http://schemas.microsoft.com/office/drawing/2014/main" id="{6E9121C3-5296-F5A9-6643-E518E776DE22}"/>
                    </a:ext>
                  </a:extLst>
                </p:cNvPr>
                <p:cNvSpPr/>
                <p:nvPr/>
              </p:nvSpPr>
              <p:spPr>
                <a:xfrm>
                  <a:off x="1305508" y="3285199"/>
                  <a:ext cx="88641" cy="55584"/>
                </a:xfrm>
                <a:custGeom>
                  <a:avLst/>
                  <a:gdLst>
                    <a:gd name="connsiteX0" fmla="*/ 64941 w 88641"/>
                    <a:gd name="connsiteY0" fmla="*/ 29124 h 55584"/>
                    <a:gd name="connsiteX1" fmla="*/ 30412 w 88641"/>
                    <a:gd name="connsiteY1" fmla="*/ 27322 h 55584"/>
                    <a:gd name="connsiteX2" fmla="*/ 5792 w 88641"/>
                    <a:gd name="connsiteY2" fmla="*/ 0 h 55584"/>
                    <a:gd name="connsiteX3" fmla="*/ 688 w 88641"/>
                    <a:gd name="connsiteY3" fmla="*/ 24921 h 55584"/>
                    <a:gd name="connsiteX4" fmla="*/ 2189 w 88641"/>
                    <a:gd name="connsiteY4" fmla="*/ 36930 h 55584"/>
                    <a:gd name="connsiteX5" fmla="*/ 15400 w 88641"/>
                    <a:gd name="connsiteY5" fmla="*/ 42035 h 55584"/>
                    <a:gd name="connsiteX6" fmla="*/ 24407 w 88641"/>
                    <a:gd name="connsiteY6" fmla="*/ 39633 h 55584"/>
                    <a:gd name="connsiteX7" fmla="*/ 23807 w 88641"/>
                    <a:gd name="connsiteY7" fmla="*/ 33628 h 55584"/>
                    <a:gd name="connsiteX8" fmla="*/ 42723 w 88641"/>
                    <a:gd name="connsiteY8" fmla="*/ 50742 h 55584"/>
                    <a:gd name="connsiteX9" fmla="*/ 86259 w 88641"/>
                    <a:gd name="connsiteY9" fmla="*/ 52844 h 55584"/>
                    <a:gd name="connsiteX10" fmla="*/ 64941 w 88641"/>
                    <a:gd name="connsiteY10" fmla="*/ 29124 h 55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641" h="55584">
                      <a:moveTo>
                        <a:pt x="64941" y="29124"/>
                      </a:moveTo>
                      <a:cubicBezTo>
                        <a:pt x="72147" y="39933"/>
                        <a:pt x="46926" y="36330"/>
                        <a:pt x="30412" y="27322"/>
                      </a:cubicBezTo>
                      <a:cubicBezTo>
                        <a:pt x="19303" y="21318"/>
                        <a:pt x="12097" y="10509"/>
                        <a:pt x="5792" y="0"/>
                      </a:cubicBezTo>
                      <a:cubicBezTo>
                        <a:pt x="1589" y="7206"/>
                        <a:pt x="-1414" y="14412"/>
                        <a:pt x="688" y="24921"/>
                      </a:cubicBezTo>
                      <a:lnTo>
                        <a:pt x="2189" y="36930"/>
                      </a:lnTo>
                      <a:lnTo>
                        <a:pt x="15400" y="42035"/>
                      </a:lnTo>
                      <a:lnTo>
                        <a:pt x="24407" y="39633"/>
                      </a:lnTo>
                      <a:lnTo>
                        <a:pt x="23807" y="33628"/>
                      </a:lnTo>
                      <a:cubicBezTo>
                        <a:pt x="36417" y="43536"/>
                        <a:pt x="37318" y="48040"/>
                        <a:pt x="42723" y="50742"/>
                      </a:cubicBezTo>
                      <a:cubicBezTo>
                        <a:pt x="50229" y="54645"/>
                        <a:pt x="80254" y="58248"/>
                        <a:pt x="86259" y="52844"/>
                      </a:cubicBezTo>
                      <a:cubicBezTo>
                        <a:pt x="96467" y="43836"/>
                        <a:pt x="70946" y="32427"/>
                        <a:pt x="64941" y="29124"/>
                      </a:cubicBezTo>
                      <a:close/>
                    </a:path>
                  </a:pathLst>
                </a:custGeom>
                <a:solidFill>
                  <a:srgbClr val="05345E"/>
                </a:solidFill>
                <a:ln w="30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grpSp>
          <p:sp>
            <p:nvSpPr>
              <p:cNvPr id="412" name="Freeform: Shape 411">
                <a:extLst>
                  <a:ext uri="{FF2B5EF4-FFF2-40B4-BE49-F238E27FC236}">
                    <a16:creationId xmlns:a16="http://schemas.microsoft.com/office/drawing/2014/main" id="{B04C6BA2-A25B-B118-864C-D2BCC68FDCA2}"/>
                  </a:ext>
                </a:extLst>
              </p:cNvPr>
              <p:cNvSpPr/>
              <p:nvPr/>
            </p:nvSpPr>
            <p:spPr>
              <a:xfrm>
                <a:off x="1261904" y="2675684"/>
                <a:ext cx="48945" cy="150141"/>
              </a:xfrm>
              <a:custGeom>
                <a:avLst/>
                <a:gdLst>
                  <a:gd name="connsiteX0" fmla="*/ 41890 w 48945"/>
                  <a:gd name="connsiteY0" fmla="*/ 11122 h 150141"/>
                  <a:gd name="connsiteX1" fmla="*/ 41289 w 48945"/>
                  <a:gd name="connsiteY1" fmla="*/ 143231 h 150141"/>
                  <a:gd name="connsiteX2" fmla="*/ 6460 w 48945"/>
                  <a:gd name="connsiteY2" fmla="*/ 137526 h 150141"/>
                  <a:gd name="connsiteX3" fmla="*/ 1356 w 48945"/>
                  <a:gd name="connsiteY3" fmla="*/ 24933 h 150141"/>
                  <a:gd name="connsiteX4" fmla="*/ 21473 w 48945"/>
                  <a:gd name="connsiteY4" fmla="*/ 13 h 150141"/>
                  <a:gd name="connsiteX5" fmla="*/ 41890 w 48945"/>
                  <a:gd name="connsiteY5" fmla="*/ 11122 h 15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945" h="150141">
                    <a:moveTo>
                      <a:pt x="41890" y="11122"/>
                    </a:moveTo>
                    <a:cubicBezTo>
                      <a:pt x="57202" y="40246"/>
                      <a:pt x="43091" y="109003"/>
                      <a:pt x="41289" y="143231"/>
                    </a:cubicBezTo>
                    <a:cubicBezTo>
                      <a:pt x="27778" y="148035"/>
                      <a:pt x="8562" y="158543"/>
                      <a:pt x="6460" y="137526"/>
                    </a:cubicBezTo>
                    <a:cubicBezTo>
                      <a:pt x="2857" y="101496"/>
                      <a:pt x="-2547" y="55258"/>
                      <a:pt x="1356" y="24933"/>
                    </a:cubicBezTo>
                    <a:cubicBezTo>
                      <a:pt x="3158" y="11422"/>
                      <a:pt x="11565" y="13"/>
                      <a:pt x="21473" y="13"/>
                    </a:cubicBezTo>
                    <a:cubicBezTo>
                      <a:pt x="28979" y="-288"/>
                      <a:pt x="38587" y="4816"/>
                      <a:pt x="41890" y="11122"/>
                    </a:cubicBezTo>
                    <a:close/>
                  </a:path>
                </a:pathLst>
              </a:custGeom>
              <a:solidFill>
                <a:srgbClr val="F15A24"/>
              </a:solidFill>
              <a:ln w="30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sp>
            <p:nvSpPr>
              <p:cNvPr id="413" name="Freeform: Shape 412">
                <a:extLst>
                  <a:ext uri="{FF2B5EF4-FFF2-40B4-BE49-F238E27FC236}">
                    <a16:creationId xmlns:a16="http://schemas.microsoft.com/office/drawing/2014/main" id="{7D7D4915-1335-582B-7532-EE281717BA79}"/>
                  </a:ext>
                </a:extLst>
              </p:cNvPr>
              <p:cNvSpPr/>
              <p:nvPr/>
            </p:nvSpPr>
            <p:spPr>
              <a:xfrm>
                <a:off x="1307096" y="2703019"/>
                <a:ext cx="150123" cy="117396"/>
              </a:xfrm>
              <a:custGeom>
                <a:avLst/>
                <a:gdLst>
                  <a:gd name="connsiteX0" fmla="*/ 44437 w 150123"/>
                  <a:gd name="connsiteY0" fmla="*/ 6005 h 117396"/>
                  <a:gd name="connsiteX1" fmla="*/ 150124 w 150123"/>
                  <a:gd name="connsiteY1" fmla="*/ 0 h 117396"/>
                  <a:gd name="connsiteX2" fmla="*/ 99382 w 150123"/>
                  <a:gd name="connsiteY2" fmla="*/ 111392 h 117396"/>
                  <a:gd name="connsiteX3" fmla="*/ 0 w 150123"/>
                  <a:gd name="connsiteY3" fmla="*/ 117397 h 117396"/>
                </a:gdLst>
                <a:ahLst/>
                <a:cxnLst>
                  <a:cxn ang="0">
                    <a:pos x="connsiteX0" y="connsiteY0"/>
                  </a:cxn>
                  <a:cxn ang="0">
                    <a:pos x="connsiteX1" y="connsiteY1"/>
                  </a:cxn>
                  <a:cxn ang="0">
                    <a:pos x="connsiteX2" y="connsiteY2"/>
                  </a:cxn>
                  <a:cxn ang="0">
                    <a:pos x="connsiteX3" y="connsiteY3"/>
                  </a:cxn>
                </a:cxnLst>
                <a:rect l="l" t="t" r="r" b="b"/>
                <a:pathLst>
                  <a:path w="150123" h="117396">
                    <a:moveTo>
                      <a:pt x="44437" y="6005"/>
                    </a:moveTo>
                    <a:lnTo>
                      <a:pt x="150124" y="0"/>
                    </a:lnTo>
                    <a:lnTo>
                      <a:pt x="99382" y="111392"/>
                    </a:lnTo>
                    <a:lnTo>
                      <a:pt x="0" y="117397"/>
                    </a:lnTo>
                    <a:close/>
                  </a:path>
                </a:pathLst>
              </a:custGeom>
              <a:solidFill>
                <a:srgbClr val="471A03"/>
              </a:solidFill>
              <a:ln w="30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sp>
            <p:nvSpPr>
              <p:cNvPr id="414" name="Freeform: Shape 413">
                <a:extLst>
                  <a:ext uri="{FF2B5EF4-FFF2-40B4-BE49-F238E27FC236}">
                    <a16:creationId xmlns:a16="http://schemas.microsoft.com/office/drawing/2014/main" id="{C719F6E1-1FDF-F873-A578-4D315E31AB62}"/>
                  </a:ext>
                </a:extLst>
              </p:cNvPr>
              <p:cNvSpPr/>
              <p:nvPr/>
            </p:nvSpPr>
            <p:spPr>
              <a:xfrm>
                <a:off x="1395669" y="2735446"/>
                <a:ext cx="48940" cy="54945"/>
              </a:xfrm>
              <a:custGeom>
                <a:avLst/>
                <a:gdLst>
                  <a:gd name="connsiteX0" fmla="*/ 0 w 48940"/>
                  <a:gd name="connsiteY0" fmla="*/ 36030 h 54945"/>
                  <a:gd name="connsiteX1" fmla="*/ 15313 w 48940"/>
                  <a:gd name="connsiteY1" fmla="*/ 20116 h 54945"/>
                  <a:gd name="connsiteX2" fmla="*/ 48940 w 48940"/>
                  <a:gd name="connsiteY2" fmla="*/ 0 h 54945"/>
                  <a:gd name="connsiteX3" fmla="*/ 38131 w 48940"/>
                  <a:gd name="connsiteY3" fmla="*/ 35429 h 54945"/>
                  <a:gd name="connsiteX4" fmla="*/ 15613 w 48940"/>
                  <a:gd name="connsiteY4" fmla="*/ 50442 h 54945"/>
                  <a:gd name="connsiteX5" fmla="*/ 2702 w 48940"/>
                  <a:gd name="connsiteY5" fmla="*/ 54945 h 54945"/>
                  <a:gd name="connsiteX6" fmla="*/ 0 w 48940"/>
                  <a:gd name="connsiteY6" fmla="*/ 36030 h 54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940" h="54945">
                    <a:moveTo>
                      <a:pt x="0" y="36030"/>
                    </a:moveTo>
                    <a:cubicBezTo>
                      <a:pt x="6305" y="29724"/>
                      <a:pt x="9908" y="24320"/>
                      <a:pt x="15313" y="20116"/>
                    </a:cubicBezTo>
                    <a:cubicBezTo>
                      <a:pt x="24620" y="12911"/>
                      <a:pt x="36030" y="7806"/>
                      <a:pt x="48940" y="0"/>
                    </a:cubicBezTo>
                    <a:cubicBezTo>
                      <a:pt x="46538" y="13511"/>
                      <a:pt x="41734" y="20417"/>
                      <a:pt x="38131" y="35429"/>
                    </a:cubicBezTo>
                    <a:cubicBezTo>
                      <a:pt x="35729" y="46238"/>
                      <a:pt x="29725" y="45638"/>
                      <a:pt x="15613" y="50442"/>
                    </a:cubicBezTo>
                    <a:lnTo>
                      <a:pt x="2702" y="54945"/>
                    </a:lnTo>
                    <a:lnTo>
                      <a:pt x="0" y="36030"/>
                    </a:lnTo>
                    <a:close/>
                  </a:path>
                </a:pathLst>
              </a:custGeom>
              <a:solidFill>
                <a:srgbClr val="FFDBA7"/>
              </a:solidFill>
              <a:ln w="30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sp>
            <p:nvSpPr>
              <p:cNvPr id="415" name="Freeform: Shape 414">
                <a:extLst>
                  <a:ext uri="{FF2B5EF4-FFF2-40B4-BE49-F238E27FC236}">
                    <a16:creationId xmlns:a16="http://schemas.microsoft.com/office/drawing/2014/main" id="{86E7F2E5-F8BF-C401-022B-0F16EDC58CAA}"/>
                  </a:ext>
                </a:extLst>
              </p:cNvPr>
              <p:cNvSpPr/>
              <p:nvPr/>
            </p:nvSpPr>
            <p:spPr>
              <a:xfrm>
                <a:off x="1267464" y="2766671"/>
                <a:ext cx="139851" cy="68167"/>
              </a:xfrm>
              <a:custGeom>
                <a:avLst/>
                <a:gdLst>
                  <a:gd name="connsiteX0" fmla="*/ 129107 w 139851"/>
                  <a:gd name="connsiteY0" fmla="*/ 0 h 68167"/>
                  <a:gd name="connsiteX1" fmla="*/ 36930 w 139851"/>
                  <a:gd name="connsiteY1" fmla="*/ 20417 h 68167"/>
                  <a:gd name="connsiteX2" fmla="*/ 0 w 139851"/>
                  <a:gd name="connsiteY2" fmla="*/ 33628 h 68167"/>
                  <a:gd name="connsiteX3" fmla="*/ 27623 w 139851"/>
                  <a:gd name="connsiteY3" fmla="*/ 67556 h 68167"/>
                  <a:gd name="connsiteX4" fmla="*/ 136012 w 139851"/>
                  <a:gd name="connsiteY4" fmla="*/ 26722 h 68167"/>
                  <a:gd name="connsiteX5" fmla="*/ 129107 w 139851"/>
                  <a:gd name="connsiteY5" fmla="*/ 0 h 68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9851" h="68167">
                    <a:moveTo>
                      <a:pt x="129107" y="0"/>
                    </a:moveTo>
                    <a:cubicBezTo>
                      <a:pt x="98782" y="6906"/>
                      <a:pt x="64853" y="12610"/>
                      <a:pt x="36930" y="20417"/>
                    </a:cubicBezTo>
                    <a:cubicBezTo>
                      <a:pt x="24620" y="24020"/>
                      <a:pt x="12911" y="29124"/>
                      <a:pt x="0" y="33628"/>
                    </a:cubicBezTo>
                    <a:cubicBezTo>
                      <a:pt x="300" y="60950"/>
                      <a:pt x="9308" y="70859"/>
                      <a:pt x="27623" y="67556"/>
                    </a:cubicBezTo>
                    <a:cubicBezTo>
                      <a:pt x="51042" y="63653"/>
                      <a:pt x="108089" y="39333"/>
                      <a:pt x="136012" y="26722"/>
                    </a:cubicBezTo>
                    <a:cubicBezTo>
                      <a:pt x="146221" y="22519"/>
                      <a:pt x="133310" y="300"/>
                      <a:pt x="129107" y="0"/>
                    </a:cubicBezTo>
                    <a:close/>
                  </a:path>
                </a:pathLst>
              </a:custGeom>
              <a:solidFill>
                <a:srgbClr val="F15A24"/>
              </a:solidFill>
              <a:ln w="30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sp>
            <p:nvSpPr>
              <p:cNvPr id="416" name="Freeform: Shape 415">
                <a:extLst>
                  <a:ext uri="{FF2B5EF4-FFF2-40B4-BE49-F238E27FC236}">
                    <a16:creationId xmlns:a16="http://schemas.microsoft.com/office/drawing/2014/main" id="{6C786FA6-8944-659D-9E30-0BB1A9720DF4}"/>
                  </a:ext>
                </a:extLst>
              </p:cNvPr>
              <p:cNvSpPr/>
              <p:nvPr/>
            </p:nvSpPr>
            <p:spPr>
              <a:xfrm>
                <a:off x="1353935" y="2632160"/>
                <a:ext cx="15749" cy="40833"/>
              </a:xfrm>
              <a:custGeom>
                <a:avLst/>
                <a:gdLst>
                  <a:gd name="connsiteX0" fmla="*/ 2402 w 15749"/>
                  <a:gd name="connsiteY0" fmla="*/ 0 h 40833"/>
                  <a:gd name="connsiteX1" fmla="*/ 0 w 15749"/>
                  <a:gd name="connsiteY1" fmla="*/ 30025 h 40833"/>
                  <a:gd name="connsiteX2" fmla="*/ 14712 w 15749"/>
                  <a:gd name="connsiteY2" fmla="*/ 40834 h 40833"/>
                  <a:gd name="connsiteX3" fmla="*/ 10809 w 15749"/>
                  <a:gd name="connsiteY3" fmla="*/ 0 h 40833"/>
                  <a:gd name="connsiteX4" fmla="*/ 2402 w 15749"/>
                  <a:gd name="connsiteY4" fmla="*/ 0 h 408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49" h="40833">
                    <a:moveTo>
                      <a:pt x="2402" y="0"/>
                    </a:moveTo>
                    <a:cubicBezTo>
                      <a:pt x="3603" y="8107"/>
                      <a:pt x="3303" y="23720"/>
                      <a:pt x="0" y="30025"/>
                    </a:cubicBezTo>
                    <a:lnTo>
                      <a:pt x="14712" y="40834"/>
                    </a:lnTo>
                    <a:cubicBezTo>
                      <a:pt x="17715" y="30925"/>
                      <a:pt x="13511" y="10208"/>
                      <a:pt x="10809" y="0"/>
                    </a:cubicBezTo>
                    <a:lnTo>
                      <a:pt x="2402" y="0"/>
                    </a:lnTo>
                    <a:close/>
                  </a:path>
                </a:pathLst>
              </a:custGeom>
              <a:solidFill>
                <a:srgbClr val="F15A24"/>
              </a:solidFill>
              <a:ln w="30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grpSp>
            <p:nvGrpSpPr>
              <p:cNvPr id="417" name="Graphic 2">
                <a:extLst>
                  <a:ext uri="{FF2B5EF4-FFF2-40B4-BE49-F238E27FC236}">
                    <a16:creationId xmlns:a16="http://schemas.microsoft.com/office/drawing/2014/main" id="{511CCC79-6109-3CE4-2ECE-9B67D85288D6}"/>
                  </a:ext>
                </a:extLst>
              </p:cNvPr>
              <p:cNvGrpSpPr/>
              <p:nvPr/>
            </p:nvGrpSpPr>
            <p:grpSpPr>
              <a:xfrm>
                <a:off x="1262384" y="2507811"/>
                <a:ext cx="123677" cy="166984"/>
                <a:chOff x="1262384" y="2507811"/>
                <a:chExt cx="123677" cy="166984"/>
              </a:xfrm>
            </p:grpSpPr>
            <p:sp>
              <p:nvSpPr>
                <p:cNvPr id="418" name="Freeform: Shape 417">
                  <a:extLst>
                    <a:ext uri="{FF2B5EF4-FFF2-40B4-BE49-F238E27FC236}">
                      <a16:creationId xmlns:a16="http://schemas.microsoft.com/office/drawing/2014/main" id="{579E768F-C62B-96CE-FB24-F2A957EAAD74}"/>
                    </a:ext>
                  </a:extLst>
                </p:cNvPr>
                <p:cNvSpPr/>
                <p:nvPr/>
              </p:nvSpPr>
              <p:spPr>
                <a:xfrm>
                  <a:off x="1297488" y="2510216"/>
                  <a:ext cx="88573" cy="151368"/>
                </a:xfrm>
                <a:custGeom>
                  <a:avLst/>
                  <a:gdLst>
                    <a:gd name="connsiteX0" fmla="*/ 9308 w 88573"/>
                    <a:gd name="connsiteY0" fmla="*/ 4847 h 151368"/>
                    <a:gd name="connsiteX1" fmla="*/ 50141 w 88573"/>
                    <a:gd name="connsiteY1" fmla="*/ 4847 h 151368"/>
                    <a:gd name="connsiteX2" fmla="*/ 88573 w 88573"/>
                    <a:gd name="connsiteY2" fmla="*/ 151368 h 151368"/>
                    <a:gd name="connsiteX3" fmla="*/ 57648 w 88573"/>
                    <a:gd name="connsiteY3" fmla="*/ 116540 h 151368"/>
                    <a:gd name="connsiteX4" fmla="*/ 24020 w 88573"/>
                    <a:gd name="connsiteY4" fmla="*/ 93120 h 151368"/>
                    <a:gd name="connsiteX5" fmla="*/ 0 w 88573"/>
                    <a:gd name="connsiteY5" fmla="*/ 67299 h 151368"/>
                    <a:gd name="connsiteX6" fmla="*/ 9308 w 88573"/>
                    <a:gd name="connsiteY6" fmla="*/ 4847 h 151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573" h="151368">
                      <a:moveTo>
                        <a:pt x="9308" y="4847"/>
                      </a:moveTo>
                      <a:cubicBezTo>
                        <a:pt x="27623" y="-1158"/>
                        <a:pt x="41734" y="-2058"/>
                        <a:pt x="50141" y="4847"/>
                      </a:cubicBezTo>
                      <a:cubicBezTo>
                        <a:pt x="87072" y="35172"/>
                        <a:pt x="84069" y="107232"/>
                        <a:pt x="88573" y="151368"/>
                      </a:cubicBezTo>
                      <a:cubicBezTo>
                        <a:pt x="71759" y="142661"/>
                        <a:pt x="61551" y="136956"/>
                        <a:pt x="57648" y="116540"/>
                      </a:cubicBezTo>
                      <a:cubicBezTo>
                        <a:pt x="54945" y="101227"/>
                        <a:pt x="37531" y="107832"/>
                        <a:pt x="24020" y="93120"/>
                      </a:cubicBezTo>
                      <a:cubicBezTo>
                        <a:pt x="17414" y="85914"/>
                        <a:pt x="9908" y="76607"/>
                        <a:pt x="0" y="67299"/>
                      </a:cubicBezTo>
                      <a:lnTo>
                        <a:pt x="9308" y="4847"/>
                      </a:lnTo>
                      <a:close/>
                    </a:path>
                  </a:pathLst>
                </a:custGeom>
                <a:solidFill>
                  <a:srgbClr val="632404"/>
                </a:solidFill>
                <a:ln w="30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sp>
              <p:nvSpPr>
                <p:cNvPr id="419" name="Freeform: Shape 418">
                  <a:extLst>
                    <a:ext uri="{FF2B5EF4-FFF2-40B4-BE49-F238E27FC236}">
                      <a16:creationId xmlns:a16="http://schemas.microsoft.com/office/drawing/2014/main" id="{6089FB0B-1A69-0A23-A0F1-92C716606E90}"/>
                    </a:ext>
                  </a:extLst>
                </p:cNvPr>
                <p:cNvSpPr/>
                <p:nvPr/>
              </p:nvSpPr>
              <p:spPr>
                <a:xfrm>
                  <a:off x="1271367" y="2518366"/>
                  <a:ext cx="103334" cy="111983"/>
                </a:xfrm>
                <a:custGeom>
                  <a:avLst/>
                  <a:gdLst>
                    <a:gd name="connsiteX0" fmla="*/ 70558 w 103334"/>
                    <a:gd name="connsiteY0" fmla="*/ 0 h 111983"/>
                    <a:gd name="connsiteX1" fmla="*/ 99983 w 103334"/>
                    <a:gd name="connsiteY1" fmla="*/ 62452 h 111983"/>
                    <a:gd name="connsiteX2" fmla="*/ 102685 w 103334"/>
                    <a:gd name="connsiteY2" fmla="*/ 90675 h 111983"/>
                    <a:gd name="connsiteX3" fmla="*/ 93077 w 103334"/>
                    <a:gd name="connsiteY3" fmla="*/ 109891 h 111983"/>
                    <a:gd name="connsiteX4" fmla="*/ 27323 w 103334"/>
                    <a:gd name="connsiteY4" fmla="*/ 94878 h 111983"/>
                    <a:gd name="connsiteX5" fmla="*/ 0 w 103334"/>
                    <a:gd name="connsiteY5" fmla="*/ 42335 h 111983"/>
                    <a:gd name="connsiteX6" fmla="*/ 70558 w 103334"/>
                    <a:gd name="connsiteY6" fmla="*/ 0 h 111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334" h="111983">
                      <a:moveTo>
                        <a:pt x="70558" y="0"/>
                      </a:moveTo>
                      <a:cubicBezTo>
                        <a:pt x="95179" y="21618"/>
                        <a:pt x="92176" y="41735"/>
                        <a:pt x="99983" y="62452"/>
                      </a:cubicBezTo>
                      <a:cubicBezTo>
                        <a:pt x="104186" y="73561"/>
                        <a:pt x="103585" y="83469"/>
                        <a:pt x="102685" y="90675"/>
                      </a:cubicBezTo>
                      <a:cubicBezTo>
                        <a:pt x="101484" y="101184"/>
                        <a:pt x="98181" y="106888"/>
                        <a:pt x="93077" y="109891"/>
                      </a:cubicBezTo>
                      <a:cubicBezTo>
                        <a:pt x="83469" y="115896"/>
                        <a:pt x="34528" y="108390"/>
                        <a:pt x="27323" y="94878"/>
                      </a:cubicBezTo>
                      <a:lnTo>
                        <a:pt x="0" y="42335"/>
                      </a:lnTo>
                      <a:lnTo>
                        <a:pt x="70558" y="0"/>
                      </a:lnTo>
                      <a:close/>
                    </a:path>
                  </a:pathLst>
                </a:custGeom>
                <a:solidFill>
                  <a:srgbClr val="FFDBA7"/>
                </a:solidFill>
                <a:ln w="30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sp>
              <p:nvSpPr>
                <p:cNvPr id="420" name="Freeform: Shape 419">
                  <a:extLst>
                    <a:ext uri="{FF2B5EF4-FFF2-40B4-BE49-F238E27FC236}">
                      <a16:creationId xmlns:a16="http://schemas.microsoft.com/office/drawing/2014/main" id="{2B862760-EBC0-3AE1-A6B3-A2B9EC29C80E}"/>
                    </a:ext>
                  </a:extLst>
                </p:cNvPr>
                <p:cNvSpPr/>
                <p:nvPr/>
              </p:nvSpPr>
              <p:spPr>
                <a:xfrm>
                  <a:off x="1262384" y="2507811"/>
                  <a:ext cx="91543" cy="166984"/>
                </a:xfrm>
                <a:custGeom>
                  <a:avLst/>
                  <a:gdLst>
                    <a:gd name="connsiteX0" fmla="*/ 50717 w 91543"/>
                    <a:gd name="connsiteY0" fmla="*/ 93424 h 166984"/>
                    <a:gd name="connsiteX1" fmla="*/ 36906 w 91543"/>
                    <a:gd name="connsiteY1" fmla="*/ 83516 h 166984"/>
                    <a:gd name="connsiteX2" fmla="*/ 51918 w 91543"/>
                    <a:gd name="connsiteY2" fmla="*/ 110838 h 166984"/>
                    <a:gd name="connsiteX3" fmla="*/ 74136 w 91543"/>
                    <a:gd name="connsiteY3" fmla="*/ 166985 h 166984"/>
                    <a:gd name="connsiteX4" fmla="*/ 3878 w 91543"/>
                    <a:gd name="connsiteY4" fmla="*/ 78712 h 166984"/>
                    <a:gd name="connsiteX5" fmla="*/ 51618 w 91543"/>
                    <a:gd name="connsiteY5" fmla="*/ 647 h 166984"/>
                    <a:gd name="connsiteX6" fmla="*/ 87347 w 91543"/>
                    <a:gd name="connsiteY6" fmla="*/ 14159 h 166984"/>
                    <a:gd name="connsiteX7" fmla="*/ 50717 w 91543"/>
                    <a:gd name="connsiteY7" fmla="*/ 93424 h 166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543" h="166984">
                      <a:moveTo>
                        <a:pt x="50717" y="93424"/>
                      </a:moveTo>
                      <a:cubicBezTo>
                        <a:pt x="46514" y="81114"/>
                        <a:pt x="39608" y="82015"/>
                        <a:pt x="36906" y="83516"/>
                      </a:cubicBezTo>
                      <a:cubicBezTo>
                        <a:pt x="25796" y="89821"/>
                        <a:pt x="43811" y="104233"/>
                        <a:pt x="51918" y="110838"/>
                      </a:cubicBezTo>
                      <a:cubicBezTo>
                        <a:pt x="57323" y="122548"/>
                        <a:pt x="69332" y="142665"/>
                        <a:pt x="74136" y="166985"/>
                      </a:cubicBezTo>
                      <a:cubicBezTo>
                        <a:pt x="26397" y="142364"/>
                        <a:pt x="15888" y="118044"/>
                        <a:pt x="3878" y="78712"/>
                      </a:cubicBezTo>
                      <a:cubicBezTo>
                        <a:pt x="-6930" y="43583"/>
                        <a:pt x="3578" y="5752"/>
                        <a:pt x="51618" y="647"/>
                      </a:cubicBezTo>
                      <a:cubicBezTo>
                        <a:pt x="62126" y="-1154"/>
                        <a:pt x="77739" y="47"/>
                        <a:pt x="87347" y="14159"/>
                      </a:cubicBezTo>
                      <a:cubicBezTo>
                        <a:pt x="106563" y="43283"/>
                        <a:pt x="53720" y="65201"/>
                        <a:pt x="50717" y="93424"/>
                      </a:cubicBezTo>
                      <a:close/>
                    </a:path>
                  </a:pathLst>
                </a:custGeom>
                <a:solidFill>
                  <a:srgbClr val="632404"/>
                </a:solidFill>
                <a:ln w="30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grpSp>
        </p:grpSp>
      </p:grpSp>
      <p:cxnSp>
        <p:nvCxnSpPr>
          <p:cNvPr id="454" name="Straight Connector 453">
            <a:extLst>
              <a:ext uri="{FF2B5EF4-FFF2-40B4-BE49-F238E27FC236}">
                <a16:creationId xmlns:a16="http://schemas.microsoft.com/office/drawing/2014/main" id="{110EF3E7-E187-9511-2310-D54E89B71884}"/>
              </a:ext>
            </a:extLst>
          </p:cNvPr>
          <p:cNvCxnSpPr>
            <a:cxnSpLocks/>
          </p:cNvCxnSpPr>
          <p:nvPr userDrawn="1"/>
        </p:nvCxnSpPr>
        <p:spPr>
          <a:xfrm flipH="1">
            <a:off x="4546991" y="4785726"/>
            <a:ext cx="527268" cy="1045712"/>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455" name="TextBox 454">
            <a:extLst>
              <a:ext uri="{FF2B5EF4-FFF2-40B4-BE49-F238E27FC236}">
                <a16:creationId xmlns:a16="http://schemas.microsoft.com/office/drawing/2014/main" id="{8564CD02-7525-1FC1-CD31-1FEF96F87B5B}"/>
              </a:ext>
            </a:extLst>
          </p:cNvPr>
          <p:cNvSpPr txBox="1"/>
          <p:nvPr userDrawn="1"/>
        </p:nvSpPr>
        <p:spPr>
          <a:xfrm>
            <a:off x="3866764" y="5807614"/>
            <a:ext cx="1342428"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Narrow"/>
                <a:ea typeface="+mn-ea"/>
                <a:cs typeface="+mn-cs"/>
              </a:rPr>
              <a:t>Dallas, TX</a:t>
            </a:r>
          </a:p>
        </p:txBody>
      </p:sp>
      <p:sp>
        <p:nvSpPr>
          <p:cNvPr id="456" name="Freeform: Shape 455">
            <a:extLst>
              <a:ext uri="{FF2B5EF4-FFF2-40B4-BE49-F238E27FC236}">
                <a16:creationId xmlns:a16="http://schemas.microsoft.com/office/drawing/2014/main" id="{9CCC5F81-D23A-5FF0-D82F-83CF4A0F9114}"/>
              </a:ext>
            </a:extLst>
          </p:cNvPr>
          <p:cNvSpPr/>
          <p:nvPr userDrawn="1"/>
        </p:nvSpPr>
        <p:spPr>
          <a:xfrm>
            <a:off x="3595048" y="1300111"/>
            <a:ext cx="141116" cy="75061"/>
          </a:xfrm>
          <a:custGeom>
            <a:avLst/>
            <a:gdLst>
              <a:gd name="connsiteX0" fmla="*/ 141116 w 141116"/>
              <a:gd name="connsiteY0" fmla="*/ 37531 h 75061"/>
              <a:gd name="connsiteX1" fmla="*/ 70558 w 141116"/>
              <a:gd name="connsiteY1" fmla="*/ 75062 h 75061"/>
              <a:gd name="connsiteX2" fmla="*/ 0 w 141116"/>
              <a:gd name="connsiteY2" fmla="*/ 37531 h 75061"/>
              <a:gd name="connsiteX3" fmla="*/ 70558 w 141116"/>
              <a:gd name="connsiteY3" fmla="*/ 0 h 75061"/>
              <a:gd name="connsiteX4" fmla="*/ 141116 w 141116"/>
              <a:gd name="connsiteY4" fmla="*/ 37531 h 750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116" h="75061">
                <a:moveTo>
                  <a:pt x="141116" y="37531"/>
                </a:moveTo>
                <a:cubicBezTo>
                  <a:pt x="141116" y="58259"/>
                  <a:pt x="109526" y="75062"/>
                  <a:pt x="70558" y="75062"/>
                </a:cubicBezTo>
                <a:cubicBezTo>
                  <a:pt x="31590" y="75062"/>
                  <a:pt x="0" y="58259"/>
                  <a:pt x="0" y="37531"/>
                </a:cubicBezTo>
                <a:cubicBezTo>
                  <a:pt x="0" y="16803"/>
                  <a:pt x="31590" y="0"/>
                  <a:pt x="70558" y="0"/>
                </a:cubicBezTo>
                <a:cubicBezTo>
                  <a:pt x="109526" y="0"/>
                  <a:pt x="141116" y="16803"/>
                  <a:pt x="141116" y="37531"/>
                </a:cubicBezTo>
                <a:close/>
              </a:path>
            </a:pathLst>
          </a:custGeom>
          <a:solidFill>
            <a:srgbClr val="F15A24"/>
          </a:solidFill>
          <a:ln w="30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sp>
        <p:nvSpPr>
          <p:cNvPr id="457" name="Freeform: Shape 456">
            <a:extLst>
              <a:ext uri="{FF2B5EF4-FFF2-40B4-BE49-F238E27FC236}">
                <a16:creationId xmlns:a16="http://schemas.microsoft.com/office/drawing/2014/main" id="{80C5D076-A4FB-121D-57A2-4355FD7BED90}"/>
              </a:ext>
            </a:extLst>
          </p:cNvPr>
          <p:cNvSpPr/>
          <p:nvPr userDrawn="1"/>
        </p:nvSpPr>
        <p:spPr>
          <a:xfrm>
            <a:off x="9692936" y="2577515"/>
            <a:ext cx="141116" cy="75061"/>
          </a:xfrm>
          <a:custGeom>
            <a:avLst/>
            <a:gdLst>
              <a:gd name="connsiteX0" fmla="*/ 141116 w 141116"/>
              <a:gd name="connsiteY0" fmla="*/ 37531 h 75061"/>
              <a:gd name="connsiteX1" fmla="*/ 70558 w 141116"/>
              <a:gd name="connsiteY1" fmla="*/ 75062 h 75061"/>
              <a:gd name="connsiteX2" fmla="*/ 0 w 141116"/>
              <a:gd name="connsiteY2" fmla="*/ 37531 h 75061"/>
              <a:gd name="connsiteX3" fmla="*/ 70558 w 141116"/>
              <a:gd name="connsiteY3" fmla="*/ 0 h 75061"/>
              <a:gd name="connsiteX4" fmla="*/ 141116 w 141116"/>
              <a:gd name="connsiteY4" fmla="*/ 37531 h 750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116" h="75061">
                <a:moveTo>
                  <a:pt x="141116" y="37531"/>
                </a:moveTo>
                <a:cubicBezTo>
                  <a:pt x="141116" y="58259"/>
                  <a:pt x="109526" y="75062"/>
                  <a:pt x="70558" y="75062"/>
                </a:cubicBezTo>
                <a:cubicBezTo>
                  <a:pt x="31590" y="75062"/>
                  <a:pt x="0" y="58259"/>
                  <a:pt x="0" y="37531"/>
                </a:cubicBezTo>
                <a:cubicBezTo>
                  <a:pt x="0" y="16803"/>
                  <a:pt x="31590" y="0"/>
                  <a:pt x="70558" y="0"/>
                </a:cubicBezTo>
                <a:cubicBezTo>
                  <a:pt x="109526" y="0"/>
                  <a:pt x="141116" y="16803"/>
                  <a:pt x="141116" y="37531"/>
                </a:cubicBezTo>
                <a:close/>
              </a:path>
            </a:pathLst>
          </a:custGeom>
          <a:solidFill>
            <a:srgbClr val="F15A24"/>
          </a:solidFill>
          <a:ln w="30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grpSp>
        <p:nvGrpSpPr>
          <p:cNvPr id="458" name="Graphic 2">
            <a:extLst>
              <a:ext uri="{FF2B5EF4-FFF2-40B4-BE49-F238E27FC236}">
                <a16:creationId xmlns:a16="http://schemas.microsoft.com/office/drawing/2014/main" id="{4566711C-7DED-77E8-E403-EA8F57DEB8EE}"/>
              </a:ext>
            </a:extLst>
          </p:cNvPr>
          <p:cNvGrpSpPr/>
          <p:nvPr userDrawn="1"/>
        </p:nvGrpSpPr>
        <p:grpSpPr>
          <a:xfrm>
            <a:off x="9693491" y="2693471"/>
            <a:ext cx="729602" cy="657056"/>
            <a:chOff x="9541091" y="2541071"/>
            <a:chExt cx="729602" cy="657056"/>
          </a:xfrm>
        </p:grpSpPr>
        <p:sp>
          <p:nvSpPr>
            <p:cNvPr id="459" name="Freeform: Shape 458">
              <a:extLst>
                <a:ext uri="{FF2B5EF4-FFF2-40B4-BE49-F238E27FC236}">
                  <a16:creationId xmlns:a16="http://schemas.microsoft.com/office/drawing/2014/main" id="{CA19D2AD-8DC6-68B6-26B3-1D2E47A1F5BD}"/>
                </a:ext>
              </a:extLst>
            </p:cNvPr>
            <p:cNvSpPr/>
            <p:nvPr/>
          </p:nvSpPr>
          <p:spPr>
            <a:xfrm>
              <a:off x="9541091" y="3064217"/>
              <a:ext cx="729602" cy="133910"/>
            </a:xfrm>
            <a:custGeom>
              <a:avLst/>
              <a:gdLst>
                <a:gd name="connsiteX0" fmla="*/ 729602 w 729602"/>
                <a:gd name="connsiteY0" fmla="*/ 66955 h 133910"/>
                <a:gd name="connsiteX1" fmla="*/ 364801 w 729602"/>
                <a:gd name="connsiteY1" fmla="*/ 133911 h 133910"/>
                <a:gd name="connsiteX2" fmla="*/ 0 w 729602"/>
                <a:gd name="connsiteY2" fmla="*/ 66955 h 133910"/>
                <a:gd name="connsiteX3" fmla="*/ 364801 w 729602"/>
                <a:gd name="connsiteY3" fmla="*/ 0 h 133910"/>
                <a:gd name="connsiteX4" fmla="*/ 729602 w 729602"/>
                <a:gd name="connsiteY4" fmla="*/ 66955 h 133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9602" h="133910">
                  <a:moveTo>
                    <a:pt x="729602" y="66955"/>
                  </a:moveTo>
                  <a:cubicBezTo>
                    <a:pt x="729602" y="103934"/>
                    <a:pt x="566275" y="133911"/>
                    <a:pt x="364801" y="133911"/>
                  </a:cubicBezTo>
                  <a:cubicBezTo>
                    <a:pt x="163327" y="133911"/>
                    <a:pt x="0" y="103934"/>
                    <a:pt x="0" y="66955"/>
                  </a:cubicBezTo>
                  <a:cubicBezTo>
                    <a:pt x="0" y="29977"/>
                    <a:pt x="163327" y="0"/>
                    <a:pt x="364801" y="0"/>
                  </a:cubicBezTo>
                  <a:cubicBezTo>
                    <a:pt x="566275" y="0"/>
                    <a:pt x="729602" y="29977"/>
                    <a:pt x="729602" y="66955"/>
                  </a:cubicBezTo>
                  <a:close/>
                </a:path>
              </a:pathLst>
            </a:custGeom>
            <a:solidFill>
              <a:srgbClr val="4D4D4D"/>
            </a:solidFill>
            <a:ln w="30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grpSp>
          <p:nvGrpSpPr>
            <p:cNvPr id="460" name="Graphic 2">
              <a:extLst>
                <a:ext uri="{FF2B5EF4-FFF2-40B4-BE49-F238E27FC236}">
                  <a16:creationId xmlns:a16="http://schemas.microsoft.com/office/drawing/2014/main" id="{7B3B874C-6128-BAB8-EBC8-06EBFCDA6A34}"/>
                </a:ext>
              </a:extLst>
            </p:cNvPr>
            <p:cNvGrpSpPr/>
            <p:nvPr/>
          </p:nvGrpSpPr>
          <p:grpSpPr>
            <a:xfrm>
              <a:off x="9864158" y="2541071"/>
              <a:ext cx="140099" cy="597761"/>
              <a:chOff x="9864158" y="2541071"/>
              <a:chExt cx="140099" cy="597761"/>
            </a:xfrm>
          </p:grpSpPr>
          <p:sp>
            <p:nvSpPr>
              <p:cNvPr id="461" name="Freeform: Shape 460">
                <a:extLst>
                  <a:ext uri="{FF2B5EF4-FFF2-40B4-BE49-F238E27FC236}">
                    <a16:creationId xmlns:a16="http://schemas.microsoft.com/office/drawing/2014/main" id="{97711E27-3B07-5E53-A85C-1CC7AE90EF40}"/>
                  </a:ext>
                </a:extLst>
              </p:cNvPr>
              <p:cNvSpPr/>
              <p:nvPr/>
            </p:nvSpPr>
            <p:spPr>
              <a:xfrm>
                <a:off x="9872653" y="2627957"/>
                <a:ext cx="54256" cy="94785"/>
              </a:xfrm>
              <a:custGeom>
                <a:avLst/>
                <a:gdLst>
                  <a:gd name="connsiteX0" fmla="*/ 42847 w 54256"/>
                  <a:gd name="connsiteY0" fmla="*/ 0 h 94785"/>
                  <a:gd name="connsiteX1" fmla="*/ 5917 w 54256"/>
                  <a:gd name="connsiteY1" fmla="*/ 61851 h 94785"/>
                  <a:gd name="connsiteX2" fmla="*/ 2614 w 54256"/>
                  <a:gd name="connsiteY2" fmla="*/ 93377 h 94785"/>
                  <a:gd name="connsiteX3" fmla="*/ 34440 w 54256"/>
                  <a:gd name="connsiteY3" fmla="*/ 63052 h 94785"/>
                  <a:gd name="connsiteX4" fmla="*/ 54256 w 54256"/>
                  <a:gd name="connsiteY4" fmla="*/ 18916 h 94785"/>
                  <a:gd name="connsiteX5" fmla="*/ 42847 w 54256"/>
                  <a:gd name="connsiteY5" fmla="*/ 0 h 94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256" h="94785">
                    <a:moveTo>
                      <a:pt x="42847" y="0"/>
                    </a:moveTo>
                    <a:cubicBezTo>
                      <a:pt x="29636" y="2102"/>
                      <a:pt x="13122" y="37531"/>
                      <a:pt x="5917" y="61851"/>
                    </a:cubicBezTo>
                    <a:cubicBezTo>
                      <a:pt x="1713" y="75362"/>
                      <a:pt x="-3091" y="90975"/>
                      <a:pt x="2614" y="93377"/>
                    </a:cubicBezTo>
                    <a:cubicBezTo>
                      <a:pt x="21829" y="101484"/>
                      <a:pt x="30236" y="72360"/>
                      <a:pt x="34440" y="63052"/>
                    </a:cubicBezTo>
                    <a:lnTo>
                      <a:pt x="54256" y="18916"/>
                    </a:lnTo>
                    <a:lnTo>
                      <a:pt x="42847" y="0"/>
                    </a:lnTo>
                    <a:close/>
                  </a:path>
                </a:pathLst>
              </a:custGeom>
              <a:solidFill>
                <a:srgbClr val="11828C"/>
              </a:solidFill>
              <a:ln w="30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sp>
            <p:nvSpPr>
              <p:cNvPr id="462" name="Freeform: Shape 461">
                <a:extLst>
                  <a:ext uri="{FF2B5EF4-FFF2-40B4-BE49-F238E27FC236}">
                    <a16:creationId xmlns:a16="http://schemas.microsoft.com/office/drawing/2014/main" id="{9A3D239B-C183-CFE4-13F3-9FE16836B10D}"/>
                  </a:ext>
                </a:extLst>
              </p:cNvPr>
              <p:cNvSpPr/>
              <p:nvPr/>
            </p:nvSpPr>
            <p:spPr>
              <a:xfrm>
                <a:off x="9910255" y="2627553"/>
                <a:ext cx="92458" cy="53351"/>
              </a:xfrm>
              <a:custGeom>
                <a:avLst/>
                <a:gdLst>
                  <a:gd name="connsiteX0" fmla="*/ 60491 w 92458"/>
                  <a:gd name="connsiteY0" fmla="*/ 18419 h 53351"/>
                  <a:gd name="connsiteX1" fmla="*/ 90215 w 92458"/>
                  <a:gd name="connsiteY1" fmla="*/ 52047 h 53351"/>
                  <a:gd name="connsiteX2" fmla="*/ 31967 w 92458"/>
                  <a:gd name="connsiteY2" fmla="*/ 34932 h 53351"/>
                  <a:gd name="connsiteX3" fmla="*/ 2243 w 92458"/>
                  <a:gd name="connsiteY3" fmla="*/ 1305 h 53351"/>
                  <a:gd name="connsiteX4" fmla="*/ 60491 w 92458"/>
                  <a:gd name="connsiteY4" fmla="*/ 18419 h 533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458" h="53351">
                    <a:moveTo>
                      <a:pt x="60491" y="18419"/>
                    </a:moveTo>
                    <a:cubicBezTo>
                      <a:pt x="84811" y="32530"/>
                      <a:pt x="98022" y="47543"/>
                      <a:pt x="90215" y="52047"/>
                    </a:cubicBezTo>
                    <a:cubicBezTo>
                      <a:pt x="82409" y="56550"/>
                      <a:pt x="56287" y="49044"/>
                      <a:pt x="31967" y="34932"/>
                    </a:cubicBezTo>
                    <a:cubicBezTo>
                      <a:pt x="7647" y="20821"/>
                      <a:pt x="-5563" y="5808"/>
                      <a:pt x="2243" y="1305"/>
                    </a:cubicBezTo>
                    <a:cubicBezTo>
                      <a:pt x="10049" y="-3199"/>
                      <a:pt x="36171" y="4307"/>
                      <a:pt x="60491" y="18419"/>
                    </a:cubicBezTo>
                    <a:close/>
                  </a:path>
                </a:pathLst>
              </a:custGeom>
              <a:solidFill>
                <a:srgbClr val="139EAB"/>
              </a:solidFill>
              <a:ln w="30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sp>
            <p:nvSpPr>
              <p:cNvPr id="463" name="Freeform: Shape 462">
                <a:extLst>
                  <a:ext uri="{FF2B5EF4-FFF2-40B4-BE49-F238E27FC236}">
                    <a16:creationId xmlns:a16="http://schemas.microsoft.com/office/drawing/2014/main" id="{456ED89C-C832-72AC-1269-8E5A5DB3F638}"/>
                  </a:ext>
                </a:extLst>
              </p:cNvPr>
              <p:cNvSpPr/>
              <p:nvPr/>
            </p:nvSpPr>
            <p:spPr>
              <a:xfrm>
                <a:off x="9872798" y="2671493"/>
                <a:ext cx="45103" cy="65367"/>
              </a:xfrm>
              <a:custGeom>
                <a:avLst/>
                <a:gdLst>
                  <a:gd name="connsiteX0" fmla="*/ 27689 w 45103"/>
                  <a:gd name="connsiteY0" fmla="*/ 0 h 65367"/>
                  <a:gd name="connsiteX1" fmla="*/ 45104 w 45103"/>
                  <a:gd name="connsiteY1" fmla="*/ 3903 h 65367"/>
                  <a:gd name="connsiteX2" fmla="*/ 31293 w 45103"/>
                  <a:gd name="connsiteY2" fmla="*/ 45938 h 65367"/>
                  <a:gd name="connsiteX3" fmla="*/ 10275 w 45103"/>
                  <a:gd name="connsiteY3" fmla="*/ 64553 h 65367"/>
                  <a:gd name="connsiteX4" fmla="*/ 1268 w 45103"/>
                  <a:gd name="connsiteY4" fmla="*/ 35129 h 65367"/>
                  <a:gd name="connsiteX5" fmla="*/ 27689 w 45103"/>
                  <a:gd name="connsiteY5" fmla="*/ 0 h 65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103" h="65367">
                    <a:moveTo>
                      <a:pt x="27689" y="0"/>
                    </a:moveTo>
                    <a:cubicBezTo>
                      <a:pt x="37597" y="3603"/>
                      <a:pt x="34595" y="3303"/>
                      <a:pt x="45104" y="3903"/>
                    </a:cubicBezTo>
                    <a:lnTo>
                      <a:pt x="31293" y="45938"/>
                    </a:lnTo>
                    <a:cubicBezTo>
                      <a:pt x="25288" y="62452"/>
                      <a:pt x="17782" y="67556"/>
                      <a:pt x="10275" y="64553"/>
                    </a:cubicBezTo>
                    <a:cubicBezTo>
                      <a:pt x="3069" y="61851"/>
                      <a:pt x="-2635" y="51042"/>
                      <a:pt x="1268" y="35129"/>
                    </a:cubicBezTo>
                    <a:lnTo>
                      <a:pt x="27689" y="0"/>
                    </a:lnTo>
                    <a:close/>
                  </a:path>
                </a:pathLst>
              </a:custGeom>
              <a:solidFill>
                <a:srgbClr val="11828C"/>
              </a:solidFill>
              <a:ln w="30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sp>
            <p:nvSpPr>
              <p:cNvPr id="464" name="Freeform: Shape 463">
                <a:extLst>
                  <a:ext uri="{FF2B5EF4-FFF2-40B4-BE49-F238E27FC236}">
                    <a16:creationId xmlns:a16="http://schemas.microsoft.com/office/drawing/2014/main" id="{B560A6F4-C0E8-4EAF-05E2-0867F733DA3A}"/>
                  </a:ext>
                </a:extLst>
              </p:cNvPr>
              <p:cNvSpPr/>
              <p:nvPr/>
            </p:nvSpPr>
            <p:spPr>
              <a:xfrm>
                <a:off x="9904936" y="2774177"/>
                <a:ext cx="51707" cy="313458"/>
              </a:xfrm>
              <a:custGeom>
                <a:avLst/>
                <a:gdLst>
                  <a:gd name="connsiteX0" fmla="*/ 11165 w 51707"/>
                  <a:gd name="connsiteY0" fmla="*/ 1501 h 313458"/>
                  <a:gd name="connsiteX1" fmla="*/ 6060 w 51707"/>
                  <a:gd name="connsiteY1" fmla="*/ 1501 h 313458"/>
                  <a:gd name="connsiteX2" fmla="*/ 6961 w 51707"/>
                  <a:gd name="connsiteY2" fmla="*/ 47139 h 313458"/>
                  <a:gd name="connsiteX3" fmla="*/ 55 w 51707"/>
                  <a:gd name="connsiteY3" fmla="*/ 152226 h 313458"/>
                  <a:gd name="connsiteX4" fmla="*/ 3358 w 51707"/>
                  <a:gd name="connsiteY4" fmla="*/ 190057 h 313458"/>
                  <a:gd name="connsiteX5" fmla="*/ 6961 w 51707"/>
                  <a:gd name="connsiteY5" fmla="*/ 297846 h 313458"/>
                  <a:gd name="connsiteX6" fmla="*/ 23175 w 51707"/>
                  <a:gd name="connsiteY6" fmla="*/ 313459 h 313458"/>
                  <a:gd name="connsiteX7" fmla="*/ 41490 w 51707"/>
                  <a:gd name="connsiteY7" fmla="*/ 195461 h 313458"/>
                  <a:gd name="connsiteX8" fmla="*/ 47195 w 51707"/>
                  <a:gd name="connsiteY8" fmla="*/ 109891 h 313458"/>
                  <a:gd name="connsiteX9" fmla="*/ 48095 w 51707"/>
                  <a:gd name="connsiteY9" fmla="*/ 74762 h 313458"/>
                  <a:gd name="connsiteX10" fmla="*/ 31281 w 51707"/>
                  <a:gd name="connsiteY10" fmla="*/ 0 h 313458"/>
                  <a:gd name="connsiteX11" fmla="*/ 11165 w 51707"/>
                  <a:gd name="connsiteY11" fmla="*/ 1501 h 313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707" h="313458">
                    <a:moveTo>
                      <a:pt x="11165" y="1501"/>
                    </a:moveTo>
                    <a:lnTo>
                      <a:pt x="6060" y="1501"/>
                    </a:lnTo>
                    <a:lnTo>
                      <a:pt x="6961" y="47139"/>
                    </a:lnTo>
                    <a:cubicBezTo>
                      <a:pt x="5760" y="73561"/>
                      <a:pt x="656" y="125804"/>
                      <a:pt x="55" y="152226"/>
                    </a:cubicBezTo>
                    <a:cubicBezTo>
                      <a:pt x="-545" y="169039"/>
                      <a:pt x="3959" y="177447"/>
                      <a:pt x="3358" y="190057"/>
                    </a:cubicBezTo>
                    <a:cubicBezTo>
                      <a:pt x="1857" y="225786"/>
                      <a:pt x="6661" y="260915"/>
                      <a:pt x="6961" y="297846"/>
                    </a:cubicBezTo>
                    <a:lnTo>
                      <a:pt x="23175" y="313459"/>
                    </a:lnTo>
                    <a:cubicBezTo>
                      <a:pt x="30681" y="257913"/>
                      <a:pt x="42691" y="227288"/>
                      <a:pt x="41490" y="195461"/>
                    </a:cubicBezTo>
                    <a:cubicBezTo>
                      <a:pt x="39388" y="142318"/>
                      <a:pt x="41490" y="142918"/>
                      <a:pt x="47195" y="109891"/>
                    </a:cubicBezTo>
                    <a:cubicBezTo>
                      <a:pt x="55902" y="58548"/>
                      <a:pt x="49596" y="95179"/>
                      <a:pt x="48095" y="74762"/>
                    </a:cubicBezTo>
                    <a:cubicBezTo>
                      <a:pt x="46894" y="59149"/>
                      <a:pt x="43892" y="39333"/>
                      <a:pt x="31281" y="0"/>
                    </a:cubicBezTo>
                    <a:lnTo>
                      <a:pt x="11165" y="1501"/>
                    </a:lnTo>
                    <a:close/>
                  </a:path>
                </a:pathLst>
              </a:custGeom>
              <a:solidFill>
                <a:srgbClr val="F0C17D"/>
              </a:solidFill>
              <a:ln w="30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sp>
            <p:nvSpPr>
              <p:cNvPr id="465" name="Freeform: Shape 464">
                <a:extLst>
                  <a:ext uri="{FF2B5EF4-FFF2-40B4-BE49-F238E27FC236}">
                    <a16:creationId xmlns:a16="http://schemas.microsoft.com/office/drawing/2014/main" id="{95E57216-85A9-3EE2-68AB-192F685FEAF1}"/>
                  </a:ext>
                </a:extLst>
              </p:cNvPr>
              <p:cNvSpPr/>
              <p:nvPr/>
            </p:nvSpPr>
            <p:spPr>
              <a:xfrm>
                <a:off x="9940065" y="2792793"/>
                <a:ext cx="51706" cy="313458"/>
              </a:xfrm>
              <a:custGeom>
                <a:avLst/>
                <a:gdLst>
                  <a:gd name="connsiteX0" fmla="*/ 11164 w 51706"/>
                  <a:gd name="connsiteY0" fmla="*/ 1501 h 313458"/>
                  <a:gd name="connsiteX1" fmla="*/ 6060 w 51706"/>
                  <a:gd name="connsiteY1" fmla="*/ 1501 h 313458"/>
                  <a:gd name="connsiteX2" fmla="*/ 6960 w 51706"/>
                  <a:gd name="connsiteY2" fmla="*/ 47139 h 313458"/>
                  <a:gd name="connsiteX3" fmla="*/ 55 w 51706"/>
                  <a:gd name="connsiteY3" fmla="*/ 152226 h 313458"/>
                  <a:gd name="connsiteX4" fmla="*/ 3358 w 51706"/>
                  <a:gd name="connsiteY4" fmla="*/ 190057 h 313458"/>
                  <a:gd name="connsiteX5" fmla="*/ 6960 w 51706"/>
                  <a:gd name="connsiteY5" fmla="*/ 297846 h 313458"/>
                  <a:gd name="connsiteX6" fmla="*/ 23174 w 51706"/>
                  <a:gd name="connsiteY6" fmla="*/ 313459 h 313458"/>
                  <a:gd name="connsiteX7" fmla="*/ 41489 w 51706"/>
                  <a:gd name="connsiteY7" fmla="*/ 195461 h 313458"/>
                  <a:gd name="connsiteX8" fmla="*/ 47194 w 51706"/>
                  <a:gd name="connsiteY8" fmla="*/ 109891 h 313458"/>
                  <a:gd name="connsiteX9" fmla="*/ 48095 w 51706"/>
                  <a:gd name="connsiteY9" fmla="*/ 74762 h 313458"/>
                  <a:gd name="connsiteX10" fmla="*/ 31281 w 51706"/>
                  <a:gd name="connsiteY10" fmla="*/ 0 h 313458"/>
                  <a:gd name="connsiteX11" fmla="*/ 11164 w 51706"/>
                  <a:gd name="connsiteY11" fmla="*/ 1501 h 313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706" h="313458">
                    <a:moveTo>
                      <a:pt x="11164" y="1501"/>
                    </a:moveTo>
                    <a:lnTo>
                      <a:pt x="6060" y="1501"/>
                    </a:lnTo>
                    <a:lnTo>
                      <a:pt x="6960" y="47139"/>
                    </a:lnTo>
                    <a:cubicBezTo>
                      <a:pt x="5760" y="73561"/>
                      <a:pt x="656" y="125804"/>
                      <a:pt x="55" y="152226"/>
                    </a:cubicBezTo>
                    <a:cubicBezTo>
                      <a:pt x="-546" y="169039"/>
                      <a:pt x="3958" y="177446"/>
                      <a:pt x="3358" y="190057"/>
                    </a:cubicBezTo>
                    <a:cubicBezTo>
                      <a:pt x="1856" y="225786"/>
                      <a:pt x="6661" y="260915"/>
                      <a:pt x="6960" y="297846"/>
                    </a:cubicBezTo>
                    <a:lnTo>
                      <a:pt x="23174" y="313459"/>
                    </a:lnTo>
                    <a:cubicBezTo>
                      <a:pt x="30681" y="257913"/>
                      <a:pt x="42690" y="227288"/>
                      <a:pt x="41489" y="195461"/>
                    </a:cubicBezTo>
                    <a:cubicBezTo>
                      <a:pt x="39387" y="142318"/>
                      <a:pt x="41489" y="143218"/>
                      <a:pt x="47194" y="109891"/>
                    </a:cubicBezTo>
                    <a:cubicBezTo>
                      <a:pt x="55901" y="58548"/>
                      <a:pt x="49596" y="95179"/>
                      <a:pt x="48095" y="74762"/>
                    </a:cubicBezTo>
                    <a:cubicBezTo>
                      <a:pt x="46894" y="59149"/>
                      <a:pt x="43891" y="39332"/>
                      <a:pt x="31281" y="0"/>
                    </a:cubicBezTo>
                    <a:lnTo>
                      <a:pt x="11164" y="1501"/>
                    </a:lnTo>
                    <a:close/>
                  </a:path>
                </a:pathLst>
              </a:custGeom>
              <a:solidFill>
                <a:srgbClr val="FFDBA7"/>
              </a:solidFill>
              <a:ln w="30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sp>
            <p:nvSpPr>
              <p:cNvPr id="466" name="Freeform: Shape 465">
                <a:extLst>
                  <a:ext uri="{FF2B5EF4-FFF2-40B4-BE49-F238E27FC236}">
                    <a16:creationId xmlns:a16="http://schemas.microsoft.com/office/drawing/2014/main" id="{256578B1-074E-ADDC-AA63-D8E11FAC8785}"/>
                  </a:ext>
                </a:extLst>
              </p:cNvPr>
              <p:cNvSpPr/>
              <p:nvPr/>
            </p:nvSpPr>
            <p:spPr>
              <a:xfrm>
                <a:off x="9933515" y="2602736"/>
                <a:ext cx="35129" cy="56446"/>
              </a:xfrm>
              <a:custGeom>
                <a:avLst/>
                <a:gdLst>
                  <a:gd name="connsiteX0" fmla="*/ 35130 w 35129"/>
                  <a:gd name="connsiteY0" fmla="*/ 0 h 56446"/>
                  <a:gd name="connsiteX1" fmla="*/ 35130 w 35129"/>
                  <a:gd name="connsiteY1" fmla="*/ 38432 h 56446"/>
                  <a:gd name="connsiteX2" fmla="*/ 11410 w 35129"/>
                  <a:gd name="connsiteY2" fmla="*/ 56447 h 56446"/>
                  <a:gd name="connsiteX3" fmla="*/ 0 w 35129"/>
                  <a:gd name="connsiteY3" fmla="*/ 45938 h 56446"/>
                  <a:gd name="connsiteX4" fmla="*/ 901 w 35129"/>
                  <a:gd name="connsiteY4" fmla="*/ 10208 h 56446"/>
                  <a:gd name="connsiteX5" fmla="*/ 35130 w 35129"/>
                  <a:gd name="connsiteY5" fmla="*/ 0 h 56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29" h="56446">
                    <a:moveTo>
                      <a:pt x="35130" y="0"/>
                    </a:moveTo>
                    <a:cubicBezTo>
                      <a:pt x="34229" y="6605"/>
                      <a:pt x="28224" y="21618"/>
                      <a:pt x="35130" y="38432"/>
                    </a:cubicBezTo>
                    <a:lnTo>
                      <a:pt x="11410" y="56447"/>
                    </a:lnTo>
                    <a:lnTo>
                      <a:pt x="0" y="45938"/>
                    </a:lnTo>
                    <a:cubicBezTo>
                      <a:pt x="3002" y="31826"/>
                      <a:pt x="3604" y="23119"/>
                      <a:pt x="901" y="10208"/>
                    </a:cubicBezTo>
                    <a:lnTo>
                      <a:pt x="35130" y="0"/>
                    </a:lnTo>
                    <a:close/>
                  </a:path>
                </a:pathLst>
              </a:custGeom>
              <a:solidFill>
                <a:srgbClr val="F0C17D"/>
              </a:solidFill>
              <a:ln w="30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sp>
            <p:nvSpPr>
              <p:cNvPr id="467" name="Freeform: Shape 466">
                <a:extLst>
                  <a:ext uri="{FF2B5EF4-FFF2-40B4-BE49-F238E27FC236}">
                    <a16:creationId xmlns:a16="http://schemas.microsoft.com/office/drawing/2014/main" id="{6D2E88CB-D9A0-5925-E936-03F00BF310B1}"/>
                  </a:ext>
                </a:extLst>
              </p:cNvPr>
              <p:cNvSpPr/>
              <p:nvPr/>
            </p:nvSpPr>
            <p:spPr>
              <a:xfrm>
                <a:off x="9894670" y="2628289"/>
                <a:ext cx="105651" cy="248282"/>
              </a:xfrm>
              <a:custGeom>
                <a:avLst/>
                <a:gdLst>
                  <a:gd name="connsiteX0" fmla="*/ 73674 w 105651"/>
                  <a:gd name="connsiteY0" fmla="*/ 8075 h 248282"/>
                  <a:gd name="connsiteX1" fmla="*/ 95892 w 105651"/>
                  <a:gd name="connsiteY1" fmla="*/ 32695 h 248282"/>
                  <a:gd name="connsiteX2" fmla="*/ 92289 w 105651"/>
                  <a:gd name="connsiteY2" fmla="*/ 102653 h 248282"/>
                  <a:gd name="connsiteX3" fmla="*/ 86284 w 105651"/>
                  <a:gd name="connsiteY3" fmla="*/ 134179 h 248282"/>
                  <a:gd name="connsiteX4" fmla="*/ 88686 w 105651"/>
                  <a:gd name="connsiteY4" fmla="*/ 149192 h 248282"/>
                  <a:gd name="connsiteX5" fmla="*/ 17528 w 105651"/>
                  <a:gd name="connsiteY5" fmla="*/ 227556 h 248282"/>
                  <a:gd name="connsiteX6" fmla="*/ 12724 w 105651"/>
                  <a:gd name="connsiteY6" fmla="*/ 152794 h 248282"/>
                  <a:gd name="connsiteX7" fmla="*/ 18128 w 105651"/>
                  <a:gd name="connsiteY7" fmla="*/ 126072 h 248282"/>
                  <a:gd name="connsiteX8" fmla="*/ 11523 w 105651"/>
                  <a:gd name="connsiteY8" fmla="*/ 102053 h 248282"/>
                  <a:gd name="connsiteX9" fmla="*/ 2815 w 105651"/>
                  <a:gd name="connsiteY9" fmla="*/ 75030 h 248282"/>
                  <a:gd name="connsiteX10" fmla="*/ 3716 w 105651"/>
                  <a:gd name="connsiteY10" fmla="*/ 68725 h 248282"/>
                  <a:gd name="connsiteX11" fmla="*/ 3716 w 105651"/>
                  <a:gd name="connsiteY11" fmla="*/ 30594 h 248282"/>
                  <a:gd name="connsiteX12" fmla="*/ 17828 w 105651"/>
                  <a:gd name="connsiteY12" fmla="*/ 869 h 248282"/>
                  <a:gd name="connsiteX13" fmla="*/ 40647 w 105651"/>
                  <a:gd name="connsiteY13" fmla="*/ 6874 h 248282"/>
                  <a:gd name="connsiteX14" fmla="*/ 38245 w 105651"/>
                  <a:gd name="connsiteY14" fmla="*/ 10777 h 248282"/>
                  <a:gd name="connsiteX15" fmla="*/ 40046 w 105651"/>
                  <a:gd name="connsiteY15" fmla="*/ 10177 h 248282"/>
                  <a:gd name="connsiteX16" fmla="*/ 45151 w 105651"/>
                  <a:gd name="connsiteY16" fmla="*/ 25489 h 248282"/>
                  <a:gd name="connsiteX17" fmla="*/ 73674 w 105651"/>
                  <a:gd name="connsiteY17" fmla="*/ 8075 h 248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5651" h="248282">
                    <a:moveTo>
                      <a:pt x="73674" y="8075"/>
                    </a:moveTo>
                    <a:cubicBezTo>
                      <a:pt x="79378" y="20085"/>
                      <a:pt x="85684" y="26390"/>
                      <a:pt x="95892" y="32695"/>
                    </a:cubicBezTo>
                    <a:cubicBezTo>
                      <a:pt x="115108" y="44105"/>
                      <a:pt x="101597" y="79234"/>
                      <a:pt x="92289" y="102653"/>
                    </a:cubicBezTo>
                    <a:cubicBezTo>
                      <a:pt x="86885" y="115864"/>
                      <a:pt x="86284" y="126072"/>
                      <a:pt x="86284" y="134179"/>
                    </a:cubicBezTo>
                    <a:cubicBezTo>
                      <a:pt x="86284" y="139584"/>
                      <a:pt x="85985" y="144087"/>
                      <a:pt x="88686" y="149192"/>
                    </a:cubicBezTo>
                    <a:cubicBezTo>
                      <a:pt x="126518" y="223353"/>
                      <a:pt x="38845" y="280700"/>
                      <a:pt x="17528" y="227556"/>
                    </a:cubicBezTo>
                    <a:cubicBezTo>
                      <a:pt x="11523" y="212244"/>
                      <a:pt x="1615" y="188224"/>
                      <a:pt x="12724" y="152794"/>
                    </a:cubicBezTo>
                    <a:cubicBezTo>
                      <a:pt x="16627" y="140784"/>
                      <a:pt x="18729" y="131777"/>
                      <a:pt x="18128" y="126072"/>
                    </a:cubicBezTo>
                    <a:cubicBezTo>
                      <a:pt x="17828" y="120968"/>
                      <a:pt x="16027" y="114663"/>
                      <a:pt x="11523" y="102053"/>
                    </a:cubicBezTo>
                    <a:cubicBezTo>
                      <a:pt x="4918" y="93045"/>
                      <a:pt x="2516" y="83137"/>
                      <a:pt x="2815" y="75030"/>
                    </a:cubicBezTo>
                    <a:cubicBezTo>
                      <a:pt x="2815" y="72929"/>
                      <a:pt x="3116" y="70827"/>
                      <a:pt x="3716" y="68725"/>
                    </a:cubicBezTo>
                    <a:cubicBezTo>
                      <a:pt x="-1087" y="54613"/>
                      <a:pt x="-1388" y="44705"/>
                      <a:pt x="3716" y="30594"/>
                    </a:cubicBezTo>
                    <a:cubicBezTo>
                      <a:pt x="6719" y="22187"/>
                      <a:pt x="12123" y="2971"/>
                      <a:pt x="17828" y="869"/>
                    </a:cubicBezTo>
                    <a:cubicBezTo>
                      <a:pt x="28637" y="-2734"/>
                      <a:pt x="37644" y="5973"/>
                      <a:pt x="40647" y="6874"/>
                    </a:cubicBezTo>
                    <a:cubicBezTo>
                      <a:pt x="39746" y="8075"/>
                      <a:pt x="39146" y="9276"/>
                      <a:pt x="38245" y="10777"/>
                    </a:cubicBezTo>
                    <a:cubicBezTo>
                      <a:pt x="38845" y="10477"/>
                      <a:pt x="39446" y="10477"/>
                      <a:pt x="40046" y="10177"/>
                    </a:cubicBezTo>
                    <a:cubicBezTo>
                      <a:pt x="39446" y="13780"/>
                      <a:pt x="40346" y="21886"/>
                      <a:pt x="45151" y="25489"/>
                    </a:cubicBezTo>
                    <a:cubicBezTo>
                      <a:pt x="59563" y="20085"/>
                      <a:pt x="63766" y="18584"/>
                      <a:pt x="73674" y="8075"/>
                    </a:cubicBezTo>
                    <a:close/>
                  </a:path>
                </a:pathLst>
              </a:custGeom>
              <a:solidFill>
                <a:srgbClr val="139EAB"/>
              </a:solidFill>
              <a:ln w="30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sp>
            <p:nvSpPr>
              <p:cNvPr id="468" name="Freeform: Shape 467">
                <a:extLst>
                  <a:ext uri="{FF2B5EF4-FFF2-40B4-BE49-F238E27FC236}">
                    <a16:creationId xmlns:a16="http://schemas.microsoft.com/office/drawing/2014/main" id="{BC83FD4F-0E5F-2B0C-6D77-2BFF1654BB34}"/>
                  </a:ext>
                </a:extLst>
              </p:cNvPr>
              <p:cNvSpPr/>
              <p:nvPr/>
            </p:nvSpPr>
            <p:spPr>
              <a:xfrm>
                <a:off x="9898273" y="2754661"/>
                <a:ext cx="96916" cy="203487"/>
              </a:xfrm>
              <a:custGeom>
                <a:avLst/>
                <a:gdLst>
                  <a:gd name="connsiteX0" fmla="*/ 82681 w 96916"/>
                  <a:gd name="connsiteY0" fmla="*/ 7506 h 203487"/>
                  <a:gd name="connsiteX1" fmla="*/ 87485 w 96916"/>
                  <a:gd name="connsiteY1" fmla="*/ 22519 h 203487"/>
                  <a:gd name="connsiteX2" fmla="*/ 85683 w 96916"/>
                  <a:gd name="connsiteY2" fmla="*/ 197863 h 203487"/>
                  <a:gd name="connsiteX3" fmla="*/ 83882 w 96916"/>
                  <a:gd name="connsiteY3" fmla="*/ 202367 h 203487"/>
                  <a:gd name="connsiteX4" fmla="*/ 32840 w 96916"/>
                  <a:gd name="connsiteY4" fmla="*/ 187355 h 203487"/>
                  <a:gd name="connsiteX5" fmla="*/ 4917 w 96916"/>
                  <a:gd name="connsiteY5" fmla="*/ 161533 h 203487"/>
                  <a:gd name="connsiteX6" fmla="*/ 4617 w 96916"/>
                  <a:gd name="connsiteY6" fmla="*/ 161233 h 203487"/>
                  <a:gd name="connsiteX7" fmla="*/ 6418 w 96916"/>
                  <a:gd name="connsiteY7" fmla="*/ 30625 h 203487"/>
                  <a:gd name="connsiteX8" fmla="*/ 16026 w 96916"/>
                  <a:gd name="connsiteY8" fmla="*/ 0 h 203487"/>
                  <a:gd name="connsiteX9" fmla="*/ 82681 w 96916"/>
                  <a:gd name="connsiteY9" fmla="*/ 7506 h 203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6916" h="203487">
                    <a:moveTo>
                      <a:pt x="82681" y="7506"/>
                    </a:moveTo>
                    <a:cubicBezTo>
                      <a:pt x="82681" y="12911"/>
                      <a:pt x="85083" y="17414"/>
                      <a:pt x="87485" y="22519"/>
                    </a:cubicBezTo>
                    <a:cubicBezTo>
                      <a:pt x="107301" y="61551"/>
                      <a:pt x="90488" y="154327"/>
                      <a:pt x="85683" y="197863"/>
                    </a:cubicBezTo>
                    <a:cubicBezTo>
                      <a:pt x="85984" y="199665"/>
                      <a:pt x="85384" y="201166"/>
                      <a:pt x="83882" y="202367"/>
                    </a:cubicBezTo>
                    <a:cubicBezTo>
                      <a:pt x="76977" y="206270"/>
                      <a:pt x="54157" y="199665"/>
                      <a:pt x="32840" y="187355"/>
                    </a:cubicBezTo>
                    <a:cubicBezTo>
                      <a:pt x="16327" y="177747"/>
                      <a:pt x="5517" y="167538"/>
                      <a:pt x="4917" y="161533"/>
                    </a:cubicBezTo>
                    <a:lnTo>
                      <a:pt x="4617" y="161233"/>
                    </a:lnTo>
                    <a:cubicBezTo>
                      <a:pt x="-2890" y="58849"/>
                      <a:pt x="-487" y="51943"/>
                      <a:pt x="6418" y="30625"/>
                    </a:cubicBezTo>
                    <a:cubicBezTo>
                      <a:pt x="10322" y="18615"/>
                      <a:pt x="16626" y="6005"/>
                      <a:pt x="16026" y="0"/>
                    </a:cubicBezTo>
                    <a:cubicBezTo>
                      <a:pt x="24133" y="7506"/>
                      <a:pt x="64967" y="17114"/>
                      <a:pt x="82681" y="7506"/>
                    </a:cubicBezTo>
                    <a:close/>
                  </a:path>
                </a:pathLst>
              </a:custGeom>
              <a:solidFill>
                <a:srgbClr val="05345E"/>
              </a:solidFill>
              <a:ln w="30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sp>
            <p:nvSpPr>
              <p:cNvPr id="469" name="Freeform: Shape 468">
                <a:extLst>
                  <a:ext uri="{FF2B5EF4-FFF2-40B4-BE49-F238E27FC236}">
                    <a16:creationId xmlns:a16="http://schemas.microsoft.com/office/drawing/2014/main" id="{FAF8732D-505F-6ABC-B0FF-EC25652E09AC}"/>
                  </a:ext>
                </a:extLst>
              </p:cNvPr>
              <p:cNvSpPr/>
              <p:nvPr/>
            </p:nvSpPr>
            <p:spPr>
              <a:xfrm>
                <a:off x="9938019" y="2633661"/>
                <a:ext cx="33928" cy="31526"/>
              </a:xfrm>
              <a:custGeom>
                <a:avLst/>
                <a:gdLst>
                  <a:gd name="connsiteX0" fmla="*/ 29125 w 33928"/>
                  <a:gd name="connsiteY0" fmla="*/ 0 h 31526"/>
                  <a:gd name="connsiteX1" fmla="*/ 0 w 33928"/>
                  <a:gd name="connsiteY1" fmla="*/ 17414 h 31526"/>
                  <a:gd name="connsiteX2" fmla="*/ 5105 w 33928"/>
                  <a:gd name="connsiteY2" fmla="*/ 31526 h 31526"/>
                  <a:gd name="connsiteX3" fmla="*/ 33928 w 33928"/>
                  <a:gd name="connsiteY3" fmla="*/ 9308 h 31526"/>
                  <a:gd name="connsiteX4" fmla="*/ 29125 w 33928"/>
                  <a:gd name="connsiteY4" fmla="*/ 0 h 315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28" h="31526">
                    <a:moveTo>
                      <a:pt x="29125" y="0"/>
                    </a:moveTo>
                    <a:cubicBezTo>
                      <a:pt x="23720" y="11710"/>
                      <a:pt x="6606" y="16213"/>
                      <a:pt x="0" y="17414"/>
                    </a:cubicBezTo>
                    <a:lnTo>
                      <a:pt x="5105" y="31526"/>
                    </a:lnTo>
                    <a:cubicBezTo>
                      <a:pt x="21017" y="24620"/>
                      <a:pt x="30926" y="15613"/>
                      <a:pt x="33928" y="9308"/>
                    </a:cubicBezTo>
                    <a:lnTo>
                      <a:pt x="29125" y="0"/>
                    </a:lnTo>
                    <a:close/>
                  </a:path>
                </a:pathLst>
              </a:custGeom>
              <a:solidFill>
                <a:srgbClr val="12BDCC"/>
              </a:solidFill>
              <a:ln w="30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grpSp>
            <p:nvGrpSpPr>
              <p:cNvPr id="470" name="Graphic 2">
                <a:extLst>
                  <a:ext uri="{FF2B5EF4-FFF2-40B4-BE49-F238E27FC236}">
                    <a16:creationId xmlns:a16="http://schemas.microsoft.com/office/drawing/2014/main" id="{356F200D-31F4-028C-998C-FC678F6AF165}"/>
                  </a:ext>
                </a:extLst>
              </p:cNvPr>
              <p:cNvGrpSpPr/>
              <p:nvPr/>
            </p:nvGrpSpPr>
            <p:grpSpPr>
              <a:xfrm>
                <a:off x="9873783" y="3050706"/>
                <a:ext cx="63832" cy="70712"/>
                <a:chOff x="9873783" y="3050706"/>
                <a:chExt cx="63832" cy="70712"/>
              </a:xfrm>
            </p:grpSpPr>
            <p:sp>
              <p:nvSpPr>
                <p:cNvPr id="483" name="Freeform: Shape 482">
                  <a:extLst>
                    <a:ext uri="{FF2B5EF4-FFF2-40B4-BE49-F238E27FC236}">
                      <a16:creationId xmlns:a16="http://schemas.microsoft.com/office/drawing/2014/main" id="{1AEF7F83-4D20-50EF-723C-99A5D31AEE49}"/>
                    </a:ext>
                  </a:extLst>
                </p:cNvPr>
                <p:cNvSpPr/>
                <p:nvPr/>
              </p:nvSpPr>
              <p:spPr>
                <a:xfrm>
                  <a:off x="9885175" y="3050706"/>
                  <a:ext cx="49338" cy="62451"/>
                </a:xfrm>
                <a:custGeom>
                  <a:avLst/>
                  <a:gdLst>
                    <a:gd name="connsiteX0" fmla="*/ 26422 w 49338"/>
                    <a:gd name="connsiteY0" fmla="*/ 10809 h 62451"/>
                    <a:gd name="connsiteX1" fmla="*/ 23119 w 49338"/>
                    <a:gd name="connsiteY1" fmla="*/ 34228 h 62451"/>
                    <a:gd name="connsiteX2" fmla="*/ 1801 w 49338"/>
                    <a:gd name="connsiteY2" fmla="*/ 54645 h 62451"/>
                    <a:gd name="connsiteX3" fmla="*/ 0 w 49338"/>
                    <a:gd name="connsiteY3" fmla="*/ 60350 h 62451"/>
                    <a:gd name="connsiteX4" fmla="*/ 7806 w 49338"/>
                    <a:gd name="connsiteY4" fmla="*/ 61851 h 62451"/>
                    <a:gd name="connsiteX5" fmla="*/ 18015 w 49338"/>
                    <a:gd name="connsiteY5" fmla="*/ 62452 h 62451"/>
                    <a:gd name="connsiteX6" fmla="*/ 32727 w 49338"/>
                    <a:gd name="connsiteY6" fmla="*/ 51642 h 62451"/>
                    <a:gd name="connsiteX7" fmla="*/ 48339 w 49338"/>
                    <a:gd name="connsiteY7" fmla="*/ 33327 h 62451"/>
                    <a:gd name="connsiteX8" fmla="*/ 49240 w 49338"/>
                    <a:gd name="connsiteY8" fmla="*/ 0 h 62451"/>
                    <a:gd name="connsiteX9" fmla="*/ 26422 w 49338"/>
                    <a:gd name="connsiteY9" fmla="*/ 10809 h 62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338" h="62451">
                      <a:moveTo>
                        <a:pt x="26422" y="10809"/>
                      </a:moveTo>
                      <a:cubicBezTo>
                        <a:pt x="26722" y="21017"/>
                        <a:pt x="24620" y="30925"/>
                        <a:pt x="23119" y="34228"/>
                      </a:cubicBezTo>
                      <a:cubicBezTo>
                        <a:pt x="19816" y="42335"/>
                        <a:pt x="8107" y="49241"/>
                        <a:pt x="1801" y="54645"/>
                      </a:cubicBezTo>
                      <a:lnTo>
                        <a:pt x="0" y="60350"/>
                      </a:lnTo>
                      <a:lnTo>
                        <a:pt x="7806" y="61851"/>
                      </a:lnTo>
                      <a:lnTo>
                        <a:pt x="18015" y="62452"/>
                      </a:lnTo>
                      <a:cubicBezTo>
                        <a:pt x="23419" y="58848"/>
                        <a:pt x="28823" y="54045"/>
                        <a:pt x="32727" y="51642"/>
                      </a:cubicBezTo>
                      <a:cubicBezTo>
                        <a:pt x="46838" y="42335"/>
                        <a:pt x="51642" y="42035"/>
                        <a:pt x="48339" y="33327"/>
                      </a:cubicBezTo>
                      <a:cubicBezTo>
                        <a:pt x="47139" y="30025"/>
                        <a:pt x="45337" y="15613"/>
                        <a:pt x="49240" y="0"/>
                      </a:cubicBezTo>
                      <a:lnTo>
                        <a:pt x="26422" y="10809"/>
                      </a:lnTo>
                      <a:close/>
                    </a:path>
                  </a:pathLst>
                </a:custGeom>
                <a:solidFill>
                  <a:srgbClr val="F0C17D"/>
                </a:solidFill>
                <a:ln w="30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sp>
              <p:nvSpPr>
                <p:cNvPr id="484" name="Freeform: Shape 483">
                  <a:extLst>
                    <a:ext uri="{FF2B5EF4-FFF2-40B4-BE49-F238E27FC236}">
                      <a16:creationId xmlns:a16="http://schemas.microsoft.com/office/drawing/2014/main" id="{049881E9-9767-FE5C-EA99-F4114F746283}"/>
                    </a:ext>
                  </a:extLst>
                </p:cNvPr>
                <p:cNvSpPr/>
                <p:nvPr/>
              </p:nvSpPr>
              <p:spPr>
                <a:xfrm>
                  <a:off x="9873783" y="3081631"/>
                  <a:ext cx="63832" cy="39786"/>
                </a:xfrm>
                <a:custGeom>
                  <a:avLst/>
                  <a:gdLst>
                    <a:gd name="connsiteX0" fmla="*/ 17097 w 63832"/>
                    <a:gd name="connsiteY0" fmla="*/ 21017 h 39786"/>
                    <a:gd name="connsiteX1" fmla="*/ 42018 w 63832"/>
                    <a:gd name="connsiteY1" fmla="*/ 19816 h 39786"/>
                    <a:gd name="connsiteX2" fmla="*/ 59732 w 63832"/>
                    <a:gd name="connsiteY2" fmla="*/ 0 h 39786"/>
                    <a:gd name="connsiteX3" fmla="*/ 63336 w 63832"/>
                    <a:gd name="connsiteY3" fmla="*/ 18015 h 39786"/>
                    <a:gd name="connsiteX4" fmla="*/ 62134 w 63832"/>
                    <a:gd name="connsiteY4" fmla="*/ 26422 h 39786"/>
                    <a:gd name="connsiteX5" fmla="*/ 52526 w 63832"/>
                    <a:gd name="connsiteY5" fmla="*/ 30025 h 39786"/>
                    <a:gd name="connsiteX6" fmla="*/ 45921 w 63832"/>
                    <a:gd name="connsiteY6" fmla="*/ 28223 h 39786"/>
                    <a:gd name="connsiteX7" fmla="*/ 46521 w 63832"/>
                    <a:gd name="connsiteY7" fmla="*/ 24020 h 39786"/>
                    <a:gd name="connsiteX8" fmla="*/ 33010 w 63832"/>
                    <a:gd name="connsiteY8" fmla="*/ 36330 h 39786"/>
                    <a:gd name="connsiteX9" fmla="*/ 1785 w 63832"/>
                    <a:gd name="connsiteY9" fmla="*/ 37831 h 39786"/>
                    <a:gd name="connsiteX10" fmla="*/ 17097 w 63832"/>
                    <a:gd name="connsiteY10" fmla="*/ 21017 h 39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832" h="39786">
                      <a:moveTo>
                        <a:pt x="17097" y="21017"/>
                      </a:moveTo>
                      <a:cubicBezTo>
                        <a:pt x="11993" y="28824"/>
                        <a:pt x="30008" y="26122"/>
                        <a:pt x="42018" y="19816"/>
                      </a:cubicBezTo>
                      <a:cubicBezTo>
                        <a:pt x="50124" y="15613"/>
                        <a:pt x="55228" y="7806"/>
                        <a:pt x="59732" y="0"/>
                      </a:cubicBezTo>
                      <a:cubicBezTo>
                        <a:pt x="62735" y="5104"/>
                        <a:pt x="64837" y="10208"/>
                        <a:pt x="63336" y="18015"/>
                      </a:cubicBezTo>
                      <a:lnTo>
                        <a:pt x="62134" y="26422"/>
                      </a:lnTo>
                      <a:lnTo>
                        <a:pt x="52526" y="30025"/>
                      </a:lnTo>
                      <a:lnTo>
                        <a:pt x="45921" y="28223"/>
                      </a:lnTo>
                      <a:lnTo>
                        <a:pt x="46521" y="24020"/>
                      </a:lnTo>
                      <a:cubicBezTo>
                        <a:pt x="37514" y="30925"/>
                        <a:pt x="36914" y="34228"/>
                        <a:pt x="33010" y="36330"/>
                      </a:cubicBezTo>
                      <a:cubicBezTo>
                        <a:pt x="27606" y="39032"/>
                        <a:pt x="5988" y="41734"/>
                        <a:pt x="1785" y="37831"/>
                      </a:cubicBezTo>
                      <a:cubicBezTo>
                        <a:pt x="-5721" y="31526"/>
                        <a:pt x="12593" y="23119"/>
                        <a:pt x="17097" y="21017"/>
                      </a:cubicBezTo>
                      <a:close/>
                    </a:path>
                  </a:pathLst>
                </a:custGeom>
                <a:solidFill>
                  <a:srgbClr val="042847"/>
                </a:solidFill>
                <a:ln w="30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grpSp>
          <p:grpSp>
            <p:nvGrpSpPr>
              <p:cNvPr id="471" name="Graphic 2">
                <a:extLst>
                  <a:ext uri="{FF2B5EF4-FFF2-40B4-BE49-F238E27FC236}">
                    <a16:creationId xmlns:a16="http://schemas.microsoft.com/office/drawing/2014/main" id="{7973375F-3763-9C88-D5F9-F1B5CAC8235F}"/>
                  </a:ext>
                </a:extLst>
              </p:cNvPr>
              <p:cNvGrpSpPr/>
              <p:nvPr/>
            </p:nvGrpSpPr>
            <p:grpSpPr>
              <a:xfrm>
                <a:off x="9909512" y="3067519"/>
                <a:ext cx="63832" cy="71312"/>
                <a:chOff x="9909512" y="3067519"/>
                <a:chExt cx="63832" cy="71312"/>
              </a:xfrm>
            </p:grpSpPr>
            <p:sp>
              <p:nvSpPr>
                <p:cNvPr id="481" name="Freeform: Shape 480">
                  <a:extLst>
                    <a:ext uri="{FF2B5EF4-FFF2-40B4-BE49-F238E27FC236}">
                      <a16:creationId xmlns:a16="http://schemas.microsoft.com/office/drawing/2014/main" id="{A7E02AC7-BF10-AD5E-9452-4AB991B9DBDA}"/>
                    </a:ext>
                  </a:extLst>
                </p:cNvPr>
                <p:cNvSpPr/>
                <p:nvPr/>
              </p:nvSpPr>
              <p:spPr>
                <a:xfrm>
                  <a:off x="9920905" y="3067519"/>
                  <a:ext cx="49339" cy="62451"/>
                </a:xfrm>
                <a:custGeom>
                  <a:avLst/>
                  <a:gdLst>
                    <a:gd name="connsiteX0" fmla="*/ 25822 w 49339"/>
                    <a:gd name="connsiteY0" fmla="*/ 11409 h 62451"/>
                    <a:gd name="connsiteX1" fmla="*/ 23119 w 49339"/>
                    <a:gd name="connsiteY1" fmla="*/ 34528 h 62451"/>
                    <a:gd name="connsiteX2" fmla="*/ 1802 w 49339"/>
                    <a:gd name="connsiteY2" fmla="*/ 54645 h 62451"/>
                    <a:gd name="connsiteX3" fmla="*/ 0 w 49339"/>
                    <a:gd name="connsiteY3" fmla="*/ 60350 h 62451"/>
                    <a:gd name="connsiteX4" fmla="*/ 7807 w 49339"/>
                    <a:gd name="connsiteY4" fmla="*/ 61851 h 62451"/>
                    <a:gd name="connsiteX5" fmla="*/ 18015 w 49339"/>
                    <a:gd name="connsiteY5" fmla="*/ 62452 h 62451"/>
                    <a:gd name="connsiteX6" fmla="*/ 32727 w 49339"/>
                    <a:gd name="connsiteY6" fmla="*/ 51643 h 62451"/>
                    <a:gd name="connsiteX7" fmla="*/ 48340 w 49339"/>
                    <a:gd name="connsiteY7" fmla="*/ 33327 h 62451"/>
                    <a:gd name="connsiteX8" fmla="*/ 48640 w 49339"/>
                    <a:gd name="connsiteY8" fmla="*/ 0 h 62451"/>
                    <a:gd name="connsiteX9" fmla="*/ 25822 w 49339"/>
                    <a:gd name="connsiteY9" fmla="*/ 11409 h 62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339" h="62451">
                      <a:moveTo>
                        <a:pt x="25822" y="11409"/>
                      </a:moveTo>
                      <a:cubicBezTo>
                        <a:pt x="26121" y="21618"/>
                        <a:pt x="24620" y="31226"/>
                        <a:pt x="23119" y="34528"/>
                      </a:cubicBezTo>
                      <a:cubicBezTo>
                        <a:pt x="19817" y="42635"/>
                        <a:pt x="8107" y="49541"/>
                        <a:pt x="1802" y="54645"/>
                      </a:cubicBezTo>
                      <a:lnTo>
                        <a:pt x="0" y="60350"/>
                      </a:lnTo>
                      <a:lnTo>
                        <a:pt x="7807" y="61851"/>
                      </a:lnTo>
                      <a:lnTo>
                        <a:pt x="18015" y="62452"/>
                      </a:lnTo>
                      <a:cubicBezTo>
                        <a:pt x="23419" y="58848"/>
                        <a:pt x="29124" y="54045"/>
                        <a:pt x="32727" y="51643"/>
                      </a:cubicBezTo>
                      <a:cubicBezTo>
                        <a:pt x="46839" y="42335"/>
                        <a:pt x="51642" y="42035"/>
                        <a:pt x="48340" y="33327"/>
                      </a:cubicBezTo>
                      <a:cubicBezTo>
                        <a:pt x="47139" y="30025"/>
                        <a:pt x="45037" y="15613"/>
                        <a:pt x="48640" y="0"/>
                      </a:cubicBezTo>
                      <a:lnTo>
                        <a:pt x="25822" y="11409"/>
                      </a:lnTo>
                      <a:close/>
                    </a:path>
                  </a:pathLst>
                </a:custGeom>
                <a:solidFill>
                  <a:srgbClr val="FFDBA7"/>
                </a:solidFill>
                <a:ln w="30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sp>
              <p:nvSpPr>
                <p:cNvPr id="482" name="Freeform: Shape 481">
                  <a:extLst>
                    <a:ext uri="{FF2B5EF4-FFF2-40B4-BE49-F238E27FC236}">
                      <a16:creationId xmlns:a16="http://schemas.microsoft.com/office/drawing/2014/main" id="{DF80AFB2-51F1-53BB-F64F-E0B87209D101}"/>
                    </a:ext>
                  </a:extLst>
                </p:cNvPr>
                <p:cNvSpPr/>
                <p:nvPr/>
              </p:nvSpPr>
              <p:spPr>
                <a:xfrm>
                  <a:off x="9909512" y="3099046"/>
                  <a:ext cx="63832" cy="39786"/>
                </a:xfrm>
                <a:custGeom>
                  <a:avLst/>
                  <a:gdLst>
                    <a:gd name="connsiteX0" fmla="*/ 17098 w 63832"/>
                    <a:gd name="connsiteY0" fmla="*/ 21017 h 39786"/>
                    <a:gd name="connsiteX1" fmla="*/ 42018 w 63832"/>
                    <a:gd name="connsiteY1" fmla="*/ 19816 h 39786"/>
                    <a:gd name="connsiteX2" fmla="*/ 59733 w 63832"/>
                    <a:gd name="connsiteY2" fmla="*/ 0 h 39786"/>
                    <a:gd name="connsiteX3" fmla="*/ 63336 w 63832"/>
                    <a:gd name="connsiteY3" fmla="*/ 18015 h 39786"/>
                    <a:gd name="connsiteX4" fmla="*/ 62135 w 63832"/>
                    <a:gd name="connsiteY4" fmla="*/ 26422 h 39786"/>
                    <a:gd name="connsiteX5" fmla="*/ 52526 w 63832"/>
                    <a:gd name="connsiteY5" fmla="*/ 30025 h 39786"/>
                    <a:gd name="connsiteX6" fmla="*/ 45921 w 63832"/>
                    <a:gd name="connsiteY6" fmla="*/ 28223 h 39786"/>
                    <a:gd name="connsiteX7" fmla="*/ 46521 w 63832"/>
                    <a:gd name="connsiteY7" fmla="*/ 24020 h 39786"/>
                    <a:gd name="connsiteX8" fmla="*/ 33010 w 63832"/>
                    <a:gd name="connsiteY8" fmla="*/ 36330 h 39786"/>
                    <a:gd name="connsiteX9" fmla="*/ 1785 w 63832"/>
                    <a:gd name="connsiteY9" fmla="*/ 37831 h 39786"/>
                    <a:gd name="connsiteX10" fmla="*/ 17098 w 63832"/>
                    <a:gd name="connsiteY10" fmla="*/ 21017 h 39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832" h="39786">
                      <a:moveTo>
                        <a:pt x="17098" y="21017"/>
                      </a:moveTo>
                      <a:cubicBezTo>
                        <a:pt x="11993" y="28824"/>
                        <a:pt x="30008" y="26122"/>
                        <a:pt x="42018" y="19816"/>
                      </a:cubicBezTo>
                      <a:cubicBezTo>
                        <a:pt x="50125" y="15613"/>
                        <a:pt x="55229" y="7806"/>
                        <a:pt x="59733" y="0"/>
                      </a:cubicBezTo>
                      <a:cubicBezTo>
                        <a:pt x="62735" y="5104"/>
                        <a:pt x="64837" y="10208"/>
                        <a:pt x="63336" y="18015"/>
                      </a:cubicBezTo>
                      <a:lnTo>
                        <a:pt x="62135" y="26422"/>
                      </a:lnTo>
                      <a:lnTo>
                        <a:pt x="52526" y="30025"/>
                      </a:lnTo>
                      <a:lnTo>
                        <a:pt x="45921" y="28223"/>
                      </a:lnTo>
                      <a:lnTo>
                        <a:pt x="46521" y="24020"/>
                      </a:lnTo>
                      <a:cubicBezTo>
                        <a:pt x="37514" y="30925"/>
                        <a:pt x="36914" y="34228"/>
                        <a:pt x="33010" y="36330"/>
                      </a:cubicBezTo>
                      <a:cubicBezTo>
                        <a:pt x="27606" y="39032"/>
                        <a:pt x="5988" y="41735"/>
                        <a:pt x="1785" y="37831"/>
                      </a:cubicBezTo>
                      <a:cubicBezTo>
                        <a:pt x="-5721" y="31526"/>
                        <a:pt x="12594" y="23119"/>
                        <a:pt x="17098" y="21017"/>
                      </a:cubicBezTo>
                      <a:close/>
                    </a:path>
                  </a:pathLst>
                </a:custGeom>
                <a:solidFill>
                  <a:srgbClr val="05345E"/>
                </a:solidFill>
                <a:ln w="30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grpSp>
          <p:sp>
            <p:nvSpPr>
              <p:cNvPr id="472" name="Freeform: Shape 471">
                <a:extLst>
                  <a:ext uri="{FF2B5EF4-FFF2-40B4-BE49-F238E27FC236}">
                    <a16:creationId xmlns:a16="http://schemas.microsoft.com/office/drawing/2014/main" id="{E5210B47-1049-3C21-45E0-7394DE258037}"/>
                  </a:ext>
                </a:extLst>
              </p:cNvPr>
              <p:cNvSpPr/>
              <p:nvPr/>
            </p:nvSpPr>
            <p:spPr>
              <a:xfrm>
                <a:off x="9969218" y="2660984"/>
                <a:ext cx="35039" cy="107975"/>
              </a:xfrm>
              <a:custGeom>
                <a:avLst/>
                <a:gdLst>
                  <a:gd name="connsiteX0" fmla="*/ 5131 w 35039"/>
                  <a:gd name="connsiteY0" fmla="*/ 8107 h 107975"/>
                  <a:gd name="connsiteX1" fmla="*/ 5432 w 35039"/>
                  <a:gd name="connsiteY1" fmla="*/ 102985 h 107975"/>
                  <a:gd name="connsiteX2" fmla="*/ 30352 w 35039"/>
                  <a:gd name="connsiteY2" fmla="*/ 99082 h 107975"/>
                  <a:gd name="connsiteX3" fmla="*/ 33955 w 35039"/>
                  <a:gd name="connsiteY3" fmla="*/ 18015 h 107975"/>
                  <a:gd name="connsiteX4" fmla="*/ 19543 w 35039"/>
                  <a:gd name="connsiteY4" fmla="*/ 0 h 107975"/>
                  <a:gd name="connsiteX5" fmla="*/ 5131 w 35039"/>
                  <a:gd name="connsiteY5" fmla="*/ 8107 h 107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39" h="107975">
                    <a:moveTo>
                      <a:pt x="5131" y="8107"/>
                    </a:moveTo>
                    <a:cubicBezTo>
                      <a:pt x="-5978" y="29124"/>
                      <a:pt x="4230" y="78365"/>
                      <a:pt x="5432" y="102985"/>
                    </a:cubicBezTo>
                    <a:cubicBezTo>
                      <a:pt x="15339" y="106288"/>
                      <a:pt x="28851" y="114094"/>
                      <a:pt x="30352" y="99082"/>
                    </a:cubicBezTo>
                    <a:cubicBezTo>
                      <a:pt x="33054" y="73261"/>
                      <a:pt x="36958" y="39933"/>
                      <a:pt x="33955" y="18015"/>
                    </a:cubicBezTo>
                    <a:cubicBezTo>
                      <a:pt x="32754" y="8107"/>
                      <a:pt x="26749" y="300"/>
                      <a:pt x="19543" y="0"/>
                    </a:cubicBezTo>
                    <a:cubicBezTo>
                      <a:pt x="14139" y="0"/>
                      <a:pt x="7533" y="3603"/>
                      <a:pt x="5131" y="8107"/>
                    </a:cubicBezTo>
                    <a:close/>
                  </a:path>
                </a:pathLst>
              </a:custGeom>
              <a:solidFill>
                <a:srgbClr val="12BDCC"/>
              </a:solidFill>
              <a:ln w="30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sp>
            <p:nvSpPr>
              <p:cNvPr id="473" name="Freeform: Shape 472">
                <a:extLst>
                  <a:ext uri="{FF2B5EF4-FFF2-40B4-BE49-F238E27FC236}">
                    <a16:creationId xmlns:a16="http://schemas.microsoft.com/office/drawing/2014/main" id="{9DAFC375-E8CE-F0B3-0AF4-37C312FBD81E}"/>
                  </a:ext>
                </a:extLst>
              </p:cNvPr>
              <p:cNvSpPr/>
              <p:nvPr/>
            </p:nvSpPr>
            <p:spPr>
              <a:xfrm>
                <a:off x="9864158" y="2680800"/>
                <a:ext cx="107788" cy="84369"/>
              </a:xfrm>
              <a:custGeom>
                <a:avLst/>
                <a:gdLst>
                  <a:gd name="connsiteX0" fmla="*/ 75963 w 107788"/>
                  <a:gd name="connsiteY0" fmla="*/ 4203 h 84369"/>
                  <a:gd name="connsiteX1" fmla="*/ 0 w 107788"/>
                  <a:gd name="connsiteY1" fmla="*/ 0 h 84369"/>
                  <a:gd name="connsiteX2" fmla="*/ 36330 w 107788"/>
                  <a:gd name="connsiteY2" fmla="*/ 79866 h 84369"/>
                  <a:gd name="connsiteX3" fmla="*/ 107789 w 107788"/>
                  <a:gd name="connsiteY3" fmla="*/ 84370 h 84369"/>
                </a:gdLst>
                <a:ahLst/>
                <a:cxnLst>
                  <a:cxn ang="0">
                    <a:pos x="connsiteX0" y="connsiteY0"/>
                  </a:cxn>
                  <a:cxn ang="0">
                    <a:pos x="connsiteX1" y="connsiteY1"/>
                  </a:cxn>
                  <a:cxn ang="0">
                    <a:pos x="connsiteX2" y="connsiteY2"/>
                  </a:cxn>
                  <a:cxn ang="0">
                    <a:pos x="connsiteX3" y="connsiteY3"/>
                  </a:cxn>
                </a:cxnLst>
                <a:rect l="l" t="t" r="r" b="b"/>
                <a:pathLst>
                  <a:path w="107788" h="84369">
                    <a:moveTo>
                      <a:pt x="75963" y="4203"/>
                    </a:moveTo>
                    <a:lnTo>
                      <a:pt x="0" y="0"/>
                    </a:lnTo>
                    <a:lnTo>
                      <a:pt x="36330" y="79866"/>
                    </a:lnTo>
                    <a:lnTo>
                      <a:pt x="107789" y="84370"/>
                    </a:lnTo>
                    <a:close/>
                  </a:path>
                </a:pathLst>
              </a:custGeom>
              <a:solidFill>
                <a:srgbClr val="471A03"/>
              </a:solidFill>
              <a:ln w="30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sp>
            <p:nvSpPr>
              <p:cNvPr id="474" name="Freeform: Shape 473">
                <a:extLst>
                  <a:ext uri="{FF2B5EF4-FFF2-40B4-BE49-F238E27FC236}">
                    <a16:creationId xmlns:a16="http://schemas.microsoft.com/office/drawing/2014/main" id="{595EB5BE-7A24-B346-FB28-1CC437588B26}"/>
                  </a:ext>
                </a:extLst>
              </p:cNvPr>
              <p:cNvSpPr/>
              <p:nvPr/>
            </p:nvSpPr>
            <p:spPr>
              <a:xfrm>
                <a:off x="9872865" y="2703920"/>
                <a:ext cx="35429" cy="39632"/>
              </a:xfrm>
              <a:custGeom>
                <a:avLst/>
                <a:gdLst>
                  <a:gd name="connsiteX0" fmla="*/ 35429 w 35429"/>
                  <a:gd name="connsiteY0" fmla="*/ 25821 h 39632"/>
                  <a:gd name="connsiteX1" fmla="*/ 24320 w 35429"/>
                  <a:gd name="connsiteY1" fmla="*/ 14412 h 39632"/>
                  <a:gd name="connsiteX2" fmla="*/ 0 w 35429"/>
                  <a:gd name="connsiteY2" fmla="*/ 0 h 39632"/>
                  <a:gd name="connsiteX3" fmla="*/ 7807 w 35429"/>
                  <a:gd name="connsiteY3" fmla="*/ 25521 h 39632"/>
                  <a:gd name="connsiteX4" fmla="*/ 24020 w 35429"/>
                  <a:gd name="connsiteY4" fmla="*/ 36330 h 39632"/>
                  <a:gd name="connsiteX5" fmla="*/ 33328 w 35429"/>
                  <a:gd name="connsiteY5" fmla="*/ 39633 h 39632"/>
                  <a:gd name="connsiteX6" fmla="*/ 35429 w 35429"/>
                  <a:gd name="connsiteY6" fmla="*/ 25821 h 39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429" h="39632">
                    <a:moveTo>
                      <a:pt x="35429" y="25821"/>
                    </a:moveTo>
                    <a:cubicBezTo>
                      <a:pt x="30926" y="21318"/>
                      <a:pt x="28524" y="17414"/>
                      <a:pt x="24320" y="14412"/>
                    </a:cubicBezTo>
                    <a:cubicBezTo>
                      <a:pt x="17415" y="9308"/>
                      <a:pt x="9608" y="5705"/>
                      <a:pt x="0" y="0"/>
                    </a:cubicBezTo>
                    <a:cubicBezTo>
                      <a:pt x="1501" y="9608"/>
                      <a:pt x="5104" y="14712"/>
                      <a:pt x="7807" y="25521"/>
                    </a:cubicBezTo>
                    <a:cubicBezTo>
                      <a:pt x="9608" y="33327"/>
                      <a:pt x="13812" y="32727"/>
                      <a:pt x="24020" y="36330"/>
                    </a:cubicBezTo>
                    <a:lnTo>
                      <a:pt x="33328" y="39633"/>
                    </a:lnTo>
                    <a:lnTo>
                      <a:pt x="35429" y="25821"/>
                    </a:lnTo>
                    <a:close/>
                  </a:path>
                </a:pathLst>
              </a:custGeom>
              <a:solidFill>
                <a:srgbClr val="FFDBA7"/>
              </a:solidFill>
              <a:ln w="30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sp>
            <p:nvSpPr>
              <p:cNvPr id="475" name="Freeform: Shape 474">
                <a:extLst>
                  <a:ext uri="{FF2B5EF4-FFF2-40B4-BE49-F238E27FC236}">
                    <a16:creationId xmlns:a16="http://schemas.microsoft.com/office/drawing/2014/main" id="{D346AB2C-3533-B769-FC2B-D1C97E2E7948}"/>
                  </a:ext>
                </a:extLst>
              </p:cNvPr>
              <p:cNvSpPr/>
              <p:nvPr/>
            </p:nvSpPr>
            <p:spPr>
              <a:xfrm>
                <a:off x="9900031" y="2726438"/>
                <a:ext cx="100439" cy="49085"/>
              </a:xfrm>
              <a:custGeom>
                <a:avLst/>
                <a:gdLst>
                  <a:gd name="connsiteX0" fmla="*/ 7663 w 100439"/>
                  <a:gd name="connsiteY0" fmla="*/ 0 h 49085"/>
                  <a:gd name="connsiteX1" fmla="*/ 74017 w 100439"/>
                  <a:gd name="connsiteY1" fmla="*/ 14712 h 49085"/>
                  <a:gd name="connsiteX2" fmla="*/ 100439 w 100439"/>
                  <a:gd name="connsiteY2" fmla="*/ 24320 h 49085"/>
                  <a:gd name="connsiteX3" fmla="*/ 80623 w 100439"/>
                  <a:gd name="connsiteY3" fmla="*/ 48640 h 49085"/>
                  <a:gd name="connsiteX4" fmla="*/ 2859 w 100439"/>
                  <a:gd name="connsiteY4" fmla="*/ 19516 h 49085"/>
                  <a:gd name="connsiteX5" fmla="*/ 7663 w 100439"/>
                  <a:gd name="connsiteY5" fmla="*/ 0 h 49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439" h="49085">
                    <a:moveTo>
                      <a:pt x="7663" y="0"/>
                    </a:moveTo>
                    <a:cubicBezTo>
                      <a:pt x="29281" y="5104"/>
                      <a:pt x="53901" y="9007"/>
                      <a:pt x="74017" y="14712"/>
                    </a:cubicBezTo>
                    <a:cubicBezTo>
                      <a:pt x="82725" y="17114"/>
                      <a:pt x="91432" y="21017"/>
                      <a:pt x="100439" y="24320"/>
                    </a:cubicBezTo>
                    <a:cubicBezTo>
                      <a:pt x="100139" y="43836"/>
                      <a:pt x="93834" y="51042"/>
                      <a:pt x="80623" y="48640"/>
                    </a:cubicBezTo>
                    <a:cubicBezTo>
                      <a:pt x="63809" y="45938"/>
                      <a:pt x="22975" y="28524"/>
                      <a:pt x="2859" y="19516"/>
                    </a:cubicBezTo>
                    <a:cubicBezTo>
                      <a:pt x="-4647" y="16213"/>
                      <a:pt x="4660" y="300"/>
                      <a:pt x="7663" y="0"/>
                    </a:cubicBezTo>
                    <a:close/>
                  </a:path>
                </a:pathLst>
              </a:custGeom>
              <a:solidFill>
                <a:srgbClr val="12BDCC"/>
              </a:solidFill>
              <a:ln w="30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sp>
            <p:nvSpPr>
              <p:cNvPr id="476" name="Freeform: Shape 475">
                <a:extLst>
                  <a:ext uri="{FF2B5EF4-FFF2-40B4-BE49-F238E27FC236}">
                    <a16:creationId xmlns:a16="http://schemas.microsoft.com/office/drawing/2014/main" id="{EADAECE3-970B-B720-5ECF-FDD7929B63C7}"/>
                  </a:ext>
                </a:extLst>
              </p:cNvPr>
              <p:cNvSpPr/>
              <p:nvPr/>
            </p:nvSpPr>
            <p:spPr>
              <a:xfrm>
                <a:off x="9926791" y="2629758"/>
                <a:ext cx="11227" cy="29424"/>
              </a:xfrm>
              <a:custGeom>
                <a:avLst/>
                <a:gdLst>
                  <a:gd name="connsiteX0" fmla="*/ 9726 w 11227"/>
                  <a:gd name="connsiteY0" fmla="*/ 0 h 29424"/>
                  <a:gd name="connsiteX1" fmla="*/ 11227 w 11227"/>
                  <a:gd name="connsiteY1" fmla="*/ 21618 h 29424"/>
                  <a:gd name="connsiteX2" fmla="*/ 718 w 11227"/>
                  <a:gd name="connsiteY2" fmla="*/ 29424 h 29424"/>
                  <a:gd name="connsiteX3" fmla="*/ 3421 w 11227"/>
                  <a:gd name="connsiteY3" fmla="*/ 300 h 29424"/>
                  <a:gd name="connsiteX4" fmla="*/ 9726 w 11227"/>
                  <a:gd name="connsiteY4" fmla="*/ 0 h 294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27" h="29424">
                    <a:moveTo>
                      <a:pt x="9726" y="0"/>
                    </a:moveTo>
                    <a:cubicBezTo>
                      <a:pt x="8826" y="6005"/>
                      <a:pt x="9125" y="17114"/>
                      <a:pt x="11227" y="21618"/>
                    </a:cubicBezTo>
                    <a:lnTo>
                      <a:pt x="718" y="29424"/>
                    </a:lnTo>
                    <a:cubicBezTo>
                      <a:pt x="-1383" y="22218"/>
                      <a:pt x="1619" y="7506"/>
                      <a:pt x="3421" y="300"/>
                    </a:cubicBezTo>
                    <a:lnTo>
                      <a:pt x="9726" y="0"/>
                    </a:lnTo>
                    <a:close/>
                  </a:path>
                </a:pathLst>
              </a:custGeom>
              <a:solidFill>
                <a:srgbClr val="12BDCC"/>
              </a:solidFill>
              <a:ln w="30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grpSp>
            <p:nvGrpSpPr>
              <p:cNvPr id="477" name="Graphic 2">
                <a:extLst>
                  <a:ext uri="{FF2B5EF4-FFF2-40B4-BE49-F238E27FC236}">
                    <a16:creationId xmlns:a16="http://schemas.microsoft.com/office/drawing/2014/main" id="{DB5522BF-7DB8-D85F-8728-CF8632FEFE79}"/>
                  </a:ext>
                </a:extLst>
              </p:cNvPr>
              <p:cNvGrpSpPr/>
              <p:nvPr/>
            </p:nvGrpSpPr>
            <p:grpSpPr>
              <a:xfrm>
                <a:off x="9915500" y="2541071"/>
                <a:ext cx="88686" cy="119613"/>
                <a:chOff x="9915500" y="2541071"/>
                <a:chExt cx="88686" cy="119613"/>
              </a:xfrm>
            </p:grpSpPr>
            <p:sp>
              <p:nvSpPr>
                <p:cNvPr id="478" name="Freeform: Shape 477">
                  <a:extLst>
                    <a:ext uri="{FF2B5EF4-FFF2-40B4-BE49-F238E27FC236}">
                      <a16:creationId xmlns:a16="http://schemas.microsoft.com/office/drawing/2014/main" id="{A40B9E93-A0F5-0119-462D-81A5687FDBCF}"/>
                    </a:ext>
                  </a:extLst>
                </p:cNvPr>
                <p:cNvSpPr/>
                <p:nvPr/>
              </p:nvSpPr>
              <p:spPr>
                <a:xfrm>
                  <a:off x="9915500" y="2542307"/>
                  <a:ext cx="63352" cy="108768"/>
                </a:xfrm>
                <a:custGeom>
                  <a:avLst/>
                  <a:gdLst>
                    <a:gd name="connsiteX0" fmla="*/ 56747 w 63352"/>
                    <a:gd name="connsiteY0" fmla="*/ 3382 h 108768"/>
                    <a:gd name="connsiteX1" fmla="*/ 27623 w 63352"/>
                    <a:gd name="connsiteY1" fmla="*/ 3382 h 108768"/>
                    <a:gd name="connsiteX2" fmla="*/ 0 w 63352"/>
                    <a:gd name="connsiteY2" fmla="*/ 108768 h 108768"/>
                    <a:gd name="connsiteX3" fmla="*/ 22219 w 63352"/>
                    <a:gd name="connsiteY3" fmla="*/ 83548 h 108768"/>
                    <a:gd name="connsiteX4" fmla="*/ 46239 w 63352"/>
                    <a:gd name="connsiteY4" fmla="*/ 66734 h 108768"/>
                    <a:gd name="connsiteX5" fmla="*/ 63353 w 63352"/>
                    <a:gd name="connsiteY5" fmla="*/ 48118 h 108768"/>
                    <a:gd name="connsiteX6" fmla="*/ 56747 w 63352"/>
                    <a:gd name="connsiteY6" fmla="*/ 3382 h 108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352" h="108768">
                      <a:moveTo>
                        <a:pt x="56747" y="3382"/>
                      </a:moveTo>
                      <a:cubicBezTo>
                        <a:pt x="43536" y="-822"/>
                        <a:pt x="33628" y="-1422"/>
                        <a:pt x="27623" y="3382"/>
                      </a:cubicBezTo>
                      <a:cubicBezTo>
                        <a:pt x="1201" y="25300"/>
                        <a:pt x="3303" y="76942"/>
                        <a:pt x="0" y="108768"/>
                      </a:cubicBezTo>
                      <a:cubicBezTo>
                        <a:pt x="12010" y="102463"/>
                        <a:pt x="19516" y="98260"/>
                        <a:pt x="22219" y="83548"/>
                      </a:cubicBezTo>
                      <a:cubicBezTo>
                        <a:pt x="24320" y="72439"/>
                        <a:pt x="36631" y="77242"/>
                        <a:pt x="46239" y="66734"/>
                      </a:cubicBezTo>
                      <a:cubicBezTo>
                        <a:pt x="51042" y="61630"/>
                        <a:pt x="56447" y="55024"/>
                        <a:pt x="63353" y="48118"/>
                      </a:cubicBezTo>
                      <a:lnTo>
                        <a:pt x="56747" y="3382"/>
                      </a:lnTo>
                      <a:close/>
                    </a:path>
                  </a:pathLst>
                </a:custGeom>
                <a:solidFill>
                  <a:srgbClr val="632404"/>
                </a:solidFill>
                <a:ln w="30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sp>
              <p:nvSpPr>
                <p:cNvPr id="479" name="Freeform: Shape 478">
                  <a:extLst>
                    <a:ext uri="{FF2B5EF4-FFF2-40B4-BE49-F238E27FC236}">
                      <a16:creationId xmlns:a16="http://schemas.microsoft.com/office/drawing/2014/main" id="{7858F0CF-3D94-5104-3111-C4C99CBCE63A}"/>
                    </a:ext>
                  </a:extLst>
                </p:cNvPr>
                <p:cNvSpPr/>
                <p:nvPr/>
              </p:nvSpPr>
              <p:spPr>
                <a:xfrm>
                  <a:off x="9923116" y="2548091"/>
                  <a:ext cx="74051" cy="80406"/>
                </a:xfrm>
                <a:custGeom>
                  <a:avLst/>
                  <a:gdLst>
                    <a:gd name="connsiteX0" fmla="*/ 23610 w 74051"/>
                    <a:gd name="connsiteY0" fmla="*/ 0 h 80406"/>
                    <a:gd name="connsiteX1" fmla="*/ 2292 w 74051"/>
                    <a:gd name="connsiteY1" fmla="*/ 44737 h 80406"/>
                    <a:gd name="connsiteX2" fmla="*/ 491 w 74051"/>
                    <a:gd name="connsiteY2" fmla="*/ 65154 h 80406"/>
                    <a:gd name="connsiteX3" fmla="*/ 7396 w 74051"/>
                    <a:gd name="connsiteY3" fmla="*/ 78965 h 80406"/>
                    <a:gd name="connsiteX4" fmla="*/ 54535 w 74051"/>
                    <a:gd name="connsiteY4" fmla="*/ 68156 h 80406"/>
                    <a:gd name="connsiteX5" fmla="*/ 74051 w 74051"/>
                    <a:gd name="connsiteY5" fmla="*/ 30325 h 80406"/>
                    <a:gd name="connsiteX6" fmla="*/ 23610 w 74051"/>
                    <a:gd name="connsiteY6" fmla="*/ 0 h 80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051" h="80406">
                      <a:moveTo>
                        <a:pt x="23610" y="0"/>
                      </a:moveTo>
                      <a:cubicBezTo>
                        <a:pt x="5895" y="15613"/>
                        <a:pt x="8297" y="30025"/>
                        <a:pt x="2292" y="44737"/>
                      </a:cubicBezTo>
                      <a:cubicBezTo>
                        <a:pt x="-711" y="52543"/>
                        <a:pt x="-110" y="59749"/>
                        <a:pt x="491" y="65154"/>
                      </a:cubicBezTo>
                      <a:cubicBezTo>
                        <a:pt x="1391" y="72660"/>
                        <a:pt x="3793" y="76563"/>
                        <a:pt x="7396" y="78965"/>
                      </a:cubicBezTo>
                      <a:cubicBezTo>
                        <a:pt x="14302" y="83169"/>
                        <a:pt x="49431" y="77764"/>
                        <a:pt x="54535" y="68156"/>
                      </a:cubicBezTo>
                      <a:lnTo>
                        <a:pt x="74051" y="30325"/>
                      </a:lnTo>
                      <a:lnTo>
                        <a:pt x="23610" y="0"/>
                      </a:lnTo>
                      <a:close/>
                    </a:path>
                  </a:pathLst>
                </a:custGeom>
                <a:solidFill>
                  <a:srgbClr val="FFDBA7"/>
                </a:solidFill>
                <a:ln w="30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sp>
              <p:nvSpPr>
                <p:cNvPr id="480" name="Freeform: Shape 479">
                  <a:extLst>
                    <a:ext uri="{FF2B5EF4-FFF2-40B4-BE49-F238E27FC236}">
                      <a16:creationId xmlns:a16="http://schemas.microsoft.com/office/drawing/2014/main" id="{25BE486F-0CD6-1B33-556E-07845A9A4536}"/>
                    </a:ext>
                  </a:extLst>
                </p:cNvPr>
                <p:cNvSpPr/>
                <p:nvPr/>
              </p:nvSpPr>
              <p:spPr>
                <a:xfrm>
                  <a:off x="9938478" y="2541071"/>
                  <a:ext cx="65707" cy="119613"/>
                </a:xfrm>
                <a:custGeom>
                  <a:avLst/>
                  <a:gdLst>
                    <a:gd name="connsiteX0" fmla="*/ 29265 w 65707"/>
                    <a:gd name="connsiteY0" fmla="*/ 66769 h 119613"/>
                    <a:gd name="connsiteX1" fmla="*/ 39174 w 65707"/>
                    <a:gd name="connsiteY1" fmla="*/ 59563 h 119613"/>
                    <a:gd name="connsiteX2" fmla="*/ 28364 w 65707"/>
                    <a:gd name="connsiteY2" fmla="*/ 79380 h 119613"/>
                    <a:gd name="connsiteX3" fmla="*/ 12451 w 65707"/>
                    <a:gd name="connsiteY3" fmla="*/ 119613 h 119613"/>
                    <a:gd name="connsiteX4" fmla="*/ 62893 w 65707"/>
                    <a:gd name="connsiteY4" fmla="*/ 56261 h 119613"/>
                    <a:gd name="connsiteX5" fmla="*/ 28665 w 65707"/>
                    <a:gd name="connsiteY5" fmla="*/ 415 h 119613"/>
                    <a:gd name="connsiteX6" fmla="*/ 3144 w 65707"/>
                    <a:gd name="connsiteY6" fmla="*/ 10023 h 119613"/>
                    <a:gd name="connsiteX7" fmla="*/ 29265 w 65707"/>
                    <a:gd name="connsiteY7" fmla="*/ 66769 h 119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707" h="119613">
                      <a:moveTo>
                        <a:pt x="29265" y="66769"/>
                      </a:moveTo>
                      <a:cubicBezTo>
                        <a:pt x="32268" y="58062"/>
                        <a:pt x="37071" y="58663"/>
                        <a:pt x="39174" y="59563"/>
                      </a:cubicBezTo>
                      <a:cubicBezTo>
                        <a:pt x="47280" y="64067"/>
                        <a:pt x="34069" y="74576"/>
                        <a:pt x="28364" y="79380"/>
                      </a:cubicBezTo>
                      <a:cubicBezTo>
                        <a:pt x="24461" y="87787"/>
                        <a:pt x="15754" y="102199"/>
                        <a:pt x="12451" y="119613"/>
                      </a:cubicBezTo>
                      <a:cubicBezTo>
                        <a:pt x="46680" y="101898"/>
                        <a:pt x="54186" y="84484"/>
                        <a:pt x="62893" y="56261"/>
                      </a:cubicBezTo>
                      <a:cubicBezTo>
                        <a:pt x="70700" y="31040"/>
                        <a:pt x="63193" y="3717"/>
                        <a:pt x="28665" y="415"/>
                      </a:cubicBezTo>
                      <a:cubicBezTo>
                        <a:pt x="21159" y="-786"/>
                        <a:pt x="10049" y="114"/>
                        <a:pt x="3144" y="10023"/>
                      </a:cubicBezTo>
                      <a:cubicBezTo>
                        <a:pt x="-10968" y="30439"/>
                        <a:pt x="26863" y="46352"/>
                        <a:pt x="29265" y="66769"/>
                      </a:cubicBezTo>
                      <a:close/>
                    </a:path>
                  </a:pathLst>
                </a:custGeom>
                <a:solidFill>
                  <a:srgbClr val="632404"/>
                </a:solidFill>
                <a:ln w="30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grpSp>
        </p:grpSp>
      </p:grpSp>
      <p:cxnSp>
        <p:nvCxnSpPr>
          <p:cNvPr id="485" name="Straight Connector 484">
            <a:extLst>
              <a:ext uri="{FF2B5EF4-FFF2-40B4-BE49-F238E27FC236}">
                <a16:creationId xmlns:a16="http://schemas.microsoft.com/office/drawing/2014/main" id="{F1712A47-4A93-B91A-76E0-85A60B18C753}"/>
              </a:ext>
            </a:extLst>
          </p:cNvPr>
          <p:cNvCxnSpPr>
            <a:cxnSpLocks/>
          </p:cNvCxnSpPr>
          <p:nvPr userDrawn="1"/>
        </p:nvCxnSpPr>
        <p:spPr>
          <a:xfrm flipH="1" flipV="1">
            <a:off x="3956593" y="696811"/>
            <a:ext cx="644057" cy="1302517"/>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486" name="TextBox 485">
            <a:extLst>
              <a:ext uri="{FF2B5EF4-FFF2-40B4-BE49-F238E27FC236}">
                <a16:creationId xmlns:a16="http://schemas.microsoft.com/office/drawing/2014/main" id="{FDDBDDA9-414B-1288-A540-58381A831A89}"/>
              </a:ext>
            </a:extLst>
          </p:cNvPr>
          <p:cNvSpPr txBox="1"/>
          <p:nvPr userDrawn="1"/>
        </p:nvSpPr>
        <p:spPr>
          <a:xfrm>
            <a:off x="3331300" y="396942"/>
            <a:ext cx="1342428"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Narrow"/>
                <a:ea typeface="+mn-ea"/>
                <a:cs typeface="+mn-cs"/>
              </a:rPr>
              <a:t>Denver, CO</a:t>
            </a:r>
          </a:p>
        </p:txBody>
      </p:sp>
      <p:grpSp>
        <p:nvGrpSpPr>
          <p:cNvPr id="487" name="Graphic 2">
            <a:extLst>
              <a:ext uri="{FF2B5EF4-FFF2-40B4-BE49-F238E27FC236}">
                <a16:creationId xmlns:a16="http://schemas.microsoft.com/office/drawing/2014/main" id="{57A1947B-F9C1-BDF7-3678-D3DF87D9A30C}"/>
              </a:ext>
            </a:extLst>
          </p:cNvPr>
          <p:cNvGrpSpPr/>
          <p:nvPr userDrawn="1"/>
        </p:nvGrpSpPr>
        <p:grpSpPr>
          <a:xfrm>
            <a:off x="4142996" y="2072859"/>
            <a:ext cx="967878" cy="805979"/>
            <a:chOff x="7757920" y="1886705"/>
            <a:chExt cx="898341" cy="698916"/>
          </a:xfrm>
        </p:grpSpPr>
        <p:sp>
          <p:nvSpPr>
            <p:cNvPr id="488" name="Freeform: Shape 487">
              <a:extLst>
                <a:ext uri="{FF2B5EF4-FFF2-40B4-BE49-F238E27FC236}">
                  <a16:creationId xmlns:a16="http://schemas.microsoft.com/office/drawing/2014/main" id="{F878B261-52E3-7546-9A55-F2BDE7C4DB3C}"/>
                </a:ext>
              </a:extLst>
            </p:cNvPr>
            <p:cNvSpPr/>
            <p:nvPr/>
          </p:nvSpPr>
          <p:spPr>
            <a:xfrm>
              <a:off x="7757920" y="2420486"/>
              <a:ext cx="898341" cy="165136"/>
            </a:xfrm>
            <a:custGeom>
              <a:avLst/>
              <a:gdLst>
                <a:gd name="connsiteX0" fmla="*/ 898341 w 898341"/>
                <a:gd name="connsiteY0" fmla="*/ 82568 h 165136"/>
                <a:gd name="connsiteX1" fmla="*/ 449170 w 898341"/>
                <a:gd name="connsiteY1" fmla="*/ 165136 h 165136"/>
                <a:gd name="connsiteX2" fmla="*/ -1 w 898341"/>
                <a:gd name="connsiteY2" fmla="*/ 82568 h 165136"/>
                <a:gd name="connsiteX3" fmla="*/ 449170 w 898341"/>
                <a:gd name="connsiteY3" fmla="*/ 0 h 165136"/>
                <a:gd name="connsiteX4" fmla="*/ 898341 w 898341"/>
                <a:gd name="connsiteY4" fmla="*/ 82568 h 1651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8341" h="165136">
                  <a:moveTo>
                    <a:pt x="898341" y="82568"/>
                  </a:moveTo>
                  <a:cubicBezTo>
                    <a:pt x="898341" y="128169"/>
                    <a:pt x="697241" y="165136"/>
                    <a:pt x="449170" y="165136"/>
                  </a:cubicBezTo>
                  <a:cubicBezTo>
                    <a:pt x="201100" y="165136"/>
                    <a:pt x="-1" y="128169"/>
                    <a:pt x="-1" y="82568"/>
                  </a:cubicBezTo>
                  <a:cubicBezTo>
                    <a:pt x="-1" y="36967"/>
                    <a:pt x="201100" y="0"/>
                    <a:pt x="449170" y="0"/>
                  </a:cubicBezTo>
                  <a:cubicBezTo>
                    <a:pt x="697241" y="0"/>
                    <a:pt x="898341" y="36967"/>
                    <a:pt x="898341" y="82568"/>
                  </a:cubicBezTo>
                  <a:close/>
                </a:path>
              </a:pathLst>
            </a:custGeom>
            <a:solidFill>
              <a:srgbClr val="4D4D4D"/>
            </a:solidFill>
            <a:ln w="30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grpSp>
          <p:nvGrpSpPr>
            <p:cNvPr id="489" name="Graphic 2">
              <a:extLst>
                <a:ext uri="{FF2B5EF4-FFF2-40B4-BE49-F238E27FC236}">
                  <a16:creationId xmlns:a16="http://schemas.microsoft.com/office/drawing/2014/main" id="{6A5FB93E-5FA1-E9FF-42C0-1680D52D3507}"/>
                </a:ext>
              </a:extLst>
            </p:cNvPr>
            <p:cNvGrpSpPr/>
            <p:nvPr/>
          </p:nvGrpSpPr>
          <p:grpSpPr>
            <a:xfrm>
              <a:off x="8076182" y="1886705"/>
              <a:ext cx="149341" cy="640880"/>
              <a:chOff x="8076182" y="1886705"/>
              <a:chExt cx="149341" cy="640880"/>
            </a:xfrm>
          </p:grpSpPr>
          <p:grpSp>
            <p:nvGrpSpPr>
              <p:cNvPr id="490" name="Graphic 2">
                <a:extLst>
                  <a:ext uri="{FF2B5EF4-FFF2-40B4-BE49-F238E27FC236}">
                    <a16:creationId xmlns:a16="http://schemas.microsoft.com/office/drawing/2014/main" id="{01A714CE-8AF7-12E3-4F6B-DC10610E0798}"/>
                  </a:ext>
                </a:extLst>
              </p:cNvPr>
              <p:cNvGrpSpPr/>
              <p:nvPr/>
            </p:nvGrpSpPr>
            <p:grpSpPr>
              <a:xfrm>
                <a:off x="8170460" y="1971015"/>
                <a:ext cx="50141" cy="252808"/>
                <a:chOff x="8170460" y="1971015"/>
                <a:chExt cx="50141" cy="252808"/>
              </a:xfrm>
            </p:grpSpPr>
            <p:sp>
              <p:nvSpPr>
                <p:cNvPr id="510" name="Freeform: Shape 509">
                  <a:extLst>
                    <a:ext uri="{FF2B5EF4-FFF2-40B4-BE49-F238E27FC236}">
                      <a16:creationId xmlns:a16="http://schemas.microsoft.com/office/drawing/2014/main" id="{199CA206-3270-3746-FFB4-11DAAD6354F9}"/>
                    </a:ext>
                  </a:extLst>
                </p:cNvPr>
                <p:cNvSpPr/>
                <p:nvPr/>
              </p:nvSpPr>
              <p:spPr>
                <a:xfrm>
                  <a:off x="8192679" y="2156568"/>
                  <a:ext cx="27266" cy="67255"/>
                </a:xfrm>
                <a:custGeom>
                  <a:avLst/>
                  <a:gdLst>
                    <a:gd name="connsiteX0" fmla="*/ 23419 w 27266"/>
                    <a:gd name="connsiteY0" fmla="*/ 6305 h 67255"/>
                    <a:gd name="connsiteX1" fmla="*/ 24320 w 27266"/>
                    <a:gd name="connsiteY1" fmla="*/ 10809 h 67255"/>
                    <a:gd name="connsiteX2" fmla="*/ 26121 w 27266"/>
                    <a:gd name="connsiteY2" fmla="*/ 37831 h 67255"/>
                    <a:gd name="connsiteX3" fmla="*/ 13811 w 27266"/>
                    <a:gd name="connsiteY3" fmla="*/ 67255 h 67255"/>
                    <a:gd name="connsiteX4" fmla="*/ 3603 w 27266"/>
                    <a:gd name="connsiteY4" fmla="*/ 65754 h 67255"/>
                    <a:gd name="connsiteX5" fmla="*/ 0 w 27266"/>
                    <a:gd name="connsiteY5" fmla="*/ 20717 h 67255"/>
                    <a:gd name="connsiteX6" fmla="*/ 5404 w 27266"/>
                    <a:gd name="connsiteY6" fmla="*/ 4804 h 67255"/>
                    <a:gd name="connsiteX7" fmla="*/ 9908 w 27266"/>
                    <a:gd name="connsiteY7" fmla="*/ 0 h 67255"/>
                    <a:gd name="connsiteX8" fmla="*/ 23419 w 27266"/>
                    <a:gd name="connsiteY8" fmla="*/ 6305 h 67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266" h="67255">
                      <a:moveTo>
                        <a:pt x="23419" y="6305"/>
                      </a:moveTo>
                      <a:cubicBezTo>
                        <a:pt x="23719" y="8107"/>
                        <a:pt x="24020" y="9308"/>
                        <a:pt x="24320" y="10809"/>
                      </a:cubicBezTo>
                      <a:cubicBezTo>
                        <a:pt x="27322" y="21918"/>
                        <a:pt x="28223" y="24320"/>
                        <a:pt x="26121" y="37831"/>
                      </a:cubicBezTo>
                      <a:lnTo>
                        <a:pt x="13811" y="67255"/>
                      </a:lnTo>
                      <a:lnTo>
                        <a:pt x="3603" y="65754"/>
                      </a:lnTo>
                      <a:lnTo>
                        <a:pt x="0" y="20717"/>
                      </a:lnTo>
                      <a:cubicBezTo>
                        <a:pt x="0" y="20717"/>
                        <a:pt x="5104" y="5705"/>
                        <a:pt x="5404" y="4804"/>
                      </a:cubicBezTo>
                      <a:cubicBezTo>
                        <a:pt x="5704" y="3903"/>
                        <a:pt x="9908" y="0"/>
                        <a:pt x="9908" y="0"/>
                      </a:cubicBezTo>
                      <a:lnTo>
                        <a:pt x="23419" y="6305"/>
                      </a:lnTo>
                      <a:close/>
                    </a:path>
                  </a:pathLst>
                </a:custGeom>
                <a:solidFill>
                  <a:srgbClr val="F0C17D"/>
                </a:solidFill>
                <a:ln w="30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sp>
              <p:nvSpPr>
                <p:cNvPr id="511" name="Freeform: Shape 510">
                  <a:extLst>
                    <a:ext uri="{FF2B5EF4-FFF2-40B4-BE49-F238E27FC236}">
                      <a16:creationId xmlns:a16="http://schemas.microsoft.com/office/drawing/2014/main" id="{5B1FA76B-A83D-9D99-70BF-6733E86EC86D}"/>
                    </a:ext>
                  </a:extLst>
                </p:cNvPr>
                <p:cNvSpPr/>
                <p:nvPr/>
              </p:nvSpPr>
              <p:spPr>
                <a:xfrm>
                  <a:off x="8170460" y="1971015"/>
                  <a:ext cx="50141" cy="196061"/>
                </a:xfrm>
                <a:custGeom>
                  <a:avLst/>
                  <a:gdLst>
                    <a:gd name="connsiteX0" fmla="*/ 34528 w 50141"/>
                    <a:gd name="connsiteY0" fmla="*/ 0 h 196061"/>
                    <a:gd name="connsiteX1" fmla="*/ 48040 w 50141"/>
                    <a:gd name="connsiteY1" fmla="*/ 40233 h 196061"/>
                    <a:gd name="connsiteX2" fmla="*/ 50141 w 50141"/>
                    <a:gd name="connsiteY2" fmla="*/ 196062 h 196061"/>
                    <a:gd name="connsiteX3" fmla="*/ 18015 w 50141"/>
                    <a:gd name="connsiteY3" fmla="*/ 187355 h 196061"/>
                    <a:gd name="connsiteX4" fmla="*/ 0 w 50141"/>
                    <a:gd name="connsiteY4" fmla="*/ 20717 h 196061"/>
                    <a:gd name="connsiteX5" fmla="*/ 34528 w 50141"/>
                    <a:gd name="connsiteY5" fmla="*/ 0 h 196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141" h="196061">
                      <a:moveTo>
                        <a:pt x="34528" y="0"/>
                      </a:moveTo>
                      <a:cubicBezTo>
                        <a:pt x="43236" y="4504"/>
                        <a:pt x="47439" y="21318"/>
                        <a:pt x="48040" y="40233"/>
                      </a:cubicBezTo>
                      <a:lnTo>
                        <a:pt x="50141" y="196062"/>
                      </a:lnTo>
                      <a:cubicBezTo>
                        <a:pt x="40533" y="194561"/>
                        <a:pt x="26722" y="190958"/>
                        <a:pt x="18015" y="187355"/>
                      </a:cubicBezTo>
                      <a:lnTo>
                        <a:pt x="0" y="20717"/>
                      </a:lnTo>
                      <a:lnTo>
                        <a:pt x="34528" y="0"/>
                      </a:lnTo>
                      <a:close/>
                    </a:path>
                  </a:pathLst>
                </a:custGeom>
                <a:solidFill>
                  <a:srgbClr val="042847"/>
                </a:solidFill>
                <a:ln w="30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grpSp>
          <p:sp>
            <p:nvSpPr>
              <p:cNvPr id="491" name="Freeform: Shape 490">
                <a:extLst>
                  <a:ext uri="{FF2B5EF4-FFF2-40B4-BE49-F238E27FC236}">
                    <a16:creationId xmlns:a16="http://schemas.microsoft.com/office/drawing/2014/main" id="{2E8C8631-9205-70E4-C0EF-967333DE34FC}"/>
                  </a:ext>
                </a:extLst>
              </p:cNvPr>
              <p:cNvSpPr/>
              <p:nvPr/>
            </p:nvSpPr>
            <p:spPr>
              <a:xfrm>
                <a:off x="8091054" y="1967177"/>
                <a:ext cx="114899" cy="64310"/>
              </a:xfrm>
              <a:custGeom>
                <a:avLst/>
                <a:gdLst>
                  <a:gd name="connsiteX0" fmla="*/ 49381 w 114899"/>
                  <a:gd name="connsiteY0" fmla="*/ 12845 h 64310"/>
                  <a:gd name="connsiteX1" fmla="*/ 141 w 114899"/>
                  <a:gd name="connsiteY1" fmla="*/ 62386 h 64310"/>
                  <a:gd name="connsiteX2" fmla="*/ 75803 w 114899"/>
                  <a:gd name="connsiteY2" fmla="*/ 43771 h 64310"/>
                  <a:gd name="connsiteX3" fmla="*/ 112134 w 114899"/>
                  <a:gd name="connsiteY3" fmla="*/ 2637 h 64310"/>
                  <a:gd name="connsiteX4" fmla="*/ 49381 w 114899"/>
                  <a:gd name="connsiteY4" fmla="*/ 12845 h 643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899" h="64310">
                    <a:moveTo>
                      <a:pt x="49381" y="12845"/>
                    </a:moveTo>
                    <a:cubicBezTo>
                      <a:pt x="19657" y="29960"/>
                      <a:pt x="-1961" y="51277"/>
                      <a:pt x="141" y="62386"/>
                    </a:cubicBezTo>
                    <a:cubicBezTo>
                      <a:pt x="9749" y="68091"/>
                      <a:pt x="46079" y="60885"/>
                      <a:pt x="75803" y="43771"/>
                    </a:cubicBezTo>
                    <a:cubicBezTo>
                      <a:pt x="105528" y="26657"/>
                      <a:pt x="121741" y="8342"/>
                      <a:pt x="112134" y="2637"/>
                    </a:cubicBezTo>
                    <a:cubicBezTo>
                      <a:pt x="106129" y="-366"/>
                      <a:pt x="79106" y="-4269"/>
                      <a:pt x="49381" y="12845"/>
                    </a:cubicBezTo>
                    <a:close/>
                  </a:path>
                </a:pathLst>
              </a:custGeom>
              <a:solidFill>
                <a:srgbClr val="05345E"/>
              </a:solidFill>
              <a:ln w="30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sp>
            <p:nvSpPr>
              <p:cNvPr id="492" name="Freeform: Shape 491">
                <a:extLst>
                  <a:ext uri="{FF2B5EF4-FFF2-40B4-BE49-F238E27FC236}">
                    <a16:creationId xmlns:a16="http://schemas.microsoft.com/office/drawing/2014/main" id="{6EDB1D98-1B6B-0B50-F358-D9BFE82E5742}"/>
                  </a:ext>
                </a:extLst>
              </p:cNvPr>
              <p:cNvSpPr/>
              <p:nvPr/>
            </p:nvSpPr>
            <p:spPr>
              <a:xfrm>
                <a:off x="8145239" y="2439101"/>
                <a:ext cx="80284" cy="61787"/>
              </a:xfrm>
              <a:custGeom>
                <a:avLst/>
                <a:gdLst>
                  <a:gd name="connsiteX0" fmla="*/ 35429 w 80284"/>
                  <a:gd name="connsiteY0" fmla="*/ 6005 h 61787"/>
                  <a:gd name="connsiteX1" fmla="*/ 50742 w 80284"/>
                  <a:gd name="connsiteY1" fmla="*/ 24921 h 61787"/>
                  <a:gd name="connsiteX2" fmla="*/ 66055 w 80284"/>
                  <a:gd name="connsiteY2" fmla="*/ 39332 h 61787"/>
                  <a:gd name="connsiteX3" fmla="*/ 79566 w 80284"/>
                  <a:gd name="connsiteY3" fmla="*/ 49241 h 61787"/>
                  <a:gd name="connsiteX4" fmla="*/ 75362 w 80284"/>
                  <a:gd name="connsiteY4" fmla="*/ 59149 h 61787"/>
                  <a:gd name="connsiteX5" fmla="*/ 52843 w 80284"/>
                  <a:gd name="connsiteY5" fmla="*/ 60950 h 61787"/>
                  <a:gd name="connsiteX6" fmla="*/ 15312 w 80284"/>
                  <a:gd name="connsiteY6" fmla="*/ 39933 h 61787"/>
                  <a:gd name="connsiteX7" fmla="*/ 14111 w 80284"/>
                  <a:gd name="connsiteY7" fmla="*/ 42035 h 61787"/>
                  <a:gd name="connsiteX8" fmla="*/ 1501 w 80284"/>
                  <a:gd name="connsiteY8" fmla="*/ 32127 h 61787"/>
                  <a:gd name="connsiteX9" fmla="*/ 0 w 80284"/>
                  <a:gd name="connsiteY9" fmla="*/ 20717 h 61787"/>
                  <a:gd name="connsiteX10" fmla="*/ 6005 w 80284"/>
                  <a:gd name="connsiteY10" fmla="*/ 0 h 61787"/>
                  <a:gd name="connsiteX11" fmla="*/ 18615 w 80284"/>
                  <a:gd name="connsiteY11" fmla="*/ 3903 h 61787"/>
                  <a:gd name="connsiteX12" fmla="*/ 35429 w 80284"/>
                  <a:gd name="connsiteY12" fmla="*/ 6005 h 61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0284" h="61787">
                    <a:moveTo>
                      <a:pt x="35429" y="6005"/>
                    </a:moveTo>
                    <a:cubicBezTo>
                      <a:pt x="40833" y="13211"/>
                      <a:pt x="45337" y="19216"/>
                      <a:pt x="50742" y="24921"/>
                    </a:cubicBezTo>
                    <a:cubicBezTo>
                      <a:pt x="55245" y="29724"/>
                      <a:pt x="60650" y="34228"/>
                      <a:pt x="66055" y="39332"/>
                    </a:cubicBezTo>
                    <a:cubicBezTo>
                      <a:pt x="69958" y="43236"/>
                      <a:pt x="77464" y="44737"/>
                      <a:pt x="79566" y="49241"/>
                    </a:cubicBezTo>
                    <a:cubicBezTo>
                      <a:pt x="81067" y="52243"/>
                      <a:pt x="80467" y="55846"/>
                      <a:pt x="75362" y="59149"/>
                    </a:cubicBezTo>
                    <a:cubicBezTo>
                      <a:pt x="69958" y="62452"/>
                      <a:pt x="59749" y="62151"/>
                      <a:pt x="52843" y="60950"/>
                    </a:cubicBezTo>
                    <a:cubicBezTo>
                      <a:pt x="38131" y="58548"/>
                      <a:pt x="26722" y="48640"/>
                      <a:pt x="15312" y="39933"/>
                    </a:cubicBezTo>
                    <a:lnTo>
                      <a:pt x="14111" y="42035"/>
                    </a:lnTo>
                    <a:cubicBezTo>
                      <a:pt x="6906" y="39032"/>
                      <a:pt x="3603" y="37231"/>
                      <a:pt x="1501" y="32127"/>
                    </a:cubicBezTo>
                    <a:lnTo>
                      <a:pt x="0" y="20717"/>
                    </a:lnTo>
                    <a:cubicBezTo>
                      <a:pt x="0" y="10509"/>
                      <a:pt x="1801" y="9308"/>
                      <a:pt x="6005" y="0"/>
                    </a:cubicBezTo>
                    <a:lnTo>
                      <a:pt x="18615" y="3903"/>
                    </a:lnTo>
                    <a:lnTo>
                      <a:pt x="35429" y="6005"/>
                    </a:lnTo>
                    <a:close/>
                  </a:path>
                </a:pathLst>
              </a:custGeom>
              <a:solidFill>
                <a:srgbClr val="151717"/>
              </a:solidFill>
              <a:ln w="30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sp>
            <p:nvSpPr>
              <p:cNvPr id="493" name="Freeform: Shape 492">
                <a:extLst>
                  <a:ext uri="{FF2B5EF4-FFF2-40B4-BE49-F238E27FC236}">
                    <a16:creationId xmlns:a16="http://schemas.microsoft.com/office/drawing/2014/main" id="{D35DD638-1200-B6E5-6008-5CC38046F445}"/>
                  </a:ext>
                </a:extLst>
              </p:cNvPr>
              <p:cNvSpPr/>
              <p:nvPr/>
            </p:nvSpPr>
            <p:spPr>
              <a:xfrm>
                <a:off x="8086059" y="2468225"/>
                <a:ext cx="81287" cy="59360"/>
              </a:xfrm>
              <a:custGeom>
                <a:avLst/>
                <a:gdLst>
                  <a:gd name="connsiteX0" fmla="*/ 35161 w 81287"/>
                  <a:gd name="connsiteY0" fmla="*/ 4203 h 59360"/>
                  <a:gd name="connsiteX1" fmla="*/ 51074 w 81287"/>
                  <a:gd name="connsiteY1" fmla="*/ 22819 h 59360"/>
                  <a:gd name="connsiteX2" fmla="*/ 66687 w 81287"/>
                  <a:gd name="connsiteY2" fmla="*/ 36930 h 59360"/>
                  <a:gd name="connsiteX3" fmla="*/ 80498 w 81287"/>
                  <a:gd name="connsiteY3" fmla="*/ 46538 h 59360"/>
                  <a:gd name="connsiteX4" fmla="*/ 76595 w 81287"/>
                  <a:gd name="connsiteY4" fmla="*/ 56447 h 59360"/>
                  <a:gd name="connsiteX5" fmla="*/ 54077 w 81287"/>
                  <a:gd name="connsiteY5" fmla="*/ 58848 h 59360"/>
                  <a:gd name="connsiteX6" fmla="*/ 15945 w 81287"/>
                  <a:gd name="connsiteY6" fmla="*/ 38732 h 59360"/>
                  <a:gd name="connsiteX7" fmla="*/ 15344 w 81287"/>
                  <a:gd name="connsiteY7" fmla="*/ 40533 h 59360"/>
                  <a:gd name="connsiteX8" fmla="*/ 1833 w 81287"/>
                  <a:gd name="connsiteY8" fmla="*/ 32427 h 59360"/>
                  <a:gd name="connsiteX9" fmla="*/ 32 w 81287"/>
                  <a:gd name="connsiteY9" fmla="*/ 20717 h 59360"/>
                  <a:gd name="connsiteX10" fmla="*/ 5436 w 81287"/>
                  <a:gd name="connsiteY10" fmla="*/ 0 h 59360"/>
                  <a:gd name="connsiteX11" fmla="*/ 17747 w 81287"/>
                  <a:gd name="connsiteY11" fmla="*/ 2702 h 59360"/>
                  <a:gd name="connsiteX12" fmla="*/ 35161 w 81287"/>
                  <a:gd name="connsiteY12" fmla="*/ 4203 h 59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1287" h="59360">
                    <a:moveTo>
                      <a:pt x="35161" y="4203"/>
                    </a:moveTo>
                    <a:cubicBezTo>
                      <a:pt x="40865" y="11409"/>
                      <a:pt x="45369" y="17114"/>
                      <a:pt x="51074" y="22819"/>
                    </a:cubicBezTo>
                    <a:cubicBezTo>
                      <a:pt x="55578" y="27322"/>
                      <a:pt x="61282" y="32126"/>
                      <a:pt x="66687" y="36930"/>
                    </a:cubicBezTo>
                    <a:cubicBezTo>
                      <a:pt x="70890" y="40834"/>
                      <a:pt x="78097" y="42035"/>
                      <a:pt x="80498" y="46538"/>
                    </a:cubicBezTo>
                    <a:cubicBezTo>
                      <a:pt x="81999" y="49541"/>
                      <a:pt x="81699" y="53144"/>
                      <a:pt x="76595" y="56447"/>
                    </a:cubicBezTo>
                    <a:cubicBezTo>
                      <a:pt x="71191" y="59749"/>
                      <a:pt x="61282" y="59749"/>
                      <a:pt x="54077" y="58848"/>
                    </a:cubicBezTo>
                    <a:cubicBezTo>
                      <a:pt x="39364" y="56747"/>
                      <a:pt x="27655" y="47139"/>
                      <a:pt x="15945" y="38732"/>
                    </a:cubicBezTo>
                    <a:cubicBezTo>
                      <a:pt x="15645" y="39633"/>
                      <a:pt x="15645" y="39633"/>
                      <a:pt x="15344" y="40533"/>
                    </a:cubicBezTo>
                    <a:cubicBezTo>
                      <a:pt x="10240" y="39332"/>
                      <a:pt x="3635" y="36630"/>
                      <a:pt x="1833" y="32427"/>
                    </a:cubicBezTo>
                    <a:lnTo>
                      <a:pt x="32" y="20717"/>
                    </a:lnTo>
                    <a:cubicBezTo>
                      <a:pt x="-268" y="10509"/>
                      <a:pt x="1533" y="9308"/>
                      <a:pt x="5436" y="0"/>
                    </a:cubicBezTo>
                    <a:lnTo>
                      <a:pt x="17747" y="2702"/>
                    </a:lnTo>
                    <a:lnTo>
                      <a:pt x="35161" y="4203"/>
                    </a:lnTo>
                    <a:close/>
                  </a:path>
                </a:pathLst>
              </a:custGeom>
              <a:solidFill>
                <a:srgbClr val="151717"/>
              </a:solidFill>
              <a:ln w="30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sp>
            <p:nvSpPr>
              <p:cNvPr id="494" name="Freeform: Shape 493">
                <a:extLst>
                  <a:ext uri="{FF2B5EF4-FFF2-40B4-BE49-F238E27FC236}">
                    <a16:creationId xmlns:a16="http://schemas.microsoft.com/office/drawing/2014/main" id="{C386EBBA-9559-F347-E504-2A9B177D7245}"/>
                  </a:ext>
                </a:extLst>
              </p:cNvPr>
              <p:cNvSpPr/>
              <p:nvPr/>
            </p:nvSpPr>
            <p:spPr>
              <a:xfrm>
                <a:off x="8088799" y="2181789"/>
                <a:ext cx="71452" cy="309663"/>
              </a:xfrm>
              <a:custGeom>
                <a:avLst/>
                <a:gdLst>
                  <a:gd name="connsiteX0" fmla="*/ 14706 w 71452"/>
                  <a:gd name="connsiteY0" fmla="*/ 8107 h 309663"/>
                  <a:gd name="connsiteX1" fmla="*/ 294 w 71452"/>
                  <a:gd name="connsiteY1" fmla="*/ 283734 h 309663"/>
                  <a:gd name="connsiteX2" fmla="*/ 16507 w 71452"/>
                  <a:gd name="connsiteY2" fmla="*/ 300248 h 309663"/>
                  <a:gd name="connsiteX3" fmla="*/ 41127 w 71452"/>
                  <a:gd name="connsiteY3" fmla="*/ 309555 h 309663"/>
                  <a:gd name="connsiteX4" fmla="*/ 47433 w 71452"/>
                  <a:gd name="connsiteY4" fmla="*/ 308355 h 309663"/>
                  <a:gd name="connsiteX5" fmla="*/ 71453 w 71452"/>
                  <a:gd name="connsiteY5" fmla="*/ 0 h 309663"/>
                  <a:gd name="connsiteX6" fmla="*/ 14706 w 71452"/>
                  <a:gd name="connsiteY6" fmla="*/ 8107 h 309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452" h="309663">
                    <a:moveTo>
                      <a:pt x="14706" y="8107"/>
                    </a:moveTo>
                    <a:cubicBezTo>
                      <a:pt x="8401" y="110791"/>
                      <a:pt x="4197" y="185553"/>
                      <a:pt x="294" y="283734"/>
                    </a:cubicBezTo>
                    <a:cubicBezTo>
                      <a:pt x="-1508" y="286737"/>
                      <a:pt x="5098" y="293642"/>
                      <a:pt x="16507" y="300248"/>
                    </a:cubicBezTo>
                    <a:cubicBezTo>
                      <a:pt x="25515" y="305352"/>
                      <a:pt x="35123" y="308955"/>
                      <a:pt x="41127" y="309555"/>
                    </a:cubicBezTo>
                    <a:cubicBezTo>
                      <a:pt x="45331" y="309856"/>
                      <a:pt x="45932" y="309555"/>
                      <a:pt x="47433" y="308355"/>
                    </a:cubicBezTo>
                    <a:cubicBezTo>
                      <a:pt x="54639" y="194561"/>
                      <a:pt x="63646" y="113794"/>
                      <a:pt x="71453" y="0"/>
                    </a:cubicBezTo>
                    <a:lnTo>
                      <a:pt x="14706" y="8107"/>
                    </a:lnTo>
                    <a:close/>
                  </a:path>
                </a:pathLst>
              </a:custGeom>
              <a:solidFill>
                <a:srgbClr val="021A30"/>
              </a:solidFill>
              <a:ln w="30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sp>
            <p:nvSpPr>
              <p:cNvPr id="495" name="Freeform: Shape 494">
                <a:extLst>
                  <a:ext uri="{FF2B5EF4-FFF2-40B4-BE49-F238E27FC236}">
                    <a16:creationId xmlns:a16="http://schemas.microsoft.com/office/drawing/2014/main" id="{5FAB503A-5FEC-105F-693D-F0F37E191BD6}"/>
                  </a:ext>
                </a:extLst>
              </p:cNvPr>
              <p:cNvSpPr/>
              <p:nvPr/>
            </p:nvSpPr>
            <p:spPr>
              <a:xfrm>
                <a:off x="8147931" y="2162573"/>
                <a:ext cx="62834" cy="302757"/>
              </a:xfrm>
              <a:custGeom>
                <a:avLst/>
                <a:gdLst>
                  <a:gd name="connsiteX0" fmla="*/ 58559 w 62834"/>
                  <a:gd name="connsiteY0" fmla="*/ 0 h 302757"/>
                  <a:gd name="connsiteX1" fmla="*/ 62762 w 62834"/>
                  <a:gd name="connsiteY1" fmla="*/ 45037 h 302757"/>
                  <a:gd name="connsiteX2" fmla="*/ 52554 w 62834"/>
                  <a:gd name="connsiteY2" fmla="*/ 181049 h 302757"/>
                  <a:gd name="connsiteX3" fmla="*/ 47750 w 62834"/>
                  <a:gd name="connsiteY3" fmla="*/ 299948 h 302757"/>
                  <a:gd name="connsiteX4" fmla="*/ 46549 w 62834"/>
                  <a:gd name="connsiteY4" fmla="*/ 302049 h 302757"/>
                  <a:gd name="connsiteX5" fmla="*/ 16524 w 62834"/>
                  <a:gd name="connsiteY5" fmla="*/ 293342 h 302757"/>
                  <a:gd name="connsiteX6" fmla="*/ 10 w 62834"/>
                  <a:gd name="connsiteY6" fmla="*/ 277729 h 302757"/>
                  <a:gd name="connsiteX7" fmla="*/ 5114 w 62834"/>
                  <a:gd name="connsiteY7" fmla="*/ 66955 h 302757"/>
                  <a:gd name="connsiteX8" fmla="*/ 8117 w 62834"/>
                  <a:gd name="connsiteY8" fmla="*/ 13811 h 302757"/>
                  <a:gd name="connsiteX9" fmla="*/ 30035 w 62834"/>
                  <a:gd name="connsiteY9" fmla="*/ 7806 h 302757"/>
                  <a:gd name="connsiteX10" fmla="*/ 58559 w 62834"/>
                  <a:gd name="connsiteY10" fmla="*/ 0 h 302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2834" h="302757">
                    <a:moveTo>
                      <a:pt x="58559" y="0"/>
                    </a:moveTo>
                    <a:cubicBezTo>
                      <a:pt x="60060" y="15012"/>
                      <a:pt x="63363" y="29725"/>
                      <a:pt x="62762" y="45037"/>
                    </a:cubicBezTo>
                    <a:cubicBezTo>
                      <a:pt x="61261" y="90375"/>
                      <a:pt x="54655" y="135712"/>
                      <a:pt x="52554" y="181049"/>
                    </a:cubicBezTo>
                    <a:lnTo>
                      <a:pt x="47750" y="299948"/>
                    </a:lnTo>
                    <a:cubicBezTo>
                      <a:pt x="47750" y="300848"/>
                      <a:pt x="47450" y="301749"/>
                      <a:pt x="46549" y="302049"/>
                    </a:cubicBezTo>
                    <a:cubicBezTo>
                      <a:pt x="42345" y="304451"/>
                      <a:pt x="29134" y="300548"/>
                      <a:pt x="16524" y="293342"/>
                    </a:cubicBezTo>
                    <a:cubicBezTo>
                      <a:pt x="6015" y="287337"/>
                      <a:pt x="-290" y="281032"/>
                      <a:pt x="10" y="277729"/>
                    </a:cubicBezTo>
                    <a:lnTo>
                      <a:pt x="5114" y="66955"/>
                    </a:lnTo>
                    <a:lnTo>
                      <a:pt x="8117" y="13811"/>
                    </a:lnTo>
                    <a:lnTo>
                      <a:pt x="30035" y="7806"/>
                    </a:lnTo>
                    <a:lnTo>
                      <a:pt x="58559" y="0"/>
                    </a:lnTo>
                    <a:close/>
                  </a:path>
                </a:pathLst>
              </a:custGeom>
              <a:solidFill>
                <a:srgbClr val="021A30"/>
              </a:solidFill>
              <a:ln w="30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sp>
            <p:nvSpPr>
              <p:cNvPr id="496" name="Freeform: Shape 495">
                <a:extLst>
                  <a:ext uri="{FF2B5EF4-FFF2-40B4-BE49-F238E27FC236}">
                    <a16:creationId xmlns:a16="http://schemas.microsoft.com/office/drawing/2014/main" id="{6C381677-F8BA-8995-C086-AC85941FDD2E}"/>
                  </a:ext>
                </a:extLst>
              </p:cNvPr>
              <p:cNvSpPr/>
              <p:nvPr/>
            </p:nvSpPr>
            <p:spPr>
              <a:xfrm>
                <a:off x="8128126" y="1977620"/>
                <a:ext cx="77763" cy="211674"/>
              </a:xfrm>
              <a:custGeom>
                <a:avLst/>
                <a:gdLst>
                  <a:gd name="connsiteX0" fmla="*/ 49240 w 77763"/>
                  <a:gd name="connsiteY0" fmla="*/ 0 h 211674"/>
                  <a:gd name="connsiteX1" fmla="*/ 73861 w 77763"/>
                  <a:gd name="connsiteY1" fmla="*/ 85871 h 211674"/>
                  <a:gd name="connsiteX2" fmla="*/ 77764 w 77763"/>
                  <a:gd name="connsiteY2" fmla="*/ 181650 h 211674"/>
                  <a:gd name="connsiteX3" fmla="*/ 0 w 77763"/>
                  <a:gd name="connsiteY3" fmla="*/ 211675 h 211674"/>
                  <a:gd name="connsiteX4" fmla="*/ 7206 w 77763"/>
                  <a:gd name="connsiteY4" fmla="*/ 10809 h 211674"/>
                  <a:gd name="connsiteX5" fmla="*/ 11409 w 77763"/>
                  <a:gd name="connsiteY5" fmla="*/ 5104 h 211674"/>
                  <a:gd name="connsiteX6" fmla="*/ 37831 w 77763"/>
                  <a:gd name="connsiteY6" fmla="*/ 17715 h 211674"/>
                  <a:gd name="connsiteX7" fmla="*/ 43235 w 77763"/>
                  <a:gd name="connsiteY7" fmla="*/ 12610 h 211674"/>
                  <a:gd name="connsiteX8" fmla="*/ 49240 w 77763"/>
                  <a:gd name="connsiteY8" fmla="*/ 0 h 211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763" h="211674">
                    <a:moveTo>
                      <a:pt x="49240" y="0"/>
                    </a:moveTo>
                    <a:cubicBezTo>
                      <a:pt x="66955" y="13511"/>
                      <a:pt x="69357" y="63653"/>
                      <a:pt x="73861" y="85871"/>
                    </a:cubicBezTo>
                    <a:lnTo>
                      <a:pt x="77764" y="181650"/>
                    </a:lnTo>
                    <a:cubicBezTo>
                      <a:pt x="57647" y="203568"/>
                      <a:pt x="26121" y="211074"/>
                      <a:pt x="0" y="211675"/>
                    </a:cubicBezTo>
                    <a:lnTo>
                      <a:pt x="7206" y="10809"/>
                    </a:lnTo>
                    <a:lnTo>
                      <a:pt x="11409" y="5104"/>
                    </a:lnTo>
                    <a:lnTo>
                      <a:pt x="37831" y="17715"/>
                    </a:lnTo>
                    <a:lnTo>
                      <a:pt x="43235" y="12610"/>
                    </a:lnTo>
                    <a:lnTo>
                      <a:pt x="49240" y="0"/>
                    </a:lnTo>
                    <a:close/>
                  </a:path>
                </a:pathLst>
              </a:custGeom>
              <a:solidFill>
                <a:srgbClr val="E4ECED"/>
              </a:solidFill>
              <a:ln w="30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sp>
            <p:nvSpPr>
              <p:cNvPr id="497" name="Freeform: Shape 496">
                <a:extLst>
                  <a:ext uri="{FF2B5EF4-FFF2-40B4-BE49-F238E27FC236}">
                    <a16:creationId xmlns:a16="http://schemas.microsoft.com/office/drawing/2014/main" id="{AA10F490-D04E-D342-EA5A-3C433515337D}"/>
                  </a:ext>
                </a:extLst>
              </p:cNvPr>
              <p:cNvSpPr/>
              <p:nvPr/>
            </p:nvSpPr>
            <p:spPr>
              <a:xfrm>
                <a:off x="8141336" y="1953600"/>
                <a:ext cx="36330" cy="42334"/>
              </a:xfrm>
              <a:custGeom>
                <a:avLst/>
                <a:gdLst>
                  <a:gd name="connsiteX0" fmla="*/ 301 w 36330"/>
                  <a:gd name="connsiteY0" fmla="*/ 0 h 42334"/>
                  <a:gd name="connsiteX1" fmla="*/ 0 w 36330"/>
                  <a:gd name="connsiteY1" fmla="*/ 33328 h 42334"/>
                  <a:gd name="connsiteX2" fmla="*/ 21918 w 36330"/>
                  <a:gd name="connsiteY2" fmla="*/ 42335 h 42334"/>
                  <a:gd name="connsiteX3" fmla="*/ 34528 w 36330"/>
                  <a:gd name="connsiteY3" fmla="*/ 39933 h 42334"/>
                  <a:gd name="connsiteX4" fmla="*/ 36330 w 36330"/>
                  <a:gd name="connsiteY4" fmla="*/ 14712 h 42334"/>
                  <a:gd name="connsiteX5" fmla="*/ 301 w 36330"/>
                  <a:gd name="connsiteY5" fmla="*/ 0 h 42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330" h="42334">
                    <a:moveTo>
                      <a:pt x="301" y="0"/>
                    </a:moveTo>
                    <a:cubicBezTo>
                      <a:pt x="2102" y="13211"/>
                      <a:pt x="1802" y="20117"/>
                      <a:pt x="0" y="33328"/>
                    </a:cubicBezTo>
                    <a:lnTo>
                      <a:pt x="21918" y="42335"/>
                    </a:lnTo>
                    <a:lnTo>
                      <a:pt x="34528" y="39933"/>
                    </a:lnTo>
                    <a:cubicBezTo>
                      <a:pt x="35129" y="31526"/>
                      <a:pt x="35729" y="23119"/>
                      <a:pt x="36330" y="14712"/>
                    </a:cubicBezTo>
                    <a:lnTo>
                      <a:pt x="301" y="0"/>
                    </a:lnTo>
                    <a:close/>
                  </a:path>
                </a:pathLst>
              </a:custGeom>
              <a:solidFill>
                <a:srgbClr val="F0C17D"/>
              </a:solidFill>
              <a:ln w="30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sp>
            <p:nvSpPr>
              <p:cNvPr id="498" name="Freeform: Shape 497">
                <a:extLst>
                  <a:ext uri="{FF2B5EF4-FFF2-40B4-BE49-F238E27FC236}">
                    <a16:creationId xmlns:a16="http://schemas.microsoft.com/office/drawing/2014/main" id="{D1173919-D289-4781-2D6B-9FFECA8606B8}"/>
                  </a:ext>
                </a:extLst>
              </p:cNvPr>
              <p:cNvSpPr/>
              <p:nvPr/>
            </p:nvSpPr>
            <p:spPr>
              <a:xfrm>
                <a:off x="8137433" y="1974918"/>
                <a:ext cx="28523" cy="36029"/>
              </a:xfrm>
              <a:custGeom>
                <a:avLst/>
                <a:gdLst>
                  <a:gd name="connsiteX0" fmla="*/ 5104 w 28523"/>
                  <a:gd name="connsiteY0" fmla="*/ 0 h 36029"/>
                  <a:gd name="connsiteX1" fmla="*/ 28524 w 28523"/>
                  <a:gd name="connsiteY1" fmla="*/ 20417 h 36029"/>
                  <a:gd name="connsiteX2" fmla="*/ 22819 w 28523"/>
                  <a:gd name="connsiteY2" fmla="*/ 36030 h 36029"/>
                  <a:gd name="connsiteX3" fmla="*/ 0 w 28523"/>
                  <a:gd name="connsiteY3" fmla="*/ 10208 h 36029"/>
                  <a:gd name="connsiteX4" fmla="*/ 5104 w 28523"/>
                  <a:gd name="connsiteY4" fmla="*/ 0 h 360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23" h="36029">
                    <a:moveTo>
                      <a:pt x="5104" y="0"/>
                    </a:moveTo>
                    <a:cubicBezTo>
                      <a:pt x="11109" y="12610"/>
                      <a:pt x="21318" y="17114"/>
                      <a:pt x="28524" y="20417"/>
                    </a:cubicBezTo>
                    <a:lnTo>
                      <a:pt x="22819" y="36030"/>
                    </a:lnTo>
                    <a:cubicBezTo>
                      <a:pt x="5405" y="23720"/>
                      <a:pt x="3303" y="17414"/>
                      <a:pt x="0" y="10208"/>
                    </a:cubicBezTo>
                    <a:lnTo>
                      <a:pt x="5104" y="0"/>
                    </a:lnTo>
                    <a:close/>
                  </a:path>
                </a:pathLst>
              </a:custGeom>
              <a:solidFill>
                <a:srgbClr val="F7FCFC"/>
              </a:solidFill>
              <a:ln w="30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sp>
            <p:nvSpPr>
              <p:cNvPr id="499" name="Freeform: Shape 498">
                <a:extLst>
                  <a:ext uri="{FF2B5EF4-FFF2-40B4-BE49-F238E27FC236}">
                    <a16:creationId xmlns:a16="http://schemas.microsoft.com/office/drawing/2014/main" id="{AB3F4646-6B5B-F363-68A8-163AFF9007F4}"/>
                  </a:ext>
                </a:extLst>
              </p:cNvPr>
              <p:cNvSpPr/>
              <p:nvPr/>
            </p:nvSpPr>
            <p:spPr>
              <a:xfrm>
                <a:off x="8165656" y="1977320"/>
                <a:ext cx="13854" cy="31225"/>
              </a:xfrm>
              <a:custGeom>
                <a:avLst/>
                <a:gdLst>
                  <a:gd name="connsiteX0" fmla="*/ 11709 w 13854"/>
                  <a:gd name="connsiteY0" fmla="*/ 0 h 31225"/>
                  <a:gd name="connsiteX1" fmla="*/ 0 w 13854"/>
                  <a:gd name="connsiteY1" fmla="*/ 17715 h 31225"/>
                  <a:gd name="connsiteX2" fmla="*/ 8107 w 13854"/>
                  <a:gd name="connsiteY2" fmla="*/ 31226 h 31225"/>
                  <a:gd name="connsiteX3" fmla="*/ 13211 w 13854"/>
                  <a:gd name="connsiteY3" fmla="*/ 7206 h 31225"/>
                  <a:gd name="connsiteX4" fmla="*/ 11709 w 13854"/>
                  <a:gd name="connsiteY4" fmla="*/ 0 h 312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54" h="31225">
                    <a:moveTo>
                      <a:pt x="11709" y="0"/>
                    </a:moveTo>
                    <a:cubicBezTo>
                      <a:pt x="9908" y="6906"/>
                      <a:pt x="5704" y="10809"/>
                      <a:pt x="0" y="17715"/>
                    </a:cubicBezTo>
                    <a:cubicBezTo>
                      <a:pt x="2702" y="22218"/>
                      <a:pt x="5404" y="26722"/>
                      <a:pt x="8107" y="31226"/>
                    </a:cubicBezTo>
                    <a:cubicBezTo>
                      <a:pt x="13811" y="21017"/>
                      <a:pt x="14712" y="17414"/>
                      <a:pt x="13211" y="7206"/>
                    </a:cubicBezTo>
                    <a:lnTo>
                      <a:pt x="11709" y="0"/>
                    </a:lnTo>
                    <a:close/>
                  </a:path>
                </a:pathLst>
              </a:custGeom>
              <a:solidFill>
                <a:srgbClr val="F7FCFC"/>
              </a:solidFill>
              <a:ln w="30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sp>
            <p:nvSpPr>
              <p:cNvPr id="500" name="Freeform: Shape 499">
                <a:extLst>
                  <a:ext uri="{FF2B5EF4-FFF2-40B4-BE49-F238E27FC236}">
                    <a16:creationId xmlns:a16="http://schemas.microsoft.com/office/drawing/2014/main" id="{F5C4AF6A-B4F4-7C3C-227C-F4C970261AE3}"/>
                  </a:ext>
                </a:extLst>
              </p:cNvPr>
              <p:cNvSpPr/>
              <p:nvPr/>
            </p:nvSpPr>
            <p:spPr>
              <a:xfrm>
                <a:off x="8177966" y="1968665"/>
                <a:ext cx="39282" cy="271972"/>
              </a:xfrm>
              <a:custGeom>
                <a:avLst/>
                <a:gdLst>
                  <a:gd name="connsiteX0" fmla="*/ 0 w 39282"/>
                  <a:gd name="connsiteY0" fmla="*/ 8955 h 271972"/>
                  <a:gd name="connsiteX1" fmla="*/ 27323 w 39282"/>
                  <a:gd name="connsiteY1" fmla="*/ 2650 h 271972"/>
                  <a:gd name="connsiteX2" fmla="*/ 32427 w 39282"/>
                  <a:gd name="connsiteY2" fmla="*/ 156978 h 271972"/>
                  <a:gd name="connsiteX3" fmla="*/ 34229 w 39282"/>
                  <a:gd name="connsiteY3" fmla="*/ 242548 h 271972"/>
                  <a:gd name="connsiteX4" fmla="*/ 9308 w 39282"/>
                  <a:gd name="connsiteY4" fmla="*/ 271972 h 271972"/>
                  <a:gd name="connsiteX5" fmla="*/ 3603 w 39282"/>
                  <a:gd name="connsiteY5" fmla="*/ 148871 h 271972"/>
                  <a:gd name="connsiteX6" fmla="*/ 0 w 39282"/>
                  <a:gd name="connsiteY6" fmla="*/ 8955 h 271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282" h="271972">
                    <a:moveTo>
                      <a:pt x="0" y="8955"/>
                    </a:moveTo>
                    <a:cubicBezTo>
                      <a:pt x="8708" y="1749"/>
                      <a:pt x="21017" y="-3355"/>
                      <a:pt x="27323" y="2650"/>
                    </a:cubicBezTo>
                    <a:cubicBezTo>
                      <a:pt x="49841" y="24568"/>
                      <a:pt x="33928" y="129355"/>
                      <a:pt x="32427" y="156978"/>
                    </a:cubicBezTo>
                    <a:cubicBezTo>
                      <a:pt x="31226" y="181898"/>
                      <a:pt x="32427" y="214625"/>
                      <a:pt x="34229" y="242548"/>
                    </a:cubicBezTo>
                    <a:cubicBezTo>
                      <a:pt x="33928" y="247052"/>
                      <a:pt x="32727" y="262665"/>
                      <a:pt x="9308" y="271972"/>
                    </a:cubicBezTo>
                    <a:cubicBezTo>
                      <a:pt x="5104" y="231439"/>
                      <a:pt x="301" y="180997"/>
                      <a:pt x="3603" y="148871"/>
                    </a:cubicBezTo>
                    <a:cubicBezTo>
                      <a:pt x="7506" y="107437"/>
                      <a:pt x="15913" y="43484"/>
                      <a:pt x="0" y="8955"/>
                    </a:cubicBezTo>
                    <a:close/>
                  </a:path>
                </a:pathLst>
              </a:custGeom>
              <a:solidFill>
                <a:srgbClr val="05345E"/>
              </a:solidFill>
              <a:ln w="30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sp>
            <p:nvSpPr>
              <p:cNvPr id="501" name="Freeform: Shape 500">
                <a:extLst>
                  <a:ext uri="{FF2B5EF4-FFF2-40B4-BE49-F238E27FC236}">
                    <a16:creationId xmlns:a16="http://schemas.microsoft.com/office/drawing/2014/main" id="{33F7E362-73F5-4DB8-6383-C36D2CEDC1D3}"/>
                  </a:ext>
                </a:extLst>
              </p:cNvPr>
              <p:cNvSpPr/>
              <p:nvPr/>
            </p:nvSpPr>
            <p:spPr>
              <a:xfrm>
                <a:off x="8085191" y="1986540"/>
                <a:ext cx="90887" cy="282423"/>
              </a:xfrm>
              <a:custGeom>
                <a:avLst/>
                <a:gdLst>
                  <a:gd name="connsiteX0" fmla="*/ 10508 w 90887"/>
                  <a:gd name="connsiteY0" fmla="*/ 271512 h 282423"/>
                  <a:gd name="connsiteX1" fmla="*/ 85869 w 90887"/>
                  <a:gd name="connsiteY1" fmla="*/ 261604 h 282423"/>
                  <a:gd name="connsiteX2" fmla="*/ 78363 w 90887"/>
                  <a:gd name="connsiteY2" fmla="*/ 61338 h 282423"/>
                  <a:gd name="connsiteX3" fmla="*/ 51041 w 90887"/>
                  <a:gd name="connsiteY3" fmla="*/ 5192 h 282423"/>
                  <a:gd name="connsiteX4" fmla="*/ 50441 w 90887"/>
                  <a:gd name="connsiteY4" fmla="*/ 3691 h 282423"/>
                  <a:gd name="connsiteX5" fmla="*/ 50140 w 90887"/>
                  <a:gd name="connsiteY5" fmla="*/ 388 h 282423"/>
                  <a:gd name="connsiteX6" fmla="*/ 30024 w 90887"/>
                  <a:gd name="connsiteY6" fmla="*/ 16301 h 282423"/>
                  <a:gd name="connsiteX7" fmla="*/ 1800 w 90887"/>
                  <a:gd name="connsiteY7" fmla="*/ 43323 h 282423"/>
                  <a:gd name="connsiteX8" fmla="*/ 10508 w 90887"/>
                  <a:gd name="connsiteY8" fmla="*/ 271512 h 282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887" h="282423">
                    <a:moveTo>
                      <a:pt x="10508" y="271512"/>
                    </a:moveTo>
                    <a:cubicBezTo>
                      <a:pt x="14411" y="292829"/>
                      <a:pt x="64552" y="279318"/>
                      <a:pt x="85869" y="261604"/>
                    </a:cubicBezTo>
                    <a:cubicBezTo>
                      <a:pt x="94577" y="220169"/>
                      <a:pt x="91874" y="104574"/>
                      <a:pt x="78363" y="61338"/>
                    </a:cubicBezTo>
                    <a:cubicBezTo>
                      <a:pt x="71758" y="40021"/>
                      <a:pt x="65453" y="25609"/>
                      <a:pt x="51041" y="5192"/>
                    </a:cubicBezTo>
                    <a:lnTo>
                      <a:pt x="50441" y="3691"/>
                    </a:lnTo>
                    <a:cubicBezTo>
                      <a:pt x="49840" y="5492"/>
                      <a:pt x="51341" y="-1714"/>
                      <a:pt x="50140" y="388"/>
                    </a:cubicBezTo>
                    <a:cubicBezTo>
                      <a:pt x="46537" y="5792"/>
                      <a:pt x="37830" y="10897"/>
                      <a:pt x="30024" y="16301"/>
                    </a:cubicBezTo>
                    <a:cubicBezTo>
                      <a:pt x="17413" y="25008"/>
                      <a:pt x="4802" y="36418"/>
                      <a:pt x="1800" y="43323"/>
                    </a:cubicBezTo>
                    <a:cubicBezTo>
                      <a:pt x="-6307" y="62539"/>
                      <a:pt x="15912" y="215666"/>
                      <a:pt x="10508" y="271512"/>
                    </a:cubicBezTo>
                    <a:close/>
                  </a:path>
                </a:pathLst>
              </a:custGeom>
              <a:solidFill>
                <a:srgbClr val="032747"/>
              </a:solidFill>
              <a:ln w="30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sp>
            <p:nvSpPr>
              <p:cNvPr id="502" name="Freeform: Shape 501">
                <a:extLst>
                  <a:ext uri="{FF2B5EF4-FFF2-40B4-BE49-F238E27FC236}">
                    <a16:creationId xmlns:a16="http://schemas.microsoft.com/office/drawing/2014/main" id="{1A154925-D028-0CC1-A78C-502ECC682050}"/>
                  </a:ext>
                </a:extLst>
              </p:cNvPr>
              <p:cNvSpPr/>
              <p:nvPr/>
            </p:nvSpPr>
            <p:spPr>
              <a:xfrm>
                <a:off x="8125123" y="1984826"/>
                <a:ext cx="47882" cy="130908"/>
              </a:xfrm>
              <a:custGeom>
                <a:avLst/>
                <a:gdLst>
                  <a:gd name="connsiteX0" fmla="*/ 11709 w 47882"/>
                  <a:gd name="connsiteY0" fmla="*/ 0 h 130908"/>
                  <a:gd name="connsiteX1" fmla="*/ 47739 w 47882"/>
                  <a:gd name="connsiteY1" fmla="*/ 130908 h 130908"/>
                  <a:gd name="connsiteX2" fmla="*/ 18315 w 47882"/>
                  <a:gd name="connsiteY2" fmla="*/ 67556 h 130908"/>
                  <a:gd name="connsiteX3" fmla="*/ 27322 w 47882"/>
                  <a:gd name="connsiteY3" fmla="*/ 52243 h 130908"/>
                  <a:gd name="connsiteX4" fmla="*/ 12310 w 47882"/>
                  <a:gd name="connsiteY4" fmla="*/ 50141 h 130908"/>
                  <a:gd name="connsiteX5" fmla="*/ 0 w 47882"/>
                  <a:gd name="connsiteY5" fmla="*/ 10509 h 130908"/>
                  <a:gd name="connsiteX6" fmla="*/ 11709 w 47882"/>
                  <a:gd name="connsiteY6" fmla="*/ 0 h 130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882" h="130908">
                    <a:moveTo>
                      <a:pt x="11709" y="0"/>
                    </a:moveTo>
                    <a:cubicBezTo>
                      <a:pt x="34228" y="39332"/>
                      <a:pt x="49541" y="80466"/>
                      <a:pt x="47739" y="130908"/>
                    </a:cubicBezTo>
                    <a:cubicBezTo>
                      <a:pt x="39633" y="108690"/>
                      <a:pt x="29724" y="87973"/>
                      <a:pt x="18315" y="67556"/>
                    </a:cubicBezTo>
                    <a:lnTo>
                      <a:pt x="27322" y="52243"/>
                    </a:lnTo>
                    <a:lnTo>
                      <a:pt x="12310" y="50141"/>
                    </a:lnTo>
                    <a:cubicBezTo>
                      <a:pt x="9908" y="35429"/>
                      <a:pt x="4804" y="24020"/>
                      <a:pt x="0" y="10509"/>
                    </a:cubicBezTo>
                    <a:lnTo>
                      <a:pt x="11709" y="0"/>
                    </a:lnTo>
                    <a:close/>
                  </a:path>
                </a:pathLst>
              </a:custGeom>
              <a:solidFill>
                <a:srgbClr val="05345E"/>
              </a:solidFill>
              <a:ln w="30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grpSp>
            <p:nvGrpSpPr>
              <p:cNvPr id="503" name="Graphic 2">
                <a:extLst>
                  <a:ext uri="{FF2B5EF4-FFF2-40B4-BE49-F238E27FC236}">
                    <a16:creationId xmlns:a16="http://schemas.microsoft.com/office/drawing/2014/main" id="{1F23FF76-0703-29DC-E38C-DA6A130584BA}"/>
                  </a:ext>
                </a:extLst>
              </p:cNvPr>
              <p:cNvGrpSpPr/>
              <p:nvPr/>
            </p:nvGrpSpPr>
            <p:grpSpPr>
              <a:xfrm>
                <a:off x="8076182" y="2010394"/>
                <a:ext cx="51153" cy="257681"/>
                <a:chOff x="8076182" y="2010394"/>
                <a:chExt cx="51153" cy="257681"/>
              </a:xfrm>
            </p:grpSpPr>
            <p:sp>
              <p:nvSpPr>
                <p:cNvPr id="508" name="Freeform: Shape 507">
                  <a:extLst>
                    <a:ext uri="{FF2B5EF4-FFF2-40B4-BE49-F238E27FC236}">
                      <a16:creationId xmlns:a16="http://schemas.microsoft.com/office/drawing/2014/main" id="{91CAFE12-5A62-1C8D-670F-A2D61A791E3C}"/>
                    </a:ext>
                  </a:extLst>
                </p:cNvPr>
                <p:cNvSpPr/>
                <p:nvPr/>
              </p:nvSpPr>
              <p:spPr>
                <a:xfrm>
                  <a:off x="8086391" y="2224124"/>
                  <a:ext cx="38572" cy="43951"/>
                </a:xfrm>
                <a:custGeom>
                  <a:avLst/>
                  <a:gdLst>
                    <a:gd name="connsiteX0" fmla="*/ 25521 w 38572"/>
                    <a:gd name="connsiteY0" fmla="*/ 0 h 43951"/>
                    <a:gd name="connsiteX1" fmla="*/ 33027 w 38572"/>
                    <a:gd name="connsiteY1" fmla="*/ 9608 h 43951"/>
                    <a:gd name="connsiteX2" fmla="*/ 37231 w 38572"/>
                    <a:gd name="connsiteY2" fmla="*/ 18315 h 43951"/>
                    <a:gd name="connsiteX3" fmla="*/ 38432 w 38572"/>
                    <a:gd name="connsiteY3" fmla="*/ 25821 h 43951"/>
                    <a:gd name="connsiteX4" fmla="*/ 27623 w 38572"/>
                    <a:gd name="connsiteY4" fmla="*/ 18916 h 43951"/>
                    <a:gd name="connsiteX5" fmla="*/ 27623 w 38572"/>
                    <a:gd name="connsiteY5" fmla="*/ 27623 h 43951"/>
                    <a:gd name="connsiteX6" fmla="*/ 34528 w 38572"/>
                    <a:gd name="connsiteY6" fmla="*/ 39933 h 43951"/>
                    <a:gd name="connsiteX7" fmla="*/ 23419 w 38572"/>
                    <a:gd name="connsiteY7" fmla="*/ 43236 h 43951"/>
                    <a:gd name="connsiteX8" fmla="*/ 15012 w 38572"/>
                    <a:gd name="connsiteY8" fmla="*/ 42635 h 43951"/>
                    <a:gd name="connsiteX9" fmla="*/ 0 w 38572"/>
                    <a:gd name="connsiteY9" fmla="*/ 30925 h 43951"/>
                    <a:gd name="connsiteX10" fmla="*/ 301 w 38572"/>
                    <a:gd name="connsiteY10" fmla="*/ 3303 h 43951"/>
                    <a:gd name="connsiteX11" fmla="*/ 25521 w 38572"/>
                    <a:gd name="connsiteY11" fmla="*/ 0 h 4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572" h="43951">
                      <a:moveTo>
                        <a:pt x="25521" y="0"/>
                      </a:moveTo>
                      <a:cubicBezTo>
                        <a:pt x="27923" y="4804"/>
                        <a:pt x="29424" y="6005"/>
                        <a:pt x="33027" y="9608"/>
                      </a:cubicBezTo>
                      <a:cubicBezTo>
                        <a:pt x="36630" y="13211"/>
                        <a:pt x="36630" y="15012"/>
                        <a:pt x="37231" y="18315"/>
                      </a:cubicBezTo>
                      <a:cubicBezTo>
                        <a:pt x="37531" y="20417"/>
                        <a:pt x="39032" y="24921"/>
                        <a:pt x="38432" y="25821"/>
                      </a:cubicBezTo>
                      <a:cubicBezTo>
                        <a:pt x="34829" y="23119"/>
                        <a:pt x="32126" y="21318"/>
                        <a:pt x="27623" y="18916"/>
                      </a:cubicBezTo>
                      <a:cubicBezTo>
                        <a:pt x="26422" y="21318"/>
                        <a:pt x="27323" y="25221"/>
                        <a:pt x="27623" y="27623"/>
                      </a:cubicBezTo>
                      <a:cubicBezTo>
                        <a:pt x="28524" y="36330"/>
                        <a:pt x="30625" y="34829"/>
                        <a:pt x="34528" y="39933"/>
                      </a:cubicBezTo>
                      <a:cubicBezTo>
                        <a:pt x="32427" y="40834"/>
                        <a:pt x="28224" y="42035"/>
                        <a:pt x="23419" y="43236"/>
                      </a:cubicBezTo>
                      <a:cubicBezTo>
                        <a:pt x="19516" y="44136"/>
                        <a:pt x="18615" y="44437"/>
                        <a:pt x="15012" y="42635"/>
                      </a:cubicBezTo>
                      <a:cubicBezTo>
                        <a:pt x="9908" y="39933"/>
                        <a:pt x="5705" y="36930"/>
                        <a:pt x="0" y="30925"/>
                      </a:cubicBezTo>
                      <a:lnTo>
                        <a:pt x="301" y="3303"/>
                      </a:lnTo>
                      <a:lnTo>
                        <a:pt x="25521" y="0"/>
                      </a:lnTo>
                      <a:close/>
                    </a:path>
                  </a:pathLst>
                </a:custGeom>
                <a:solidFill>
                  <a:srgbClr val="FFDBA7"/>
                </a:solidFill>
                <a:ln w="30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sp>
              <p:nvSpPr>
                <p:cNvPr id="509" name="Freeform: Shape 508">
                  <a:extLst>
                    <a:ext uri="{FF2B5EF4-FFF2-40B4-BE49-F238E27FC236}">
                      <a16:creationId xmlns:a16="http://schemas.microsoft.com/office/drawing/2014/main" id="{10685652-9586-982D-FB13-B84E3DA9C817}"/>
                    </a:ext>
                  </a:extLst>
                </p:cNvPr>
                <p:cNvSpPr/>
                <p:nvPr/>
              </p:nvSpPr>
              <p:spPr>
                <a:xfrm>
                  <a:off x="8076182" y="2010394"/>
                  <a:ext cx="51153" cy="221085"/>
                </a:xfrm>
                <a:custGeom>
                  <a:avLst/>
                  <a:gdLst>
                    <a:gd name="connsiteX0" fmla="*/ 28223 w 51153"/>
                    <a:gd name="connsiteY0" fmla="*/ 554 h 221085"/>
                    <a:gd name="connsiteX1" fmla="*/ 10808 w 51153"/>
                    <a:gd name="connsiteY1" fmla="*/ 19469 h 221085"/>
                    <a:gd name="connsiteX2" fmla="*/ 0 w 51153"/>
                    <a:gd name="connsiteY2" fmla="*/ 118251 h 221085"/>
                    <a:gd name="connsiteX3" fmla="*/ 6005 w 51153"/>
                    <a:gd name="connsiteY3" fmla="*/ 217933 h 221085"/>
                    <a:gd name="connsiteX4" fmla="*/ 38432 w 51153"/>
                    <a:gd name="connsiteY4" fmla="*/ 217032 h 221085"/>
                    <a:gd name="connsiteX5" fmla="*/ 36030 w 51153"/>
                    <a:gd name="connsiteY5" fmla="*/ 117350 h 221085"/>
                    <a:gd name="connsiteX6" fmla="*/ 50442 w 51153"/>
                    <a:gd name="connsiteY6" fmla="*/ 59702 h 221085"/>
                    <a:gd name="connsiteX7" fmla="*/ 28223 w 51153"/>
                    <a:gd name="connsiteY7" fmla="*/ 554 h 221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153" h="221085">
                      <a:moveTo>
                        <a:pt x="28223" y="554"/>
                      </a:moveTo>
                      <a:cubicBezTo>
                        <a:pt x="19816" y="7459"/>
                        <a:pt x="12911" y="14365"/>
                        <a:pt x="10808" y="19469"/>
                      </a:cubicBezTo>
                      <a:cubicBezTo>
                        <a:pt x="300" y="44990"/>
                        <a:pt x="3903" y="81921"/>
                        <a:pt x="0" y="118251"/>
                      </a:cubicBezTo>
                      <a:lnTo>
                        <a:pt x="6005" y="217933"/>
                      </a:lnTo>
                      <a:cubicBezTo>
                        <a:pt x="14111" y="221836"/>
                        <a:pt x="32126" y="222737"/>
                        <a:pt x="38432" y="217032"/>
                      </a:cubicBezTo>
                      <a:lnTo>
                        <a:pt x="36030" y="117350"/>
                      </a:lnTo>
                      <a:lnTo>
                        <a:pt x="50442" y="59702"/>
                      </a:lnTo>
                      <a:cubicBezTo>
                        <a:pt x="54645" y="22772"/>
                        <a:pt x="39332" y="-4250"/>
                        <a:pt x="28223" y="554"/>
                      </a:cubicBezTo>
                      <a:close/>
                    </a:path>
                  </a:pathLst>
                </a:custGeom>
                <a:solidFill>
                  <a:srgbClr val="05345E"/>
                </a:solidFill>
                <a:ln w="30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grpSp>
          <p:sp>
            <p:nvSpPr>
              <p:cNvPr id="504" name="Freeform: Shape 503">
                <a:extLst>
                  <a:ext uri="{FF2B5EF4-FFF2-40B4-BE49-F238E27FC236}">
                    <a16:creationId xmlns:a16="http://schemas.microsoft.com/office/drawing/2014/main" id="{810E9E34-ED7C-CD5C-1AC8-42BD632E72E3}"/>
                  </a:ext>
                </a:extLst>
              </p:cNvPr>
              <p:cNvSpPr/>
              <p:nvPr/>
            </p:nvSpPr>
            <p:spPr>
              <a:xfrm>
                <a:off x="8177666" y="1977020"/>
                <a:ext cx="26421" cy="135111"/>
              </a:xfrm>
              <a:custGeom>
                <a:avLst/>
                <a:gdLst>
                  <a:gd name="connsiteX0" fmla="*/ 0 w 26421"/>
                  <a:gd name="connsiteY0" fmla="*/ 0 h 135111"/>
                  <a:gd name="connsiteX1" fmla="*/ 11109 w 26421"/>
                  <a:gd name="connsiteY1" fmla="*/ 1501 h 135111"/>
                  <a:gd name="connsiteX2" fmla="*/ 24620 w 26421"/>
                  <a:gd name="connsiteY2" fmla="*/ 35129 h 135111"/>
                  <a:gd name="connsiteX3" fmla="*/ 16213 w 26421"/>
                  <a:gd name="connsiteY3" fmla="*/ 44437 h 135111"/>
                  <a:gd name="connsiteX4" fmla="*/ 26421 w 26421"/>
                  <a:gd name="connsiteY4" fmla="*/ 56447 h 135111"/>
                  <a:gd name="connsiteX5" fmla="*/ 4804 w 26421"/>
                  <a:gd name="connsiteY5" fmla="*/ 135112 h 135111"/>
                  <a:gd name="connsiteX6" fmla="*/ 0 w 26421"/>
                  <a:gd name="connsiteY6" fmla="*/ 0 h 135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21" h="135111">
                    <a:moveTo>
                      <a:pt x="0" y="0"/>
                    </a:moveTo>
                    <a:lnTo>
                      <a:pt x="11109" y="1501"/>
                    </a:lnTo>
                    <a:lnTo>
                      <a:pt x="24620" y="35129"/>
                    </a:lnTo>
                    <a:lnTo>
                      <a:pt x="16213" y="44437"/>
                    </a:lnTo>
                    <a:lnTo>
                      <a:pt x="26421" y="56447"/>
                    </a:lnTo>
                    <a:lnTo>
                      <a:pt x="4804" y="135112"/>
                    </a:lnTo>
                    <a:cubicBezTo>
                      <a:pt x="7806" y="90675"/>
                      <a:pt x="16514" y="42635"/>
                      <a:pt x="0" y="0"/>
                    </a:cubicBezTo>
                    <a:close/>
                  </a:path>
                </a:pathLst>
              </a:custGeom>
              <a:solidFill>
                <a:srgbClr val="084478"/>
              </a:solidFill>
              <a:ln w="30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grpSp>
            <p:nvGrpSpPr>
              <p:cNvPr id="505" name="Graphic 2">
                <a:extLst>
                  <a:ext uri="{FF2B5EF4-FFF2-40B4-BE49-F238E27FC236}">
                    <a16:creationId xmlns:a16="http://schemas.microsoft.com/office/drawing/2014/main" id="{AD0E40F0-F628-4992-46BB-961E873E9347}"/>
                  </a:ext>
                </a:extLst>
              </p:cNvPr>
              <p:cNvGrpSpPr/>
              <p:nvPr/>
            </p:nvGrpSpPr>
            <p:grpSpPr>
              <a:xfrm>
                <a:off x="8109881" y="1886705"/>
                <a:ext cx="77885" cy="91577"/>
                <a:chOff x="8109881" y="1886705"/>
                <a:chExt cx="77885" cy="91577"/>
              </a:xfrm>
            </p:grpSpPr>
            <p:sp>
              <p:nvSpPr>
                <p:cNvPr id="506" name="Freeform: Shape 505">
                  <a:extLst>
                    <a:ext uri="{FF2B5EF4-FFF2-40B4-BE49-F238E27FC236}">
                      <a16:creationId xmlns:a16="http://schemas.microsoft.com/office/drawing/2014/main" id="{680AFEAA-5C57-3124-3CBD-9C6AEA03BAE3}"/>
                    </a:ext>
                  </a:extLst>
                </p:cNvPr>
                <p:cNvSpPr/>
                <p:nvPr/>
              </p:nvSpPr>
              <p:spPr>
                <a:xfrm>
                  <a:off x="8120619" y="1893132"/>
                  <a:ext cx="67147" cy="85150"/>
                </a:xfrm>
                <a:custGeom>
                  <a:avLst/>
                  <a:gdLst>
                    <a:gd name="connsiteX0" fmla="*/ 64553 w 67147"/>
                    <a:gd name="connsiteY0" fmla="*/ 34346 h 85150"/>
                    <a:gd name="connsiteX1" fmla="*/ 65754 w 67147"/>
                    <a:gd name="connsiteY1" fmla="*/ 65272 h 85150"/>
                    <a:gd name="connsiteX2" fmla="*/ 62451 w 67147"/>
                    <a:gd name="connsiteY2" fmla="*/ 80885 h 85150"/>
                    <a:gd name="connsiteX3" fmla="*/ 52543 w 67147"/>
                    <a:gd name="connsiteY3" fmla="*/ 85088 h 85150"/>
                    <a:gd name="connsiteX4" fmla="*/ 28823 w 67147"/>
                    <a:gd name="connsiteY4" fmla="*/ 80585 h 85150"/>
                    <a:gd name="connsiteX5" fmla="*/ 13511 w 67147"/>
                    <a:gd name="connsiteY5" fmla="*/ 64671 h 85150"/>
                    <a:gd name="connsiteX6" fmla="*/ 4804 w 67147"/>
                    <a:gd name="connsiteY6" fmla="*/ 49959 h 85150"/>
                    <a:gd name="connsiteX7" fmla="*/ 0 w 67147"/>
                    <a:gd name="connsiteY7" fmla="*/ 17533 h 85150"/>
                    <a:gd name="connsiteX8" fmla="*/ 42635 w 67147"/>
                    <a:gd name="connsiteY8" fmla="*/ 118 h 85150"/>
                    <a:gd name="connsiteX9" fmla="*/ 64553 w 67147"/>
                    <a:gd name="connsiteY9" fmla="*/ 34346 h 85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7147" h="85150">
                      <a:moveTo>
                        <a:pt x="64553" y="34346"/>
                      </a:moveTo>
                      <a:cubicBezTo>
                        <a:pt x="67255" y="46356"/>
                        <a:pt x="68156" y="44855"/>
                        <a:pt x="65754" y="65272"/>
                      </a:cubicBezTo>
                      <a:cubicBezTo>
                        <a:pt x="65154" y="71577"/>
                        <a:pt x="63952" y="79083"/>
                        <a:pt x="62451" y="80885"/>
                      </a:cubicBezTo>
                      <a:cubicBezTo>
                        <a:pt x="60650" y="82987"/>
                        <a:pt x="55546" y="84788"/>
                        <a:pt x="52543" y="85088"/>
                      </a:cubicBezTo>
                      <a:cubicBezTo>
                        <a:pt x="46838" y="85689"/>
                        <a:pt x="33628" y="81786"/>
                        <a:pt x="28823" y="80585"/>
                      </a:cubicBezTo>
                      <a:cubicBezTo>
                        <a:pt x="18315" y="78183"/>
                        <a:pt x="18315" y="75180"/>
                        <a:pt x="13511" y="64671"/>
                      </a:cubicBezTo>
                      <a:lnTo>
                        <a:pt x="4804" y="49959"/>
                      </a:lnTo>
                      <a:lnTo>
                        <a:pt x="0" y="17533"/>
                      </a:lnTo>
                      <a:cubicBezTo>
                        <a:pt x="17414" y="7024"/>
                        <a:pt x="33027" y="-1083"/>
                        <a:pt x="42635" y="118"/>
                      </a:cubicBezTo>
                      <a:cubicBezTo>
                        <a:pt x="52543" y="1319"/>
                        <a:pt x="59448" y="10927"/>
                        <a:pt x="64553" y="34346"/>
                      </a:cubicBezTo>
                      <a:close/>
                    </a:path>
                  </a:pathLst>
                </a:custGeom>
                <a:solidFill>
                  <a:srgbClr val="FFDBA7"/>
                </a:solidFill>
                <a:ln w="30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sp>
              <p:nvSpPr>
                <p:cNvPr id="507" name="Freeform: Shape 506">
                  <a:extLst>
                    <a:ext uri="{FF2B5EF4-FFF2-40B4-BE49-F238E27FC236}">
                      <a16:creationId xmlns:a16="http://schemas.microsoft.com/office/drawing/2014/main" id="{15B4E27F-A4E8-9E26-0A75-9466E9F4921A}"/>
                    </a:ext>
                  </a:extLst>
                </p:cNvPr>
                <p:cNvSpPr/>
                <p:nvPr/>
              </p:nvSpPr>
              <p:spPr>
                <a:xfrm>
                  <a:off x="8109881" y="1886705"/>
                  <a:ext cx="71688" cy="78905"/>
                </a:xfrm>
                <a:custGeom>
                  <a:avLst/>
                  <a:gdLst>
                    <a:gd name="connsiteX0" fmla="*/ 11039 w 71688"/>
                    <a:gd name="connsiteY0" fmla="*/ 11349 h 78905"/>
                    <a:gd name="connsiteX1" fmla="*/ 1431 w 71688"/>
                    <a:gd name="connsiteY1" fmla="*/ 47079 h 78905"/>
                    <a:gd name="connsiteX2" fmla="*/ 28153 w 71688"/>
                    <a:gd name="connsiteY2" fmla="*/ 78905 h 78905"/>
                    <a:gd name="connsiteX3" fmla="*/ 23349 w 71688"/>
                    <a:gd name="connsiteY3" fmla="*/ 57287 h 78905"/>
                    <a:gd name="connsiteX4" fmla="*/ 38962 w 71688"/>
                    <a:gd name="connsiteY4" fmla="*/ 65094 h 78905"/>
                    <a:gd name="connsiteX5" fmla="*/ 39863 w 71688"/>
                    <a:gd name="connsiteY5" fmla="*/ 47980 h 78905"/>
                    <a:gd name="connsiteX6" fmla="*/ 71688 w 71688"/>
                    <a:gd name="connsiteY6" fmla="*/ 15853 h 78905"/>
                    <a:gd name="connsiteX7" fmla="*/ 52473 w 71688"/>
                    <a:gd name="connsiteY7" fmla="*/ 3843 h 78905"/>
                    <a:gd name="connsiteX8" fmla="*/ 11039 w 71688"/>
                    <a:gd name="connsiteY8" fmla="*/ 11349 h 78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688" h="78905">
                      <a:moveTo>
                        <a:pt x="11039" y="11349"/>
                      </a:moveTo>
                      <a:cubicBezTo>
                        <a:pt x="230" y="18856"/>
                        <a:pt x="-1872" y="35669"/>
                        <a:pt x="1431" y="47079"/>
                      </a:cubicBezTo>
                      <a:cubicBezTo>
                        <a:pt x="5334" y="60590"/>
                        <a:pt x="17044" y="68997"/>
                        <a:pt x="28153" y="78905"/>
                      </a:cubicBezTo>
                      <a:cubicBezTo>
                        <a:pt x="26351" y="69597"/>
                        <a:pt x="19746" y="60890"/>
                        <a:pt x="23349" y="57287"/>
                      </a:cubicBezTo>
                      <a:cubicBezTo>
                        <a:pt x="25150" y="55186"/>
                        <a:pt x="32356" y="53684"/>
                        <a:pt x="38962" y="65094"/>
                      </a:cubicBezTo>
                      <a:cubicBezTo>
                        <a:pt x="39262" y="58488"/>
                        <a:pt x="35659" y="51583"/>
                        <a:pt x="39863" y="47980"/>
                      </a:cubicBezTo>
                      <a:cubicBezTo>
                        <a:pt x="48870" y="40774"/>
                        <a:pt x="71389" y="26362"/>
                        <a:pt x="71688" y="15853"/>
                      </a:cubicBezTo>
                      <a:cubicBezTo>
                        <a:pt x="66584" y="14952"/>
                        <a:pt x="61180" y="8047"/>
                        <a:pt x="52473" y="3843"/>
                      </a:cubicBezTo>
                      <a:cubicBezTo>
                        <a:pt x="41063" y="-2162"/>
                        <a:pt x="22749" y="-2162"/>
                        <a:pt x="11039" y="11349"/>
                      </a:cubicBezTo>
                      <a:close/>
                    </a:path>
                  </a:pathLst>
                </a:custGeom>
                <a:solidFill>
                  <a:srgbClr val="632404"/>
                </a:solidFill>
                <a:ln w="30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grpSp>
        </p:grpSp>
      </p:grpSp>
      <p:grpSp>
        <p:nvGrpSpPr>
          <p:cNvPr id="512" name="Graphic 2">
            <a:extLst>
              <a:ext uri="{FF2B5EF4-FFF2-40B4-BE49-F238E27FC236}">
                <a16:creationId xmlns:a16="http://schemas.microsoft.com/office/drawing/2014/main" id="{C6D840F1-C621-8A96-C2FC-4FE85C2C453D}"/>
              </a:ext>
            </a:extLst>
          </p:cNvPr>
          <p:cNvGrpSpPr/>
          <p:nvPr userDrawn="1"/>
        </p:nvGrpSpPr>
        <p:grpSpPr>
          <a:xfrm>
            <a:off x="9894529" y="4578163"/>
            <a:ext cx="659837" cy="736615"/>
            <a:chOff x="9565411" y="1161713"/>
            <a:chExt cx="595091" cy="625249"/>
          </a:xfrm>
        </p:grpSpPr>
        <p:sp>
          <p:nvSpPr>
            <p:cNvPr id="513" name="Freeform: Shape 512">
              <a:extLst>
                <a:ext uri="{FF2B5EF4-FFF2-40B4-BE49-F238E27FC236}">
                  <a16:creationId xmlns:a16="http://schemas.microsoft.com/office/drawing/2014/main" id="{9D083DA9-15B4-43F1-C4EA-86DD98F38950}"/>
                </a:ext>
              </a:extLst>
            </p:cNvPr>
            <p:cNvSpPr/>
            <p:nvPr/>
          </p:nvSpPr>
          <p:spPr>
            <a:xfrm>
              <a:off x="9565411" y="1677673"/>
              <a:ext cx="595091" cy="109290"/>
            </a:xfrm>
            <a:custGeom>
              <a:avLst/>
              <a:gdLst>
                <a:gd name="connsiteX0" fmla="*/ 595091 w 595091"/>
                <a:gd name="connsiteY0" fmla="*/ 54645 h 109290"/>
                <a:gd name="connsiteX1" fmla="*/ 297545 w 595091"/>
                <a:gd name="connsiteY1" fmla="*/ 109290 h 109290"/>
                <a:gd name="connsiteX2" fmla="*/ -1 w 595091"/>
                <a:gd name="connsiteY2" fmla="*/ 54645 h 109290"/>
                <a:gd name="connsiteX3" fmla="*/ 297545 w 595091"/>
                <a:gd name="connsiteY3" fmla="*/ 0 h 109290"/>
                <a:gd name="connsiteX4" fmla="*/ 595091 w 595091"/>
                <a:gd name="connsiteY4" fmla="*/ 54645 h 109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5091" h="109290">
                  <a:moveTo>
                    <a:pt x="595091" y="54645"/>
                  </a:moveTo>
                  <a:cubicBezTo>
                    <a:pt x="595091" y="84825"/>
                    <a:pt x="461875" y="109290"/>
                    <a:pt x="297545" y="109290"/>
                  </a:cubicBezTo>
                  <a:cubicBezTo>
                    <a:pt x="133215" y="109290"/>
                    <a:pt x="-1" y="84825"/>
                    <a:pt x="-1" y="54645"/>
                  </a:cubicBezTo>
                  <a:cubicBezTo>
                    <a:pt x="-1" y="24465"/>
                    <a:pt x="133215" y="0"/>
                    <a:pt x="297545" y="0"/>
                  </a:cubicBezTo>
                  <a:cubicBezTo>
                    <a:pt x="461875" y="0"/>
                    <a:pt x="595091" y="24465"/>
                    <a:pt x="595091" y="54645"/>
                  </a:cubicBezTo>
                  <a:close/>
                </a:path>
              </a:pathLst>
            </a:custGeom>
            <a:solidFill>
              <a:srgbClr val="4D4D4D"/>
            </a:solidFill>
            <a:ln w="30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grpSp>
          <p:nvGrpSpPr>
            <p:cNvPr id="514" name="Graphic 2">
              <a:extLst>
                <a:ext uri="{FF2B5EF4-FFF2-40B4-BE49-F238E27FC236}">
                  <a16:creationId xmlns:a16="http://schemas.microsoft.com/office/drawing/2014/main" id="{859B7BEA-A64F-46C4-CFDF-DA5718CDAC81}"/>
                </a:ext>
              </a:extLst>
            </p:cNvPr>
            <p:cNvGrpSpPr/>
            <p:nvPr/>
          </p:nvGrpSpPr>
          <p:grpSpPr>
            <a:xfrm>
              <a:off x="9770214" y="1161713"/>
              <a:ext cx="137217" cy="579836"/>
              <a:chOff x="9770214" y="1161713"/>
              <a:chExt cx="137217" cy="579836"/>
            </a:xfrm>
          </p:grpSpPr>
          <p:grpSp>
            <p:nvGrpSpPr>
              <p:cNvPr id="515" name="Graphic 2">
                <a:extLst>
                  <a:ext uri="{FF2B5EF4-FFF2-40B4-BE49-F238E27FC236}">
                    <a16:creationId xmlns:a16="http://schemas.microsoft.com/office/drawing/2014/main" id="{BFBABF1B-D49B-8F15-A78D-CB87F386E943}"/>
                  </a:ext>
                </a:extLst>
              </p:cNvPr>
              <p:cNvGrpSpPr/>
              <p:nvPr/>
            </p:nvGrpSpPr>
            <p:grpSpPr>
              <a:xfrm>
                <a:off x="9787595" y="1236909"/>
                <a:ext cx="45037" cy="226987"/>
                <a:chOff x="9787595" y="1236909"/>
                <a:chExt cx="45037" cy="226987"/>
              </a:xfrm>
            </p:grpSpPr>
            <p:sp>
              <p:nvSpPr>
                <p:cNvPr id="542" name="Freeform: Shape 541">
                  <a:extLst>
                    <a:ext uri="{FF2B5EF4-FFF2-40B4-BE49-F238E27FC236}">
                      <a16:creationId xmlns:a16="http://schemas.microsoft.com/office/drawing/2014/main" id="{3580BB1B-2F83-7CB7-727E-157C14569BD7}"/>
                    </a:ext>
                  </a:extLst>
                </p:cNvPr>
                <p:cNvSpPr/>
                <p:nvPr/>
              </p:nvSpPr>
              <p:spPr>
                <a:xfrm>
                  <a:off x="9788066" y="1403246"/>
                  <a:ext cx="24449" cy="60650"/>
                </a:xfrm>
                <a:custGeom>
                  <a:avLst/>
                  <a:gdLst>
                    <a:gd name="connsiteX0" fmla="*/ 3432 w 24449"/>
                    <a:gd name="connsiteY0" fmla="*/ 6305 h 60650"/>
                    <a:gd name="connsiteX1" fmla="*/ 2531 w 24449"/>
                    <a:gd name="connsiteY1" fmla="*/ 10208 h 60650"/>
                    <a:gd name="connsiteX2" fmla="*/ 1030 w 24449"/>
                    <a:gd name="connsiteY2" fmla="*/ 34528 h 60650"/>
                    <a:gd name="connsiteX3" fmla="*/ 11838 w 24449"/>
                    <a:gd name="connsiteY3" fmla="*/ 60650 h 60650"/>
                    <a:gd name="connsiteX4" fmla="*/ 21146 w 24449"/>
                    <a:gd name="connsiteY4" fmla="*/ 59149 h 60650"/>
                    <a:gd name="connsiteX5" fmla="*/ 24449 w 24449"/>
                    <a:gd name="connsiteY5" fmla="*/ 18916 h 60650"/>
                    <a:gd name="connsiteX6" fmla="*/ 19645 w 24449"/>
                    <a:gd name="connsiteY6" fmla="*/ 4504 h 60650"/>
                    <a:gd name="connsiteX7" fmla="*/ 15742 w 24449"/>
                    <a:gd name="connsiteY7" fmla="*/ 0 h 60650"/>
                    <a:gd name="connsiteX8" fmla="*/ 3432 w 24449"/>
                    <a:gd name="connsiteY8" fmla="*/ 6305 h 60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449" h="60650">
                      <a:moveTo>
                        <a:pt x="3432" y="6305"/>
                      </a:moveTo>
                      <a:cubicBezTo>
                        <a:pt x="3132" y="8107"/>
                        <a:pt x="2831" y="9007"/>
                        <a:pt x="2531" y="10208"/>
                      </a:cubicBezTo>
                      <a:cubicBezTo>
                        <a:pt x="-171" y="20117"/>
                        <a:pt x="-772" y="22218"/>
                        <a:pt x="1030" y="34528"/>
                      </a:cubicBezTo>
                      <a:lnTo>
                        <a:pt x="11838" y="60650"/>
                      </a:lnTo>
                      <a:lnTo>
                        <a:pt x="21146" y="59149"/>
                      </a:lnTo>
                      <a:lnTo>
                        <a:pt x="24449" y="18916"/>
                      </a:lnTo>
                      <a:cubicBezTo>
                        <a:pt x="24449" y="18916"/>
                        <a:pt x="19946" y="5404"/>
                        <a:pt x="19645" y="4504"/>
                      </a:cubicBezTo>
                      <a:cubicBezTo>
                        <a:pt x="19345" y="3603"/>
                        <a:pt x="15742" y="0"/>
                        <a:pt x="15742" y="0"/>
                      </a:cubicBezTo>
                      <a:lnTo>
                        <a:pt x="3432" y="6305"/>
                      </a:lnTo>
                      <a:close/>
                    </a:path>
                  </a:pathLst>
                </a:custGeom>
                <a:solidFill>
                  <a:srgbClr val="F0C17D"/>
                </a:solidFill>
                <a:ln w="30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sp>
              <p:nvSpPr>
                <p:cNvPr id="543" name="Freeform: Shape 542">
                  <a:extLst>
                    <a:ext uri="{FF2B5EF4-FFF2-40B4-BE49-F238E27FC236}">
                      <a16:creationId xmlns:a16="http://schemas.microsoft.com/office/drawing/2014/main" id="{A6EF2454-47F6-3513-3AA1-2E8E94F38017}"/>
                    </a:ext>
                  </a:extLst>
                </p:cNvPr>
                <p:cNvSpPr/>
                <p:nvPr/>
              </p:nvSpPr>
              <p:spPr>
                <a:xfrm>
                  <a:off x="9787595" y="1236909"/>
                  <a:ext cx="45037" cy="176545"/>
                </a:xfrm>
                <a:custGeom>
                  <a:avLst/>
                  <a:gdLst>
                    <a:gd name="connsiteX0" fmla="*/ 15312 w 45037"/>
                    <a:gd name="connsiteY0" fmla="*/ 0 h 176545"/>
                    <a:gd name="connsiteX1" fmla="*/ 1801 w 45037"/>
                    <a:gd name="connsiteY1" fmla="*/ 37231 h 176545"/>
                    <a:gd name="connsiteX2" fmla="*/ 0 w 45037"/>
                    <a:gd name="connsiteY2" fmla="*/ 176546 h 176545"/>
                    <a:gd name="connsiteX3" fmla="*/ 28823 w 45037"/>
                    <a:gd name="connsiteY3" fmla="*/ 168739 h 176545"/>
                    <a:gd name="connsiteX4" fmla="*/ 45037 w 45037"/>
                    <a:gd name="connsiteY4" fmla="*/ 19516 h 176545"/>
                    <a:gd name="connsiteX5" fmla="*/ 15312 w 45037"/>
                    <a:gd name="connsiteY5" fmla="*/ 0 h 176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037" h="176545">
                      <a:moveTo>
                        <a:pt x="15312" y="0"/>
                      </a:moveTo>
                      <a:cubicBezTo>
                        <a:pt x="6605" y="3303"/>
                        <a:pt x="2102" y="20417"/>
                        <a:pt x="1801" y="37231"/>
                      </a:cubicBezTo>
                      <a:lnTo>
                        <a:pt x="0" y="176546"/>
                      </a:lnTo>
                      <a:cubicBezTo>
                        <a:pt x="8707" y="175345"/>
                        <a:pt x="21017" y="172042"/>
                        <a:pt x="28823" y="168739"/>
                      </a:cubicBezTo>
                      <a:lnTo>
                        <a:pt x="45037" y="19516"/>
                      </a:lnTo>
                      <a:lnTo>
                        <a:pt x="15312" y="0"/>
                      </a:lnTo>
                      <a:close/>
                    </a:path>
                  </a:pathLst>
                </a:custGeom>
                <a:solidFill>
                  <a:srgbClr val="29343D"/>
                </a:solidFill>
                <a:ln w="30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grpSp>
          <p:sp>
            <p:nvSpPr>
              <p:cNvPr id="516" name="Freeform: Shape 515">
                <a:extLst>
                  <a:ext uri="{FF2B5EF4-FFF2-40B4-BE49-F238E27FC236}">
                    <a16:creationId xmlns:a16="http://schemas.microsoft.com/office/drawing/2014/main" id="{2E9B217A-8AD0-6DBA-3BE4-D539DABDE8A4}"/>
                  </a:ext>
                </a:extLst>
              </p:cNvPr>
              <p:cNvSpPr/>
              <p:nvPr/>
            </p:nvSpPr>
            <p:spPr>
              <a:xfrm>
                <a:off x="9782354" y="1656055"/>
                <a:ext cx="71895" cy="55503"/>
              </a:xfrm>
              <a:custGeom>
                <a:avLst/>
                <a:gdLst>
                  <a:gd name="connsiteX0" fmla="*/ 40670 w 71895"/>
                  <a:gd name="connsiteY0" fmla="*/ 6005 h 55503"/>
                  <a:gd name="connsiteX1" fmla="*/ 26858 w 71895"/>
                  <a:gd name="connsiteY1" fmla="*/ 22819 h 55503"/>
                  <a:gd name="connsiteX2" fmla="*/ 13046 w 71895"/>
                  <a:gd name="connsiteY2" fmla="*/ 35729 h 55503"/>
                  <a:gd name="connsiteX3" fmla="*/ 737 w 71895"/>
                  <a:gd name="connsiteY3" fmla="*/ 44437 h 55503"/>
                  <a:gd name="connsiteX4" fmla="*/ 4340 w 71895"/>
                  <a:gd name="connsiteY4" fmla="*/ 53144 h 55503"/>
                  <a:gd name="connsiteX5" fmla="*/ 24456 w 71895"/>
                  <a:gd name="connsiteY5" fmla="*/ 54645 h 55503"/>
                  <a:gd name="connsiteX6" fmla="*/ 58084 w 71895"/>
                  <a:gd name="connsiteY6" fmla="*/ 35729 h 55503"/>
                  <a:gd name="connsiteX7" fmla="*/ 58985 w 71895"/>
                  <a:gd name="connsiteY7" fmla="*/ 37831 h 55503"/>
                  <a:gd name="connsiteX8" fmla="*/ 70394 w 71895"/>
                  <a:gd name="connsiteY8" fmla="*/ 28824 h 55503"/>
                  <a:gd name="connsiteX9" fmla="*/ 71895 w 71895"/>
                  <a:gd name="connsiteY9" fmla="*/ 18615 h 55503"/>
                  <a:gd name="connsiteX10" fmla="*/ 66491 w 71895"/>
                  <a:gd name="connsiteY10" fmla="*/ 0 h 55503"/>
                  <a:gd name="connsiteX11" fmla="*/ 55382 w 71895"/>
                  <a:gd name="connsiteY11" fmla="*/ 3603 h 55503"/>
                  <a:gd name="connsiteX12" fmla="*/ 40670 w 71895"/>
                  <a:gd name="connsiteY12" fmla="*/ 6005 h 55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895" h="55503">
                    <a:moveTo>
                      <a:pt x="40670" y="6005"/>
                    </a:moveTo>
                    <a:cubicBezTo>
                      <a:pt x="35866" y="12310"/>
                      <a:pt x="31962" y="17715"/>
                      <a:pt x="26858" y="22819"/>
                    </a:cubicBezTo>
                    <a:cubicBezTo>
                      <a:pt x="22955" y="27022"/>
                      <a:pt x="17851" y="31226"/>
                      <a:pt x="13046" y="35729"/>
                    </a:cubicBezTo>
                    <a:cubicBezTo>
                      <a:pt x="9444" y="39332"/>
                      <a:pt x="2838" y="40533"/>
                      <a:pt x="737" y="44437"/>
                    </a:cubicBezTo>
                    <a:cubicBezTo>
                      <a:pt x="-764" y="47139"/>
                      <a:pt x="-164" y="50442"/>
                      <a:pt x="4340" y="53144"/>
                    </a:cubicBezTo>
                    <a:cubicBezTo>
                      <a:pt x="9144" y="56146"/>
                      <a:pt x="18151" y="55846"/>
                      <a:pt x="24456" y="54645"/>
                    </a:cubicBezTo>
                    <a:cubicBezTo>
                      <a:pt x="37667" y="52543"/>
                      <a:pt x="47876" y="43836"/>
                      <a:pt x="58084" y="35729"/>
                    </a:cubicBezTo>
                    <a:lnTo>
                      <a:pt x="58985" y="37831"/>
                    </a:lnTo>
                    <a:cubicBezTo>
                      <a:pt x="65590" y="35129"/>
                      <a:pt x="68293" y="33328"/>
                      <a:pt x="70394" y="28824"/>
                    </a:cubicBezTo>
                    <a:lnTo>
                      <a:pt x="71895" y="18615"/>
                    </a:lnTo>
                    <a:cubicBezTo>
                      <a:pt x="71895" y="9308"/>
                      <a:pt x="70394" y="8407"/>
                      <a:pt x="66491" y="0"/>
                    </a:cubicBezTo>
                    <a:lnTo>
                      <a:pt x="55382" y="3603"/>
                    </a:lnTo>
                    <a:lnTo>
                      <a:pt x="40670" y="6005"/>
                    </a:lnTo>
                    <a:close/>
                  </a:path>
                </a:pathLst>
              </a:custGeom>
              <a:solidFill>
                <a:srgbClr val="151717"/>
              </a:solidFill>
              <a:ln w="30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sp>
            <p:nvSpPr>
              <p:cNvPr id="517" name="Freeform: Shape 516">
                <a:extLst>
                  <a:ext uri="{FF2B5EF4-FFF2-40B4-BE49-F238E27FC236}">
                    <a16:creationId xmlns:a16="http://schemas.microsoft.com/office/drawing/2014/main" id="{E54F9519-8B06-AAAA-C4F4-8C1764CB8FE9}"/>
                  </a:ext>
                </a:extLst>
              </p:cNvPr>
              <p:cNvSpPr/>
              <p:nvPr/>
            </p:nvSpPr>
            <p:spPr>
              <a:xfrm>
                <a:off x="9796281" y="1409551"/>
                <a:ext cx="55878" cy="270824"/>
              </a:xfrm>
              <a:custGeom>
                <a:avLst/>
                <a:gdLst>
                  <a:gd name="connsiteX0" fmla="*/ 3924 w 55878"/>
                  <a:gd name="connsiteY0" fmla="*/ 0 h 270824"/>
                  <a:gd name="connsiteX1" fmla="*/ 21 w 55878"/>
                  <a:gd name="connsiteY1" fmla="*/ 40233 h 270824"/>
                  <a:gd name="connsiteX2" fmla="*/ 9028 w 55878"/>
                  <a:gd name="connsiteY2" fmla="*/ 161834 h 270824"/>
                  <a:gd name="connsiteX3" fmla="*/ 13532 w 55878"/>
                  <a:gd name="connsiteY3" fmla="*/ 268121 h 270824"/>
                  <a:gd name="connsiteX4" fmla="*/ 14433 w 55878"/>
                  <a:gd name="connsiteY4" fmla="*/ 270223 h 270824"/>
                  <a:gd name="connsiteX5" fmla="*/ 41155 w 55878"/>
                  <a:gd name="connsiteY5" fmla="*/ 262417 h 270824"/>
                  <a:gd name="connsiteX6" fmla="*/ 55867 w 55878"/>
                  <a:gd name="connsiteY6" fmla="*/ 248305 h 270824"/>
                  <a:gd name="connsiteX7" fmla="*/ 51364 w 55878"/>
                  <a:gd name="connsiteY7" fmla="*/ 59749 h 270824"/>
                  <a:gd name="connsiteX8" fmla="*/ 48661 w 55878"/>
                  <a:gd name="connsiteY8" fmla="*/ 12010 h 270824"/>
                  <a:gd name="connsiteX9" fmla="*/ 29145 w 55878"/>
                  <a:gd name="connsiteY9" fmla="*/ 6605 h 270824"/>
                  <a:gd name="connsiteX10" fmla="*/ 3924 w 55878"/>
                  <a:gd name="connsiteY10" fmla="*/ 0 h 270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878" h="270824">
                    <a:moveTo>
                      <a:pt x="3924" y="0"/>
                    </a:moveTo>
                    <a:cubicBezTo>
                      <a:pt x="2724" y="13511"/>
                      <a:pt x="-279" y="26722"/>
                      <a:pt x="21" y="40233"/>
                    </a:cubicBezTo>
                    <a:cubicBezTo>
                      <a:pt x="1222" y="80767"/>
                      <a:pt x="7527" y="121300"/>
                      <a:pt x="9028" y="161834"/>
                    </a:cubicBezTo>
                    <a:lnTo>
                      <a:pt x="13532" y="268121"/>
                    </a:lnTo>
                    <a:cubicBezTo>
                      <a:pt x="13532" y="269022"/>
                      <a:pt x="13833" y="269623"/>
                      <a:pt x="14433" y="270223"/>
                    </a:cubicBezTo>
                    <a:cubicBezTo>
                      <a:pt x="18036" y="272325"/>
                      <a:pt x="30046" y="268722"/>
                      <a:pt x="41155" y="262417"/>
                    </a:cubicBezTo>
                    <a:cubicBezTo>
                      <a:pt x="50463" y="257012"/>
                      <a:pt x="56167" y="251307"/>
                      <a:pt x="55867" y="248305"/>
                    </a:cubicBezTo>
                    <a:lnTo>
                      <a:pt x="51364" y="59749"/>
                    </a:lnTo>
                    <a:lnTo>
                      <a:pt x="48661" y="12010"/>
                    </a:lnTo>
                    <a:lnTo>
                      <a:pt x="29145" y="6605"/>
                    </a:lnTo>
                    <a:lnTo>
                      <a:pt x="3924" y="0"/>
                    </a:lnTo>
                    <a:close/>
                  </a:path>
                </a:pathLst>
              </a:custGeom>
              <a:solidFill>
                <a:srgbClr val="29343D"/>
              </a:solidFill>
              <a:ln w="30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sp>
            <p:nvSpPr>
              <p:cNvPr id="518" name="Freeform: Shape 517">
                <a:extLst>
                  <a:ext uri="{FF2B5EF4-FFF2-40B4-BE49-F238E27FC236}">
                    <a16:creationId xmlns:a16="http://schemas.microsoft.com/office/drawing/2014/main" id="{994FBEAA-4363-EA1E-DD7B-C7A96E81FE56}"/>
                  </a:ext>
                </a:extLst>
              </p:cNvPr>
              <p:cNvSpPr/>
              <p:nvPr/>
            </p:nvSpPr>
            <p:spPr>
              <a:xfrm>
                <a:off x="9800352" y="1233689"/>
                <a:ext cx="105472" cy="63227"/>
              </a:xfrm>
              <a:custGeom>
                <a:avLst/>
                <a:gdLst>
                  <a:gd name="connsiteX0" fmla="*/ 62604 w 105472"/>
                  <a:gd name="connsiteY0" fmla="*/ 13428 h 63227"/>
                  <a:gd name="connsiteX1" fmla="*/ 103438 w 105472"/>
                  <a:gd name="connsiteY1" fmla="*/ 61768 h 63227"/>
                  <a:gd name="connsiteX2" fmla="*/ 36783 w 105472"/>
                  <a:gd name="connsiteY2" fmla="*/ 42252 h 63227"/>
                  <a:gd name="connsiteX3" fmla="*/ 2555 w 105472"/>
                  <a:gd name="connsiteY3" fmla="*/ 3520 h 63227"/>
                  <a:gd name="connsiteX4" fmla="*/ 62604 w 105472"/>
                  <a:gd name="connsiteY4" fmla="*/ 13428 h 632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472" h="63227">
                    <a:moveTo>
                      <a:pt x="62604" y="13428"/>
                    </a:moveTo>
                    <a:cubicBezTo>
                      <a:pt x="90228" y="29341"/>
                      <a:pt x="112446" y="56664"/>
                      <a:pt x="103438" y="61768"/>
                    </a:cubicBezTo>
                    <a:cubicBezTo>
                      <a:pt x="94431" y="66872"/>
                      <a:pt x="64707" y="58165"/>
                      <a:pt x="36783" y="42252"/>
                    </a:cubicBezTo>
                    <a:cubicBezTo>
                      <a:pt x="9161" y="26339"/>
                      <a:pt x="-6453" y="8925"/>
                      <a:pt x="2555" y="3520"/>
                    </a:cubicBezTo>
                    <a:cubicBezTo>
                      <a:pt x="11863" y="-1884"/>
                      <a:pt x="34982" y="-2785"/>
                      <a:pt x="62604" y="13428"/>
                    </a:cubicBezTo>
                    <a:close/>
                  </a:path>
                </a:pathLst>
              </a:custGeom>
              <a:solidFill>
                <a:srgbClr val="44515C"/>
              </a:solidFill>
              <a:ln w="30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sp>
            <p:nvSpPr>
              <p:cNvPr id="519" name="Freeform: Shape 518">
                <a:extLst>
                  <a:ext uri="{FF2B5EF4-FFF2-40B4-BE49-F238E27FC236}">
                    <a16:creationId xmlns:a16="http://schemas.microsoft.com/office/drawing/2014/main" id="{DAB4E7D5-F0E5-1A9E-833E-B14988FE0C55}"/>
                  </a:ext>
                </a:extLst>
              </p:cNvPr>
              <p:cNvSpPr/>
              <p:nvPr/>
            </p:nvSpPr>
            <p:spPr>
              <a:xfrm>
                <a:off x="9825426" y="1221896"/>
                <a:ext cx="33027" cy="37831"/>
              </a:xfrm>
              <a:custGeom>
                <a:avLst/>
                <a:gdLst>
                  <a:gd name="connsiteX0" fmla="*/ 32727 w 33027"/>
                  <a:gd name="connsiteY0" fmla="*/ 0 h 37831"/>
                  <a:gd name="connsiteX1" fmla="*/ 33027 w 33027"/>
                  <a:gd name="connsiteY1" fmla="*/ 29725 h 37831"/>
                  <a:gd name="connsiteX2" fmla="*/ 13211 w 33027"/>
                  <a:gd name="connsiteY2" fmla="*/ 37831 h 37831"/>
                  <a:gd name="connsiteX3" fmla="*/ 10509 w 33027"/>
                  <a:gd name="connsiteY3" fmla="*/ 37231 h 37831"/>
                  <a:gd name="connsiteX4" fmla="*/ 1802 w 33027"/>
                  <a:gd name="connsiteY4" fmla="*/ 35729 h 37831"/>
                  <a:gd name="connsiteX5" fmla="*/ 0 w 33027"/>
                  <a:gd name="connsiteY5" fmla="*/ 13211 h 37831"/>
                  <a:gd name="connsiteX6" fmla="*/ 32727 w 33027"/>
                  <a:gd name="connsiteY6" fmla="*/ 0 h 3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27" h="37831">
                    <a:moveTo>
                      <a:pt x="32727" y="0"/>
                    </a:moveTo>
                    <a:cubicBezTo>
                      <a:pt x="31226" y="11710"/>
                      <a:pt x="31526" y="18015"/>
                      <a:pt x="33027" y="29725"/>
                    </a:cubicBezTo>
                    <a:lnTo>
                      <a:pt x="13211" y="37831"/>
                    </a:lnTo>
                    <a:lnTo>
                      <a:pt x="10509" y="37231"/>
                    </a:lnTo>
                    <a:lnTo>
                      <a:pt x="1802" y="35729"/>
                    </a:lnTo>
                    <a:cubicBezTo>
                      <a:pt x="1201" y="28223"/>
                      <a:pt x="901" y="20717"/>
                      <a:pt x="0" y="13211"/>
                    </a:cubicBezTo>
                    <a:lnTo>
                      <a:pt x="32727" y="0"/>
                    </a:lnTo>
                    <a:close/>
                  </a:path>
                </a:pathLst>
              </a:custGeom>
              <a:solidFill>
                <a:srgbClr val="F0C17D"/>
              </a:solidFill>
              <a:ln w="30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sp>
            <p:nvSpPr>
              <p:cNvPr id="520" name="Freeform: Shape 519">
                <a:extLst>
                  <a:ext uri="{FF2B5EF4-FFF2-40B4-BE49-F238E27FC236}">
                    <a16:creationId xmlns:a16="http://schemas.microsoft.com/office/drawing/2014/main" id="{1579EAF7-127B-04C9-C4DC-BE020DA74FBF}"/>
                  </a:ext>
                </a:extLst>
              </p:cNvPr>
              <p:cNvSpPr/>
              <p:nvPr/>
            </p:nvSpPr>
            <p:spPr>
              <a:xfrm>
                <a:off x="9835188" y="1688482"/>
                <a:ext cx="72242" cy="53068"/>
              </a:xfrm>
              <a:custGeom>
                <a:avLst/>
                <a:gdLst>
                  <a:gd name="connsiteX0" fmla="*/ 41280 w 72242"/>
                  <a:gd name="connsiteY0" fmla="*/ 4203 h 53068"/>
                  <a:gd name="connsiteX1" fmla="*/ 27168 w 72242"/>
                  <a:gd name="connsiteY1" fmla="*/ 20717 h 53068"/>
                  <a:gd name="connsiteX2" fmla="*/ 13057 w 72242"/>
                  <a:gd name="connsiteY2" fmla="*/ 33327 h 53068"/>
                  <a:gd name="connsiteX3" fmla="*/ 746 w 72242"/>
                  <a:gd name="connsiteY3" fmla="*/ 41734 h 53068"/>
                  <a:gd name="connsiteX4" fmla="*/ 4049 w 72242"/>
                  <a:gd name="connsiteY4" fmla="*/ 50442 h 53068"/>
                  <a:gd name="connsiteX5" fmla="*/ 24166 w 72242"/>
                  <a:gd name="connsiteY5" fmla="*/ 52543 h 53068"/>
                  <a:gd name="connsiteX6" fmla="*/ 58394 w 72242"/>
                  <a:gd name="connsiteY6" fmla="*/ 34528 h 53068"/>
                  <a:gd name="connsiteX7" fmla="*/ 58694 w 72242"/>
                  <a:gd name="connsiteY7" fmla="*/ 36330 h 53068"/>
                  <a:gd name="connsiteX8" fmla="*/ 70704 w 72242"/>
                  <a:gd name="connsiteY8" fmla="*/ 29124 h 53068"/>
                  <a:gd name="connsiteX9" fmla="*/ 72205 w 72242"/>
                  <a:gd name="connsiteY9" fmla="*/ 18615 h 53068"/>
                  <a:gd name="connsiteX10" fmla="*/ 67402 w 72242"/>
                  <a:gd name="connsiteY10" fmla="*/ 0 h 53068"/>
                  <a:gd name="connsiteX11" fmla="*/ 56292 w 72242"/>
                  <a:gd name="connsiteY11" fmla="*/ 2402 h 53068"/>
                  <a:gd name="connsiteX12" fmla="*/ 41280 w 72242"/>
                  <a:gd name="connsiteY12" fmla="*/ 4203 h 53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242" h="53068">
                    <a:moveTo>
                      <a:pt x="41280" y="4203"/>
                    </a:moveTo>
                    <a:cubicBezTo>
                      <a:pt x="36176" y="10509"/>
                      <a:pt x="32272" y="15613"/>
                      <a:pt x="27168" y="20717"/>
                    </a:cubicBezTo>
                    <a:cubicBezTo>
                      <a:pt x="22965" y="24921"/>
                      <a:pt x="17861" y="28824"/>
                      <a:pt x="13057" y="33327"/>
                    </a:cubicBezTo>
                    <a:cubicBezTo>
                      <a:pt x="9454" y="36630"/>
                      <a:pt x="2849" y="37831"/>
                      <a:pt x="746" y="41734"/>
                    </a:cubicBezTo>
                    <a:cubicBezTo>
                      <a:pt x="-755" y="44437"/>
                      <a:pt x="-154" y="47739"/>
                      <a:pt x="4049" y="50442"/>
                    </a:cubicBezTo>
                    <a:cubicBezTo>
                      <a:pt x="8853" y="53444"/>
                      <a:pt x="17861" y="53444"/>
                      <a:pt x="24166" y="52543"/>
                    </a:cubicBezTo>
                    <a:cubicBezTo>
                      <a:pt x="37377" y="50742"/>
                      <a:pt x="47585" y="42335"/>
                      <a:pt x="58394" y="34528"/>
                    </a:cubicBezTo>
                    <a:cubicBezTo>
                      <a:pt x="58694" y="35429"/>
                      <a:pt x="58694" y="35429"/>
                      <a:pt x="58694" y="36330"/>
                    </a:cubicBezTo>
                    <a:cubicBezTo>
                      <a:pt x="63198" y="35129"/>
                      <a:pt x="69203" y="33027"/>
                      <a:pt x="70704" y="29124"/>
                    </a:cubicBezTo>
                    <a:lnTo>
                      <a:pt x="72205" y="18615"/>
                    </a:lnTo>
                    <a:cubicBezTo>
                      <a:pt x="72506" y="9308"/>
                      <a:pt x="71005" y="8407"/>
                      <a:pt x="67402" y="0"/>
                    </a:cubicBezTo>
                    <a:lnTo>
                      <a:pt x="56292" y="2402"/>
                    </a:lnTo>
                    <a:lnTo>
                      <a:pt x="41280" y="4203"/>
                    </a:lnTo>
                    <a:close/>
                  </a:path>
                </a:pathLst>
              </a:custGeom>
              <a:solidFill>
                <a:srgbClr val="151717"/>
              </a:solidFill>
              <a:ln w="30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sp>
            <p:nvSpPr>
              <p:cNvPr id="521" name="Freeform: Shape 520">
                <a:extLst>
                  <a:ext uri="{FF2B5EF4-FFF2-40B4-BE49-F238E27FC236}">
                    <a16:creationId xmlns:a16="http://schemas.microsoft.com/office/drawing/2014/main" id="{7D09565A-12F7-5A02-E3F5-64E40945DBD0}"/>
                  </a:ext>
                </a:extLst>
              </p:cNvPr>
              <p:cNvSpPr/>
              <p:nvPr/>
            </p:nvSpPr>
            <p:spPr>
              <a:xfrm>
                <a:off x="9829329" y="1412554"/>
                <a:ext cx="76191" cy="297357"/>
              </a:xfrm>
              <a:custGeom>
                <a:avLst/>
                <a:gdLst>
                  <a:gd name="connsiteX0" fmla="*/ 63052 w 76191"/>
                  <a:gd name="connsiteY0" fmla="*/ 27923 h 297357"/>
                  <a:gd name="connsiteX1" fmla="*/ 75963 w 76191"/>
                  <a:gd name="connsiteY1" fmla="*/ 274126 h 297357"/>
                  <a:gd name="connsiteX2" fmla="*/ 61551 w 76191"/>
                  <a:gd name="connsiteY2" fmla="*/ 288838 h 297357"/>
                  <a:gd name="connsiteX3" fmla="*/ 39333 w 76191"/>
                  <a:gd name="connsiteY3" fmla="*/ 297245 h 297357"/>
                  <a:gd name="connsiteX4" fmla="*/ 33628 w 76191"/>
                  <a:gd name="connsiteY4" fmla="*/ 296345 h 297357"/>
                  <a:gd name="connsiteX5" fmla="*/ 0 w 76191"/>
                  <a:gd name="connsiteY5" fmla="*/ 0 h 297357"/>
                  <a:gd name="connsiteX6" fmla="*/ 63052 w 76191"/>
                  <a:gd name="connsiteY6" fmla="*/ 27923 h 297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191" h="297357">
                    <a:moveTo>
                      <a:pt x="63052" y="27923"/>
                    </a:moveTo>
                    <a:cubicBezTo>
                      <a:pt x="68757" y="119799"/>
                      <a:pt x="72360" y="186454"/>
                      <a:pt x="75963" y="274126"/>
                    </a:cubicBezTo>
                    <a:cubicBezTo>
                      <a:pt x="77464" y="276828"/>
                      <a:pt x="71459" y="283134"/>
                      <a:pt x="61551" y="288838"/>
                    </a:cubicBezTo>
                    <a:cubicBezTo>
                      <a:pt x="53444" y="293642"/>
                      <a:pt x="44737" y="296645"/>
                      <a:pt x="39333" y="297245"/>
                    </a:cubicBezTo>
                    <a:cubicBezTo>
                      <a:pt x="35730" y="297546"/>
                      <a:pt x="34829" y="297245"/>
                      <a:pt x="33628" y="296345"/>
                    </a:cubicBezTo>
                    <a:cubicBezTo>
                      <a:pt x="27022" y="194561"/>
                      <a:pt x="6906" y="101784"/>
                      <a:pt x="0" y="0"/>
                    </a:cubicBezTo>
                    <a:lnTo>
                      <a:pt x="63052" y="27923"/>
                    </a:lnTo>
                    <a:close/>
                  </a:path>
                </a:pathLst>
              </a:custGeom>
              <a:solidFill>
                <a:srgbClr val="333D45"/>
              </a:solidFill>
              <a:ln w="30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sp>
            <p:nvSpPr>
              <p:cNvPr id="522" name="Freeform: Shape 521">
                <a:extLst>
                  <a:ext uri="{FF2B5EF4-FFF2-40B4-BE49-F238E27FC236}">
                    <a16:creationId xmlns:a16="http://schemas.microsoft.com/office/drawing/2014/main" id="{3D7BAD2E-9702-0F29-B63D-C7D85B30F6F8}"/>
                  </a:ext>
                </a:extLst>
              </p:cNvPr>
              <p:cNvSpPr/>
              <p:nvPr/>
            </p:nvSpPr>
            <p:spPr>
              <a:xfrm>
                <a:off x="9800506" y="1243815"/>
                <a:ext cx="69356" cy="189156"/>
              </a:xfrm>
              <a:custGeom>
                <a:avLst/>
                <a:gdLst>
                  <a:gd name="connsiteX0" fmla="*/ 25521 w 69356"/>
                  <a:gd name="connsiteY0" fmla="*/ 0 h 189156"/>
                  <a:gd name="connsiteX1" fmla="*/ 3603 w 69356"/>
                  <a:gd name="connsiteY1" fmla="*/ 76863 h 189156"/>
                  <a:gd name="connsiteX2" fmla="*/ 0 w 69356"/>
                  <a:gd name="connsiteY2" fmla="*/ 162434 h 189156"/>
                  <a:gd name="connsiteX3" fmla="*/ 69357 w 69356"/>
                  <a:gd name="connsiteY3" fmla="*/ 189156 h 189156"/>
                  <a:gd name="connsiteX4" fmla="*/ 63052 w 69356"/>
                  <a:gd name="connsiteY4" fmla="*/ 9608 h 189156"/>
                  <a:gd name="connsiteX5" fmla="*/ 59448 w 69356"/>
                  <a:gd name="connsiteY5" fmla="*/ 4504 h 189156"/>
                  <a:gd name="connsiteX6" fmla="*/ 35729 w 69356"/>
                  <a:gd name="connsiteY6" fmla="*/ 15913 h 189156"/>
                  <a:gd name="connsiteX7" fmla="*/ 30925 w 69356"/>
                  <a:gd name="connsiteY7" fmla="*/ 11409 h 189156"/>
                  <a:gd name="connsiteX8" fmla="*/ 25521 w 69356"/>
                  <a:gd name="connsiteY8" fmla="*/ 0 h 189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356" h="189156">
                    <a:moveTo>
                      <a:pt x="25521" y="0"/>
                    </a:moveTo>
                    <a:cubicBezTo>
                      <a:pt x="9608" y="12010"/>
                      <a:pt x="7506" y="56747"/>
                      <a:pt x="3603" y="76863"/>
                    </a:cubicBezTo>
                    <a:lnTo>
                      <a:pt x="0" y="162434"/>
                    </a:lnTo>
                    <a:cubicBezTo>
                      <a:pt x="18015" y="181950"/>
                      <a:pt x="46238" y="188556"/>
                      <a:pt x="69357" y="189156"/>
                    </a:cubicBezTo>
                    <a:lnTo>
                      <a:pt x="63052" y="9608"/>
                    </a:lnTo>
                    <a:lnTo>
                      <a:pt x="59448" y="4504"/>
                    </a:lnTo>
                    <a:lnTo>
                      <a:pt x="35729" y="15913"/>
                    </a:lnTo>
                    <a:lnTo>
                      <a:pt x="30925" y="11409"/>
                    </a:lnTo>
                    <a:lnTo>
                      <a:pt x="25521" y="0"/>
                    </a:lnTo>
                    <a:close/>
                  </a:path>
                </a:pathLst>
              </a:custGeom>
              <a:solidFill>
                <a:srgbClr val="139EAB"/>
              </a:solidFill>
              <a:ln w="30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sp>
            <p:nvSpPr>
              <p:cNvPr id="523" name="Freeform: Shape 522">
                <a:extLst>
                  <a:ext uri="{FF2B5EF4-FFF2-40B4-BE49-F238E27FC236}">
                    <a16:creationId xmlns:a16="http://schemas.microsoft.com/office/drawing/2014/main" id="{0C64E8D5-7876-9C5C-7DEB-C4136CEADBC9}"/>
                  </a:ext>
                </a:extLst>
              </p:cNvPr>
              <p:cNvSpPr/>
              <p:nvPr/>
            </p:nvSpPr>
            <p:spPr>
              <a:xfrm>
                <a:off x="9790463" y="1235899"/>
                <a:ext cx="34962" cy="229798"/>
              </a:xfrm>
              <a:custGeom>
                <a:avLst/>
                <a:gdLst>
                  <a:gd name="connsiteX0" fmla="*/ 34962 w 34962"/>
                  <a:gd name="connsiteY0" fmla="*/ 7915 h 229798"/>
                  <a:gd name="connsiteX1" fmla="*/ 10642 w 34962"/>
                  <a:gd name="connsiteY1" fmla="*/ 2211 h 229798"/>
                  <a:gd name="connsiteX2" fmla="*/ 5838 w 34962"/>
                  <a:gd name="connsiteY2" fmla="*/ 140325 h 229798"/>
                  <a:gd name="connsiteX3" fmla="*/ 4037 w 34962"/>
                  <a:gd name="connsiteY3" fmla="*/ 203377 h 229798"/>
                  <a:gd name="connsiteX4" fmla="*/ 26556 w 34962"/>
                  <a:gd name="connsiteY4" fmla="*/ 229798 h 229798"/>
                  <a:gd name="connsiteX5" fmla="*/ 31660 w 34962"/>
                  <a:gd name="connsiteY5" fmla="*/ 133419 h 229798"/>
                  <a:gd name="connsiteX6" fmla="*/ 34962 w 34962"/>
                  <a:gd name="connsiteY6" fmla="*/ 7915 h 2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962" h="229798">
                    <a:moveTo>
                      <a:pt x="34962" y="7915"/>
                    </a:moveTo>
                    <a:cubicBezTo>
                      <a:pt x="27156" y="1610"/>
                      <a:pt x="16047" y="-2894"/>
                      <a:pt x="10642" y="2211"/>
                    </a:cubicBezTo>
                    <a:cubicBezTo>
                      <a:pt x="-9474" y="21727"/>
                      <a:pt x="4937" y="115404"/>
                      <a:pt x="5838" y="140325"/>
                    </a:cubicBezTo>
                    <a:cubicBezTo>
                      <a:pt x="6739" y="162543"/>
                      <a:pt x="5538" y="178456"/>
                      <a:pt x="4037" y="203377"/>
                    </a:cubicBezTo>
                    <a:cubicBezTo>
                      <a:pt x="4337" y="207280"/>
                      <a:pt x="5538" y="221391"/>
                      <a:pt x="26556" y="229798"/>
                    </a:cubicBezTo>
                    <a:cubicBezTo>
                      <a:pt x="30458" y="193468"/>
                      <a:pt x="34362" y="161942"/>
                      <a:pt x="31660" y="133419"/>
                    </a:cubicBezTo>
                    <a:cubicBezTo>
                      <a:pt x="28357" y="96188"/>
                      <a:pt x="20851" y="38841"/>
                      <a:pt x="34962" y="7915"/>
                    </a:cubicBezTo>
                    <a:close/>
                  </a:path>
                </a:pathLst>
              </a:custGeom>
              <a:solidFill>
                <a:srgbClr val="44515C"/>
              </a:solidFill>
              <a:ln w="30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sp>
            <p:nvSpPr>
              <p:cNvPr id="524" name="Freeform: Shape 523">
                <a:extLst>
                  <a:ext uri="{FF2B5EF4-FFF2-40B4-BE49-F238E27FC236}">
                    <a16:creationId xmlns:a16="http://schemas.microsoft.com/office/drawing/2014/main" id="{5D09016E-A57E-9C62-BC0A-A7729C1D2F19}"/>
                  </a:ext>
                </a:extLst>
              </p:cNvPr>
              <p:cNvSpPr/>
              <p:nvPr/>
            </p:nvSpPr>
            <p:spPr>
              <a:xfrm>
                <a:off x="9828181" y="1253122"/>
                <a:ext cx="78578" cy="234470"/>
              </a:xfrm>
              <a:custGeom>
                <a:avLst/>
                <a:gdLst>
                  <a:gd name="connsiteX0" fmla="*/ 71406 w 78578"/>
                  <a:gd name="connsiteY0" fmla="*/ 226687 h 234470"/>
                  <a:gd name="connsiteX1" fmla="*/ 5051 w 78578"/>
                  <a:gd name="connsiteY1" fmla="*/ 221583 h 234470"/>
                  <a:gd name="connsiteX2" fmla="*/ 10155 w 78578"/>
                  <a:gd name="connsiteY2" fmla="*/ 53744 h 234470"/>
                  <a:gd name="connsiteX3" fmla="*/ 32073 w 78578"/>
                  <a:gd name="connsiteY3" fmla="*/ 6605 h 234470"/>
                  <a:gd name="connsiteX4" fmla="*/ 34775 w 78578"/>
                  <a:gd name="connsiteY4" fmla="*/ 0 h 234470"/>
                  <a:gd name="connsiteX5" fmla="*/ 72306 w 78578"/>
                  <a:gd name="connsiteY5" fmla="*/ 27323 h 234470"/>
                  <a:gd name="connsiteX6" fmla="*/ 70505 w 78578"/>
                  <a:gd name="connsiteY6" fmla="*/ 140516 h 234470"/>
                  <a:gd name="connsiteX7" fmla="*/ 71406 w 78578"/>
                  <a:gd name="connsiteY7" fmla="*/ 226687 h 234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578" h="234470">
                    <a:moveTo>
                      <a:pt x="71406" y="226687"/>
                    </a:moveTo>
                    <a:cubicBezTo>
                      <a:pt x="65100" y="237796"/>
                      <a:pt x="26669" y="237796"/>
                      <a:pt x="5051" y="221583"/>
                    </a:cubicBezTo>
                    <a:cubicBezTo>
                      <a:pt x="-2756" y="184352"/>
                      <a:pt x="-1855" y="92176"/>
                      <a:pt x="10155" y="53744"/>
                    </a:cubicBezTo>
                    <a:cubicBezTo>
                      <a:pt x="16160" y="34829"/>
                      <a:pt x="19463" y="24921"/>
                      <a:pt x="32073" y="6605"/>
                    </a:cubicBezTo>
                    <a:lnTo>
                      <a:pt x="34775" y="0"/>
                    </a:lnTo>
                    <a:cubicBezTo>
                      <a:pt x="36877" y="601"/>
                      <a:pt x="62999" y="13211"/>
                      <a:pt x="72306" y="27323"/>
                    </a:cubicBezTo>
                    <a:cubicBezTo>
                      <a:pt x="86118" y="48340"/>
                      <a:pt x="73207" y="95179"/>
                      <a:pt x="70505" y="140516"/>
                    </a:cubicBezTo>
                    <a:cubicBezTo>
                      <a:pt x="68103" y="190657"/>
                      <a:pt x="69604" y="205069"/>
                      <a:pt x="71406" y="226687"/>
                    </a:cubicBezTo>
                    <a:close/>
                  </a:path>
                </a:pathLst>
              </a:custGeom>
              <a:solidFill>
                <a:srgbClr val="44515C"/>
              </a:solidFill>
              <a:ln w="30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sp>
            <p:nvSpPr>
              <p:cNvPr id="525" name="Freeform: Shape 524">
                <a:extLst>
                  <a:ext uri="{FF2B5EF4-FFF2-40B4-BE49-F238E27FC236}">
                    <a16:creationId xmlns:a16="http://schemas.microsoft.com/office/drawing/2014/main" id="{0BE7ED04-F680-10D8-3CA0-1B165F872944}"/>
                  </a:ext>
                </a:extLst>
              </p:cNvPr>
              <p:cNvSpPr/>
              <p:nvPr/>
            </p:nvSpPr>
            <p:spPr>
              <a:xfrm>
                <a:off x="9829816" y="1245916"/>
                <a:ext cx="42448" cy="121600"/>
              </a:xfrm>
              <a:custGeom>
                <a:avLst/>
                <a:gdLst>
                  <a:gd name="connsiteX0" fmla="*/ 32241 w 42448"/>
                  <a:gd name="connsiteY0" fmla="*/ 6605 h 121600"/>
                  <a:gd name="connsiteX1" fmla="*/ 114 w 42448"/>
                  <a:gd name="connsiteY1" fmla="*/ 121600 h 121600"/>
                  <a:gd name="connsiteX2" fmla="*/ 26236 w 42448"/>
                  <a:gd name="connsiteY2" fmla="*/ 64853 h 121600"/>
                  <a:gd name="connsiteX3" fmla="*/ 18129 w 42448"/>
                  <a:gd name="connsiteY3" fmla="*/ 51342 h 121600"/>
                  <a:gd name="connsiteX4" fmla="*/ 31340 w 42448"/>
                  <a:gd name="connsiteY4" fmla="*/ 49541 h 121600"/>
                  <a:gd name="connsiteX5" fmla="*/ 42449 w 42448"/>
                  <a:gd name="connsiteY5" fmla="*/ 14112 h 121600"/>
                  <a:gd name="connsiteX6" fmla="*/ 39446 w 42448"/>
                  <a:gd name="connsiteY6" fmla="*/ 8107 h 121600"/>
                  <a:gd name="connsiteX7" fmla="*/ 28337 w 42448"/>
                  <a:gd name="connsiteY7" fmla="*/ 0 h 121600"/>
                  <a:gd name="connsiteX8" fmla="*/ 32241 w 42448"/>
                  <a:gd name="connsiteY8" fmla="*/ 6605 h 1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448" h="121600">
                    <a:moveTo>
                      <a:pt x="32241" y="6605"/>
                    </a:moveTo>
                    <a:cubicBezTo>
                      <a:pt x="12124" y="41734"/>
                      <a:pt x="-1388" y="76263"/>
                      <a:pt x="114" y="121600"/>
                    </a:cubicBezTo>
                    <a:cubicBezTo>
                      <a:pt x="7320" y="101784"/>
                      <a:pt x="16327" y="83169"/>
                      <a:pt x="26236" y="64853"/>
                    </a:cubicBezTo>
                    <a:lnTo>
                      <a:pt x="18129" y="51342"/>
                    </a:lnTo>
                    <a:lnTo>
                      <a:pt x="31340" y="49541"/>
                    </a:lnTo>
                    <a:cubicBezTo>
                      <a:pt x="33441" y="36630"/>
                      <a:pt x="37945" y="26422"/>
                      <a:pt x="42449" y="14112"/>
                    </a:cubicBezTo>
                    <a:lnTo>
                      <a:pt x="39446" y="8107"/>
                    </a:lnTo>
                    <a:lnTo>
                      <a:pt x="28337" y="0"/>
                    </a:lnTo>
                    <a:lnTo>
                      <a:pt x="32241" y="6605"/>
                    </a:lnTo>
                    <a:close/>
                  </a:path>
                </a:pathLst>
              </a:custGeom>
              <a:solidFill>
                <a:srgbClr val="5E6C78"/>
              </a:solidFill>
              <a:ln w="30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sp>
            <p:nvSpPr>
              <p:cNvPr id="526" name="Freeform: Shape 525">
                <a:extLst>
                  <a:ext uri="{FF2B5EF4-FFF2-40B4-BE49-F238E27FC236}">
                    <a16:creationId xmlns:a16="http://schemas.microsoft.com/office/drawing/2014/main" id="{2BF12163-AD62-86CF-76D0-075799D7A829}"/>
                  </a:ext>
                </a:extLst>
              </p:cNvPr>
              <p:cNvSpPr/>
              <p:nvPr/>
            </p:nvSpPr>
            <p:spPr>
              <a:xfrm>
                <a:off x="9802607" y="1235708"/>
                <a:ext cx="26121" cy="128806"/>
              </a:xfrm>
              <a:custGeom>
                <a:avLst/>
                <a:gdLst>
                  <a:gd name="connsiteX0" fmla="*/ 26121 w 26121"/>
                  <a:gd name="connsiteY0" fmla="*/ 0 h 128806"/>
                  <a:gd name="connsiteX1" fmla="*/ 14712 w 26121"/>
                  <a:gd name="connsiteY1" fmla="*/ 0 h 128806"/>
                  <a:gd name="connsiteX2" fmla="*/ 1501 w 26121"/>
                  <a:gd name="connsiteY2" fmla="*/ 39332 h 128806"/>
                  <a:gd name="connsiteX3" fmla="*/ 9007 w 26121"/>
                  <a:gd name="connsiteY3" fmla="*/ 47739 h 128806"/>
                  <a:gd name="connsiteX4" fmla="*/ 0 w 26121"/>
                  <a:gd name="connsiteY4" fmla="*/ 58548 h 128806"/>
                  <a:gd name="connsiteX5" fmla="*/ 19216 w 26121"/>
                  <a:gd name="connsiteY5" fmla="*/ 128806 h 128806"/>
                  <a:gd name="connsiteX6" fmla="*/ 26121 w 26121"/>
                  <a:gd name="connsiteY6" fmla="*/ 0 h 128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121" h="128806">
                    <a:moveTo>
                      <a:pt x="26121" y="0"/>
                    </a:moveTo>
                    <a:lnTo>
                      <a:pt x="14712" y="0"/>
                    </a:lnTo>
                    <a:lnTo>
                      <a:pt x="1501" y="39332"/>
                    </a:lnTo>
                    <a:lnTo>
                      <a:pt x="9007" y="47739"/>
                    </a:lnTo>
                    <a:lnTo>
                      <a:pt x="0" y="58548"/>
                    </a:lnTo>
                    <a:lnTo>
                      <a:pt x="19216" y="128806"/>
                    </a:lnTo>
                    <a:cubicBezTo>
                      <a:pt x="16213" y="88873"/>
                      <a:pt x="11410" y="38131"/>
                      <a:pt x="26121" y="0"/>
                    </a:cubicBezTo>
                    <a:close/>
                  </a:path>
                </a:pathLst>
              </a:custGeom>
              <a:solidFill>
                <a:srgbClr val="5E6C78"/>
              </a:solidFill>
              <a:ln w="30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sp>
            <p:nvSpPr>
              <p:cNvPr id="527" name="Freeform: Shape 526">
                <a:extLst>
                  <a:ext uri="{FF2B5EF4-FFF2-40B4-BE49-F238E27FC236}">
                    <a16:creationId xmlns:a16="http://schemas.microsoft.com/office/drawing/2014/main" id="{9A1FE557-BEEC-EC77-047E-66096471B468}"/>
                  </a:ext>
                </a:extLst>
              </p:cNvPr>
              <p:cNvSpPr/>
              <p:nvPr/>
            </p:nvSpPr>
            <p:spPr>
              <a:xfrm>
                <a:off x="9777686" y="1334598"/>
                <a:ext cx="10508" cy="8598"/>
              </a:xfrm>
              <a:custGeom>
                <a:avLst/>
                <a:gdLst>
                  <a:gd name="connsiteX0" fmla="*/ 0 w 10508"/>
                  <a:gd name="connsiteY0" fmla="*/ 492 h 8598"/>
                  <a:gd name="connsiteX1" fmla="*/ 8107 w 10508"/>
                  <a:gd name="connsiteY1" fmla="*/ 1693 h 8598"/>
                  <a:gd name="connsiteX2" fmla="*/ 9007 w 10508"/>
                  <a:gd name="connsiteY2" fmla="*/ 3494 h 8598"/>
                  <a:gd name="connsiteX3" fmla="*/ 10509 w 10508"/>
                  <a:gd name="connsiteY3" fmla="*/ 8599 h 8598"/>
                  <a:gd name="connsiteX4" fmla="*/ 4804 w 10508"/>
                  <a:gd name="connsiteY4" fmla="*/ 8599 h 8598"/>
                  <a:gd name="connsiteX5" fmla="*/ 600 w 10508"/>
                  <a:gd name="connsiteY5" fmla="*/ 6797 h 8598"/>
                  <a:gd name="connsiteX6" fmla="*/ 0 w 10508"/>
                  <a:gd name="connsiteY6" fmla="*/ 492 h 8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508" h="8598">
                    <a:moveTo>
                      <a:pt x="0" y="492"/>
                    </a:moveTo>
                    <a:cubicBezTo>
                      <a:pt x="1802" y="-409"/>
                      <a:pt x="7506" y="-109"/>
                      <a:pt x="8107" y="1693"/>
                    </a:cubicBezTo>
                    <a:lnTo>
                      <a:pt x="9007" y="3494"/>
                    </a:lnTo>
                    <a:lnTo>
                      <a:pt x="10509" y="8599"/>
                    </a:lnTo>
                    <a:lnTo>
                      <a:pt x="4804" y="8599"/>
                    </a:lnTo>
                    <a:cubicBezTo>
                      <a:pt x="4804" y="8599"/>
                      <a:pt x="600" y="7398"/>
                      <a:pt x="600" y="6797"/>
                    </a:cubicBezTo>
                    <a:cubicBezTo>
                      <a:pt x="600" y="5596"/>
                      <a:pt x="0" y="1993"/>
                      <a:pt x="0" y="492"/>
                    </a:cubicBezTo>
                    <a:close/>
                  </a:path>
                </a:pathLst>
              </a:custGeom>
              <a:solidFill>
                <a:srgbClr val="F0C17D"/>
              </a:solidFill>
              <a:ln w="30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sp>
            <p:nvSpPr>
              <p:cNvPr id="528" name="Freeform: Shape 527">
                <a:extLst>
                  <a:ext uri="{FF2B5EF4-FFF2-40B4-BE49-F238E27FC236}">
                    <a16:creationId xmlns:a16="http://schemas.microsoft.com/office/drawing/2014/main" id="{F963F20D-9E72-5358-641F-69F3857CD025}"/>
                  </a:ext>
                </a:extLst>
              </p:cNvPr>
              <p:cNvSpPr/>
              <p:nvPr/>
            </p:nvSpPr>
            <p:spPr>
              <a:xfrm>
                <a:off x="9835634" y="1244415"/>
                <a:ext cx="27322" cy="28823"/>
              </a:xfrm>
              <a:custGeom>
                <a:avLst/>
                <a:gdLst>
                  <a:gd name="connsiteX0" fmla="*/ 22218 w 27322"/>
                  <a:gd name="connsiteY0" fmla="*/ 0 h 28823"/>
                  <a:gd name="connsiteX1" fmla="*/ 0 w 27322"/>
                  <a:gd name="connsiteY1" fmla="*/ 14712 h 28823"/>
                  <a:gd name="connsiteX2" fmla="*/ 5704 w 27322"/>
                  <a:gd name="connsiteY2" fmla="*/ 28824 h 28823"/>
                  <a:gd name="connsiteX3" fmla="*/ 27322 w 27322"/>
                  <a:gd name="connsiteY3" fmla="*/ 6005 h 28823"/>
                  <a:gd name="connsiteX4" fmla="*/ 22218 w 27322"/>
                  <a:gd name="connsiteY4" fmla="*/ 0 h 288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22" h="28823">
                    <a:moveTo>
                      <a:pt x="22218" y="0"/>
                    </a:moveTo>
                    <a:cubicBezTo>
                      <a:pt x="16514" y="3603"/>
                      <a:pt x="6305" y="11710"/>
                      <a:pt x="0" y="14712"/>
                    </a:cubicBezTo>
                    <a:lnTo>
                      <a:pt x="5704" y="28824"/>
                    </a:lnTo>
                    <a:cubicBezTo>
                      <a:pt x="21317" y="18015"/>
                      <a:pt x="24620" y="14112"/>
                      <a:pt x="27322" y="6005"/>
                    </a:cubicBezTo>
                    <a:lnTo>
                      <a:pt x="22218" y="0"/>
                    </a:lnTo>
                    <a:close/>
                  </a:path>
                </a:pathLst>
              </a:custGeom>
              <a:solidFill>
                <a:srgbClr val="12BDCC"/>
              </a:solidFill>
              <a:ln w="30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sp>
            <p:nvSpPr>
              <p:cNvPr id="529" name="Freeform: Shape 528">
                <a:extLst>
                  <a:ext uri="{FF2B5EF4-FFF2-40B4-BE49-F238E27FC236}">
                    <a16:creationId xmlns:a16="http://schemas.microsoft.com/office/drawing/2014/main" id="{AC885F41-EBD6-B06F-7AE6-8BAE4E7CEE23}"/>
                  </a:ext>
                </a:extLst>
              </p:cNvPr>
              <p:cNvSpPr/>
              <p:nvPr/>
            </p:nvSpPr>
            <p:spPr>
              <a:xfrm>
                <a:off x="9824223" y="1243214"/>
                <a:ext cx="11411" cy="25220"/>
              </a:xfrm>
              <a:custGeom>
                <a:avLst/>
                <a:gdLst>
                  <a:gd name="connsiteX0" fmla="*/ 1803 w 11411"/>
                  <a:gd name="connsiteY0" fmla="*/ 0 h 25220"/>
                  <a:gd name="connsiteX1" fmla="*/ 11411 w 11411"/>
                  <a:gd name="connsiteY1" fmla="*/ 15913 h 25220"/>
                  <a:gd name="connsiteX2" fmla="*/ 5406 w 11411"/>
                  <a:gd name="connsiteY2" fmla="*/ 25221 h 25220"/>
                  <a:gd name="connsiteX3" fmla="*/ 602 w 11411"/>
                  <a:gd name="connsiteY3" fmla="*/ 6305 h 25220"/>
                  <a:gd name="connsiteX4" fmla="*/ 1803 w 11411"/>
                  <a:gd name="connsiteY4" fmla="*/ 0 h 252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11" h="25220">
                    <a:moveTo>
                      <a:pt x="1803" y="0"/>
                    </a:moveTo>
                    <a:cubicBezTo>
                      <a:pt x="3604" y="6305"/>
                      <a:pt x="6307" y="9608"/>
                      <a:pt x="11411" y="15913"/>
                    </a:cubicBezTo>
                    <a:cubicBezTo>
                      <a:pt x="9009" y="19816"/>
                      <a:pt x="7808" y="21318"/>
                      <a:pt x="5406" y="25221"/>
                    </a:cubicBezTo>
                    <a:cubicBezTo>
                      <a:pt x="302" y="15913"/>
                      <a:pt x="-899" y="15313"/>
                      <a:pt x="602" y="6305"/>
                    </a:cubicBezTo>
                    <a:lnTo>
                      <a:pt x="1803" y="0"/>
                    </a:lnTo>
                    <a:close/>
                  </a:path>
                </a:pathLst>
              </a:custGeom>
              <a:solidFill>
                <a:srgbClr val="12BDCC"/>
              </a:solidFill>
              <a:ln w="30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grpSp>
            <p:nvGrpSpPr>
              <p:cNvPr id="530" name="Graphic 2">
                <a:extLst>
                  <a:ext uri="{FF2B5EF4-FFF2-40B4-BE49-F238E27FC236}">
                    <a16:creationId xmlns:a16="http://schemas.microsoft.com/office/drawing/2014/main" id="{A73CA088-C905-8FE1-94FC-34561C670C6E}"/>
                  </a:ext>
                </a:extLst>
              </p:cNvPr>
              <p:cNvGrpSpPr/>
              <p:nvPr/>
            </p:nvGrpSpPr>
            <p:grpSpPr>
              <a:xfrm>
                <a:off x="9808612" y="1161713"/>
                <a:ext cx="63221" cy="82719"/>
                <a:chOff x="9808612" y="1161713"/>
                <a:chExt cx="63221" cy="82719"/>
              </a:xfrm>
            </p:grpSpPr>
            <p:sp>
              <p:nvSpPr>
                <p:cNvPr id="540" name="Freeform: Shape 539">
                  <a:extLst>
                    <a:ext uri="{FF2B5EF4-FFF2-40B4-BE49-F238E27FC236}">
                      <a16:creationId xmlns:a16="http://schemas.microsoft.com/office/drawing/2014/main" id="{6FCE4D70-0573-10A8-9DEF-DE20357D1662}"/>
                    </a:ext>
                  </a:extLst>
                </p:cNvPr>
                <p:cNvSpPr/>
                <p:nvPr/>
              </p:nvSpPr>
              <p:spPr>
                <a:xfrm>
                  <a:off x="9812195" y="1171689"/>
                  <a:ext cx="51662" cy="72743"/>
                </a:xfrm>
                <a:custGeom>
                  <a:avLst/>
                  <a:gdLst>
                    <a:gd name="connsiteX0" fmla="*/ 20 w 51662"/>
                    <a:gd name="connsiteY0" fmla="*/ 28589 h 72743"/>
                    <a:gd name="connsiteX1" fmla="*/ 3623 w 51662"/>
                    <a:gd name="connsiteY1" fmla="*/ 55612 h 72743"/>
                    <a:gd name="connsiteX2" fmla="*/ 8727 w 51662"/>
                    <a:gd name="connsiteY2" fmla="*/ 68222 h 72743"/>
                    <a:gd name="connsiteX3" fmla="*/ 18936 w 51662"/>
                    <a:gd name="connsiteY3" fmla="*/ 72726 h 72743"/>
                    <a:gd name="connsiteX4" fmla="*/ 37852 w 51662"/>
                    <a:gd name="connsiteY4" fmla="*/ 63118 h 72743"/>
                    <a:gd name="connsiteX5" fmla="*/ 47460 w 51662"/>
                    <a:gd name="connsiteY5" fmla="*/ 48106 h 72743"/>
                    <a:gd name="connsiteX6" fmla="*/ 51663 w 51662"/>
                    <a:gd name="connsiteY6" fmla="*/ 34294 h 72743"/>
                    <a:gd name="connsiteX7" fmla="*/ 48961 w 51662"/>
                    <a:gd name="connsiteY7" fmla="*/ 6671 h 72743"/>
                    <a:gd name="connsiteX8" fmla="*/ 10529 w 51662"/>
                    <a:gd name="connsiteY8" fmla="*/ 967 h 72743"/>
                    <a:gd name="connsiteX9" fmla="*/ 20 w 51662"/>
                    <a:gd name="connsiteY9" fmla="*/ 28589 h 72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662" h="72743">
                      <a:moveTo>
                        <a:pt x="20" y="28589"/>
                      </a:moveTo>
                      <a:cubicBezTo>
                        <a:pt x="321" y="38798"/>
                        <a:pt x="-280" y="43302"/>
                        <a:pt x="3623" y="55612"/>
                      </a:cubicBezTo>
                      <a:cubicBezTo>
                        <a:pt x="5124" y="60716"/>
                        <a:pt x="7226" y="67321"/>
                        <a:pt x="8727" y="68222"/>
                      </a:cubicBezTo>
                      <a:cubicBezTo>
                        <a:pt x="10529" y="69423"/>
                        <a:pt x="16534" y="73026"/>
                        <a:pt x="18936" y="72726"/>
                      </a:cubicBezTo>
                      <a:cubicBezTo>
                        <a:pt x="23740" y="72125"/>
                        <a:pt x="33949" y="65220"/>
                        <a:pt x="37852" y="63118"/>
                      </a:cubicBezTo>
                      <a:cubicBezTo>
                        <a:pt x="45658" y="58314"/>
                        <a:pt x="45658" y="57713"/>
                        <a:pt x="47460" y="48106"/>
                      </a:cubicBezTo>
                      <a:lnTo>
                        <a:pt x="51663" y="34294"/>
                      </a:lnTo>
                      <a:lnTo>
                        <a:pt x="48961" y="6671"/>
                      </a:lnTo>
                      <a:cubicBezTo>
                        <a:pt x="32747" y="1567"/>
                        <a:pt x="18336" y="-1736"/>
                        <a:pt x="10529" y="967"/>
                      </a:cubicBezTo>
                      <a:cubicBezTo>
                        <a:pt x="2722" y="3969"/>
                        <a:pt x="-280" y="8473"/>
                        <a:pt x="20" y="28589"/>
                      </a:cubicBezTo>
                      <a:close/>
                    </a:path>
                  </a:pathLst>
                </a:custGeom>
                <a:solidFill>
                  <a:srgbClr val="FFDBA7"/>
                </a:solidFill>
                <a:ln w="30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sp>
              <p:nvSpPr>
                <p:cNvPr id="541" name="Freeform: Shape 540">
                  <a:extLst>
                    <a:ext uri="{FF2B5EF4-FFF2-40B4-BE49-F238E27FC236}">
                      <a16:creationId xmlns:a16="http://schemas.microsoft.com/office/drawing/2014/main" id="{EC884BF7-170F-B134-F7F7-BE0A09C0625E}"/>
                    </a:ext>
                  </a:extLst>
                </p:cNvPr>
                <p:cNvSpPr/>
                <p:nvPr/>
              </p:nvSpPr>
              <p:spPr>
                <a:xfrm>
                  <a:off x="9808612" y="1161713"/>
                  <a:ext cx="63221" cy="62885"/>
                </a:xfrm>
                <a:custGeom>
                  <a:avLst/>
                  <a:gdLst>
                    <a:gd name="connsiteX0" fmla="*/ 49841 w 63221"/>
                    <a:gd name="connsiteY0" fmla="*/ 6139 h 62885"/>
                    <a:gd name="connsiteX1" fmla="*/ 50442 w 63221"/>
                    <a:gd name="connsiteY1" fmla="*/ 62886 h 62885"/>
                    <a:gd name="connsiteX2" fmla="*/ 50141 w 63221"/>
                    <a:gd name="connsiteY2" fmla="*/ 44270 h 62885"/>
                    <a:gd name="connsiteX3" fmla="*/ 38732 w 63221"/>
                    <a:gd name="connsiteY3" fmla="*/ 53878 h 62885"/>
                    <a:gd name="connsiteX4" fmla="*/ 37831 w 63221"/>
                    <a:gd name="connsiteY4" fmla="*/ 35263 h 62885"/>
                    <a:gd name="connsiteX5" fmla="*/ 0 w 63221"/>
                    <a:gd name="connsiteY5" fmla="*/ 16648 h 62885"/>
                    <a:gd name="connsiteX6" fmla="*/ 9608 w 63221"/>
                    <a:gd name="connsiteY6" fmla="*/ 8541 h 62885"/>
                    <a:gd name="connsiteX7" fmla="*/ 49841 w 63221"/>
                    <a:gd name="connsiteY7" fmla="*/ 6139 h 62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221" h="62885">
                      <a:moveTo>
                        <a:pt x="49841" y="6139"/>
                      </a:moveTo>
                      <a:cubicBezTo>
                        <a:pt x="73260" y="12444"/>
                        <a:pt x="60950" y="47273"/>
                        <a:pt x="50442" y="62886"/>
                      </a:cubicBezTo>
                      <a:cubicBezTo>
                        <a:pt x="49841" y="54779"/>
                        <a:pt x="53444" y="46372"/>
                        <a:pt x="50141" y="44270"/>
                      </a:cubicBezTo>
                      <a:cubicBezTo>
                        <a:pt x="48040" y="43069"/>
                        <a:pt x="42035" y="43069"/>
                        <a:pt x="38732" y="53878"/>
                      </a:cubicBezTo>
                      <a:cubicBezTo>
                        <a:pt x="37531" y="44571"/>
                        <a:pt x="39032" y="43970"/>
                        <a:pt x="37831" y="35263"/>
                      </a:cubicBezTo>
                      <a:cubicBezTo>
                        <a:pt x="35729" y="36464"/>
                        <a:pt x="1501" y="28057"/>
                        <a:pt x="0" y="16648"/>
                      </a:cubicBezTo>
                      <a:cubicBezTo>
                        <a:pt x="1801" y="15447"/>
                        <a:pt x="4203" y="13345"/>
                        <a:pt x="9608" y="8541"/>
                      </a:cubicBezTo>
                      <a:cubicBezTo>
                        <a:pt x="21017" y="-2568"/>
                        <a:pt x="41134" y="-2268"/>
                        <a:pt x="49841" y="6139"/>
                      </a:cubicBezTo>
                      <a:close/>
                    </a:path>
                  </a:pathLst>
                </a:custGeom>
                <a:solidFill>
                  <a:srgbClr val="000000"/>
                </a:solidFill>
                <a:ln w="30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grpSp>
          <p:sp>
            <p:nvSpPr>
              <p:cNvPr id="531" name="Freeform: Shape 530">
                <a:extLst>
                  <a:ext uri="{FF2B5EF4-FFF2-40B4-BE49-F238E27FC236}">
                    <a16:creationId xmlns:a16="http://schemas.microsoft.com/office/drawing/2014/main" id="{673A561D-5E61-6B39-5697-514D1F53C1A6}"/>
                  </a:ext>
                </a:extLst>
              </p:cNvPr>
              <p:cNvSpPr/>
              <p:nvPr/>
            </p:nvSpPr>
            <p:spPr>
              <a:xfrm>
                <a:off x="9822257" y="1262730"/>
                <a:ext cx="17880" cy="113493"/>
              </a:xfrm>
              <a:custGeom>
                <a:avLst/>
                <a:gdLst>
                  <a:gd name="connsiteX0" fmla="*/ 13677 w 17880"/>
                  <a:gd name="connsiteY0" fmla="*/ 0 h 113493"/>
                  <a:gd name="connsiteX1" fmla="*/ 17881 w 17880"/>
                  <a:gd name="connsiteY1" fmla="*/ 12010 h 113493"/>
                  <a:gd name="connsiteX2" fmla="*/ 17281 w 17880"/>
                  <a:gd name="connsiteY2" fmla="*/ 14712 h 113493"/>
                  <a:gd name="connsiteX3" fmla="*/ 13377 w 17880"/>
                  <a:gd name="connsiteY3" fmla="*/ 17414 h 113493"/>
                  <a:gd name="connsiteX4" fmla="*/ 16380 w 17880"/>
                  <a:gd name="connsiteY4" fmla="*/ 29124 h 113493"/>
                  <a:gd name="connsiteX5" fmla="*/ 3168 w 17880"/>
                  <a:gd name="connsiteY5" fmla="*/ 113494 h 113493"/>
                  <a:gd name="connsiteX6" fmla="*/ 3168 w 17880"/>
                  <a:gd name="connsiteY6" fmla="*/ 21618 h 113493"/>
                  <a:gd name="connsiteX7" fmla="*/ 9173 w 17880"/>
                  <a:gd name="connsiteY7" fmla="*/ 15313 h 113493"/>
                  <a:gd name="connsiteX8" fmla="*/ 8273 w 17880"/>
                  <a:gd name="connsiteY8" fmla="*/ 9308 h 113493"/>
                  <a:gd name="connsiteX9" fmla="*/ 8573 w 17880"/>
                  <a:gd name="connsiteY9" fmla="*/ 7206 h 113493"/>
                  <a:gd name="connsiteX10" fmla="*/ 13077 w 17880"/>
                  <a:gd name="connsiteY10" fmla="*/ 0 h 113493"/>
                  <a:gd name="connsiteX11" fmla="*/ 13677 w 17880"/>
                  <a:gd name="connsiteY11" fmla="*/ 0 h 113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880" h="113493">
                    <a:moveTo>
                      <a:pt x="13677" y="0"/>
                    </a:moveTo>
                    <a:lnTo>
                      <a:pt x="17881" y="12010"/>
                    </a:lnTo>
                    <a:lnTo>
                      <a:pt x="17281" y="14712"/>
                    </a:lnTo>
                    <a:lnTo>
                      <a:pt x="13377" y="17414"/>
                    </a:lnTo>
                    <a:lnTo>
                      <a:pt x="16380" y="29124"/>
                    </a:lnTo>
                    <a:cubicBezTo>
                      <a:pt x="7072" y="56146"/>
                      <a:pt x="4370" y="82868"/>
                      <a:pt x="3168" y="113494"/>
                    </a:cubicBezTo>
                    <a:cubicBezTo>
                      <a:pt x="-435" y="85270"/>
                      <a:pt x="-1635" y="51342"/>
                      <a:pt x="3168" y="21618"/>
                    </a:cubicBezTo>
                    <a:lnTo>
                      <a:pt x="9173" y="15313"/>
                    </a:lnTo>
                    <a:lnTo>
                      <a:pt x="8273" y="9308"/>
                    </a:lnTo>
                    <a:lnTo>
                      <a:pt x="8573" y="7206"/>
                    </a:lnTo>
                    <a:lnTo>
                      <a:pt x="13077" y="0"/>
                    </a:lnTo>
                    <a:lnTo>
                      <a:pt x="13677" y="0"/>
                    </a:lnTo>
                    <a:close/>
                  </a:path>
                </a:pathLst>
              </a:custGeom>
              <a:solidFill>
                <a:srgbClr val="171E24"/>
              </a:solidFill>
              <a:ln w="30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grpSp>
            <p:nvGrpSpPr>
              <p:cNvPr id="532" name="Graphic 2">
                <a:extLst>
                  <a:ext uri="{FF2B5EF4-FFF2-40B4-BE49-F238E27FC236}">
                    <a16:creationId xmlns:a16="http://schemas.microsoft.com/office/drawing/2014/main" id="{DCDA01E4-CD68-E55E-AFF0-4681089BA25C}"/>
                  </a:ext>
                </a:extLst>
              </p:cNvPr>
              <p:cNvGrpSpPr/>
              <p:nvPr/>
            </p:nvGrpSpPr>
            <p:grpSpPr>
              <a:xfrm>
                <a:off x="9770214" y="1280745"/>
                <a:ext cx="110157" cy="123401"/>
                <a:chOff x="9770214" y="1280745"/>
                <a:chExt cx="110157" cy="123401"/>
              </a:xfrm>
            </p:grpSpPr>
            <p:grpSp>
              <p:nvGrpSpPr>
                <p:cNvPr id="534" name="Graphic 2">
                  <a:extLst>
                    <a:ext uri="{FF2B5EF4-FFF2-40B4-BE49-F238E27FC236}">
                      <a16:creationId xmlns:a16="http://schemas.microsoft.com/office/drawing/2014/main" id="{258120FF-924F-7972-5D9C-065AF1223E2D}"/>
                    </a:ext>
                  </a:extLst>
                </p:cNvPr>
                <p:cNvGrpSpPr/>
                <p:nvPr/>
              </p:nvGrpSpPr>
              <p:grpSpPr>
                <a:xfrm>
                  <a:off x="9780990" y="1280745"/>
                  <a:ext cx="42635" cy="123401"/>
                  <a:chOff x="9780990" y="1280745"/>
                  <a:chExt cx="42635" cy="123401"/>
                </a:xfrm>
              </p:grpSpPr>
              <p:sp>
                <p:nvSpPr>
                  <p:cNvPr id="537" name="Freeform: Shape 536">
                    <a:extLst>
                      <a:ext uri="{FF2B5EF4-FFF2-40B4-BE49-F238E27FC236}">
                        <a16:creationId xmlns:a16="http://schemas.microsoft.com/office/drawing/2014/main" id="{66EF865B-21CC-46D1-F1FA-FECEDD2591FB}"/>
                      </a:ext>
                    </a:extLst>
                  </p:cNvPr>
                  <p:cNvSpPr/>
                  <p:nvPr/>
                </p:nvSpPr>
                <p:spPr>
                  <a:xfrm>
                    <a:off x="9820622" y="1304164"/>
                    <a:ext cx="3002" cy="99982"/>
                  </a:xfrm>
                  <a:custGeom>
                    <a:avLst/>
                    <a:gdLst>
                      <a:gd name="connsiteX0" fmla="*/ 3002 w 3002"/>
                      <a:gd name="connsiteY0" fmla="*/ 0 h 99982"/>
                      <a:gd name="connsiteX1" fmla="*/ 0 w 3002"/>
                      <a:gd name="connsiteY1" fmla="*/ 1802 h 99982"/>
                      <a:gd name="connsiteX2" fmla="*/ 0 w 3002"/>
                      <a:gd name="connsiteY2" fmla="*/ 99983 h 99982"/>
                      <a:gd name="connsiteX3" fmla="*/ 3002 w 3002"/>
                      <a:gd name="connsiteY3" fmla="*/ 98481 h 99982"/>
                    </a:gdLst>
                    <a:ahLst/>
                    <a:cxnLst>
                      <a:cxn ang="0">
                        <a:pos x="connsiteX0" y="connsiteY0"/>
                      </a:cxn>
                      <a:cxn ang="0">
                        <a:pos x="connsiteX1" y="connsiteY1"/>
                      </a:cxn>
                      <a:cxn ang="0">
                        <a:pos x="connsiteX2" y="connsiteY2"/>
                      </a:cxn>
                      <a:cxn ang="0">
                        <a:pos x="connsiteX3" y="connsiteY3"/>
                      </a:cxn>
                    </a:cxnLst>
                    <a:rect l="l" t="t" r="r" b="b"/>
                    <a:pathLst>
                      <a:path w="3002" h="99982">
                        <a:moveTo>
                          <a:pt x="3002" y="0"/>
                        </a:moveTo>
                        <a:lnTo>
                          <a:pt x="0" y="1802"/>
                        </a:lnTo>
                        <a:lnTo>
                          <a:pt x="0" y="99983"/>
                        </a:lnTo>
                        <a:lnTo>
                          <a:pt x="3002" y="98481"/>
                        </a:lnTo>
                        <a:close/>
                      </a:path>
                    </a:pathLst>
                  </a:custGeom>
                  <a:solidFill>
                    <a:srgbClr val="5C2205"/>
                  </a:solidFill>
                  <a:ln w="30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sp>
                <p:nvSpPr>
                  <p:cNvPr id="538" name="Freeform: Shape 537">
                    <a:extLst>
                      <a:ext uri="{FF2B5EF4-FFF2-40B4-BE49-F238E27FC236}">
                        <a16:creationId xmlns:a16="http://schemas.microsoft.com/office/drawing/2014/main" id="{49341357-D198-1FE2-4F92-4C636A4F80F4}"/>
                      </a:ext>
                    </a:extLst>
                  </p:cNvPr>
                  <p:cNvSpPr/>
                  <p:nvPr/>
                </p:nvSpPr>
                <p:spPr>
                  <a:xfrm>
                    <a:off x="9780990" y="1280745"/>
                    <a:ext cx="42635" cy="25220"/>
                  </a:xfrm>
                  <a:custGeom>
                    <a:avLst/>
                    <a:gdLst>
                      <a:gd name="connsiteX0" fmla="*/ 42635 w 42635"/>
                      <a:gd name="connsiteY0" fmla="*/ 23419 h 25220"/>
                      <a:gd name="connsiteX1" fmla="*/ 3002 w 42635"/>
                      <a:gd name="connsiteY1" fmla="*/ 0 h 25220"/>
                      <a:gd name="connsiteX2" fmla="*/ 0 w 42635"/>
                      <a:gd name="connsiteY2" fmla="*/ 1801 h 25220"/>
                      <a:gd name="connsiteX3" fmla="*/ 39633 w 42635"/>
                      <a:gd name="connsiteY3" fmla="*/ 25221 h 25220"/>
                    </a:gdLst>
                    <a:ahLst/>
                    <a:cxnLst>
                      <a:cxn ang="0">
                        <a:pos x="connsiteX0" y="connsiteY0"/>
                      </a:cxn>
                      <a:cxn ang="0">
                        <a:pos x="connsiteX1" y="connsiteY1"/>
                      </a:cxn>
                      <a:cxn ang="0">
                        <a:pos x="connsiteX2" y="connsiteY2"/>
                      </a:cxn>
                      <a:cxn ang="0">
                        <a:pos x="connsiteX3" y="connsiteY3"/>
                      </a:cxn>
                    </a:cxnLst>
                    <a:rect l="l" t="t" r="r" b="b"/>
                    <a:pathLst>
                      <a:path w="42635" h="25220">
                        <a:moveTo>
                          <a:pt x="42635" y="23419"/>
                        </a:moveTo>
                        <a:lnTo>
                          <a:pt x="3002" y="0"/>
                        </a:lnTo>
                        <a:lnTo>
                          <a:pt x="0" y="1801"/>
                        </a:lnTo>
                        <a:lnTo>
                          <a:pt x="39633" y="25221"/>
                        </a:lnTo>
                        <a:close/>
                      </a:path>
                    </a:pathLst>
                  </a:custGeom>
                  <a:solidFill>
                    <a:srgbClr val="632404"/>
                  </a:solidFill>
                  <a:ln w="30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sp>
                <p:nvSpPr>
                  <p:cNvPr id="539" name="Freeform: Shape 538">
                    <a:extLst>
                      <a:ext uri="{FF2B5EF4-FFF2-40B4-BE49-F238E27FC236}">
                        <a16:creationId xmlns:a16="http://schemas.microsoft.com/office/drawing/2014/main" id="{8A44524D-51B4-A43E-B9A9-3D3FD45EC076}"/>
                      </a:ext>
                    </a:extLst>
                  </p:cNvPr>
                  <p:cNvSpPr/>
                  <p:nvPr/>
                </p:nvSpPr>
                <p:spPr>
                  <a:xfrm>
                    <a:off x="9780990" y="1282546"/>
                    <a:ext cx="39632" cy="121600"/>
                  </a:xfrm>
                  <a:custGeom>
                    <a:avLst/>
                    <a:gdLst>
                      <a:gd name="connsiteX0" fmla="*/ 39633 w 39632"/>
                      <a:gd name="connsiteY0" fmla="*/ 23419 h 121600"/>
                      <a:gd name="connsiteX1" fmla="*/ 0 w 39632"/>
                      <a:gd name="connsiteY1" fmla="*/ 0 h 121600"/>
                      <a:gd name="connsiteX2" fmla="*/ 0 w 39632"/>
                      <a:gd name="connsiteY2" fmla="*/ 98181 h 121600"/>
                      <a:gd name="connsiteX3" fmla="*/ 39633 w 39632"/>
                      <a:gd name="connsiteY3" fmla="*/ 121600 h 121600"/>
                    </a:gdLst>
                    <a:ahLst/>
                    <a:cxnLst>
                      <a:cxn ang="0">
                        <a:pos x="connsiteX0" y="connsiteY0"/>
                      </a:cxn>
                      <a:cxn ang="0">
                        <a:pos x="connsiteX1" y="connsiteY1"/>
                      </a:cxn>
                      <a:cxn ang="0">
                        <a:pos x="connsiteX2" y="connsiteY2"/>
                      </a:cxn>
                      <a:cxn ang="0">
                        <a:pos x="connsiteX3" y="connsiteY3"/>
                      </a:cxn>
                    </a:cxnLst>
                    <a:rect l="l" t="t" r="r" b="b"/>
                    <a:pathLst>
                      <a:path w="39632" h="121600">
                        <a:moveTo>
                          <a:pt x="39633" y="23419"/>
                        </a:moveTo>
                        <a:lnTo>
                          <a:pt x="0" y="0"/>
                        </a:lnTo>
                        <a:lnTo>
                          <a:pt x="0" y="98181"/>
                        </a:lnTo>
                        <a:lnTo>
                          <a:pt x="39633" y="121600"/>
                        </a:lnTo>
                        <a:close/>
                      </a:path>
                    </a:pathLst>
                  </a:custGeom>
                  <a:solidFill>
                    <a:srgbClr val="451903"/>
                  </a:solidFill>
                  <a:ln w="30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grpSp>
            <p:sp>
              <p:nvSpPr>
                <p:cNvPr id="535" name="Freeform: Shape 534">
                  <a:extLst>
                    <a:ext uri="{FF2B5EF4-FFF2-40B4-BE49-F238E27FC236}">
                      <a16:creationId xmlns:a16="http://schemas.microsoft.com/office/drawing/2014/main" id="{44FD76DE-D6E0-9692-C665-8B2D2A6A217A}"/>
                    </a:ext>
                  </a:extLst>
                </p:cNvPr>
                <p:cNvSpPr/>
                <p:nvPr/>
              </p:nvSpPr>
              <p:spPr>
                <a:xfrm>
                  <a:off x="9770214" y="1328126"/>
                  <a:ext cx="32993" cy="33085"/>
                </a:xfrm>
                <a:custGeom>
                  <a:avLst/>
                  <a:gdLst>
                    <a:gd name="connsiteX0" fmla="*/ 32994 w 32993"/>
                    <a:gd name="connsiteY0" fmla="*/ 15371 h 33085"/>
                    <a:gd name="connsiteX1" fmla="*/ 26088 w 32993"/>
                    <a:gd name="connsiteY1" fmla="*/ 7865 h 33085"/>
                    <a:gd name="connsiteX2" fmla="*/ 20683 w 32993"/>
                    <a:gd name="connsiteY2" fmla="*/ 2761 h 33085"/>
                    <a:gd name="connsiteX3" fmla="*/ 11977 w 32993"/>
                    <a:gd name="connsiteY3" fmla="*/ 58 h 33085"/>
                    <a:gd name="connsiteX4" fmla="*/ 9875 w 32993"/>
                    <a:gd name="connsiteY4" fmla="*/ 5162 h 33085"/>
                    <a:gd name="connsiteX5" fmla="*/ 17981 w 32993"/>
                    <a:gd name="connsiteY5" fmla="*/ 9666 h 33085"/>
                    <a:gd name="connsiteX6" fmla="*/ 11676 w 32993"/>
                    <a:gd name="connsiteY6" fmla="*/ 8165 h 33085"/>
                    <a:gd name="connsiteX7" fmla="*/ 5972 w 32993"/>
                    <a:gd name="connsiteY7" fmla="*/ 2761 h 33085"/>
                    <a:gd name="connsiteX8" fmla="*/ 1468 w 32993"/>
                    <a:gd name="connsiteY8" fmla="*/ 5463 h 33085"/>
                    <a:gd name="connsiteX9" fmla="*/ 267 w 32993"/>
                    <a:gd name="connsiteY9" fmla="*/ 7865 h 33085"/>
                    <a:gd name="connsiteX10" fmla="*/ 267 w 32993"/>
                    <a:gd name="connsiteY10" fmla="*/ 21376 h 33085"/>
                    <a:gd name="connsiteX11" fmla="*/ 5671 w 32993"/>
                    <a:gd name="connsiteY11" fmla="*/ 27381 h 33085"/>
                    <a:gd name="connsiteX12" fmla="*/ 23686 w 32993"/>
                    <a:gd name="connsiteY12" fmla="*/ 33086 h 33085"/>
                    <a:gd name="connsiteX13" fmla="*/ 32994 w 32993"/>
                    <a:gd name="connsiteY13" fmla="*/ 15371 h 33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993" h="33085">
                      <a:moveTo>
                        <a:pt x="32994" y="15371"/>
                      </a:moveTo>
                      <a:cubicBezTo>
                        <a:pt x="29391" y="12368"/>
                        <a:pt x="27890" y="11167"/>
                        <a:pt x="26088" y="7865"/>
                      </a:cubicBezTo>
                      <a:cubicBezTo>
                        <a:pt x="24287" y="4562"/>
                        <a:pt x="23086" y="3962"/>
                        <a:pt x="20683" y="2761"/>
                      </a:cubicBezTo>
                      <a:cubicBezTo>
                        <a:pt x="19483" y="2160"/>
                        <a:pt x="14379" y="659"/>
                        <a:pt x="11977" y="58"/>
                      </a:cubicBezTo>
                      <a:cubicBezTo>
                        <a:pt x="8974" y="-542"/>
                        <a:pt x="8374" y="3661"/>
                        <a:pt x="9875" y="5162"/>
                      </a:cubicBezTo>
                      <a:cubicBezTo>
                        <a:pt x="11076" y="6063"/>
                        <a:pt x="17681" y="7865"/>
                        <a:pt x="17981" y="9666"/>
                      </a:cubicBezTo>
                      <a:cubicBezTo>
                        <a:pt x="15880" y="9966"/>
                        <a:pt x="13478" y="8765"/>
                        <a:pt x="11676" y="8165"/>
                      </a:cubicBezTo>
                      <a:cubicBezTo>
                        <a:pt x="5671" y="6063"/>
                        <a:pt x="5972" y="4862"/>
                        <a:pt x="5972" y="2761"/>
                      </a:cubicBezTo>
                      <a:cubicBezTo>
                        <a:pt x="3569" y="3661"/>
                        <a:pt x="3270" y="3361"/>
                        <a:pt x="1468" y="5463"/>
                      </a:cubicBezTo>
                      <a:cubicBezTo>
                        <a:pt x="867" y="6363"/>
                        <a:pt x="567" y="7264"/>
                        <a:pt x="267" y="7865"/>
                      </a:cubicBezTo>
                      <a:cubicBezTo>
                        <a:pt x="-334" y="9366"/>
                        <a:pt x="267" y="19574"/>
                        <a:pt x="267" y="21376"/>
                      </a:cubicBezTo>
                      <a:cubicBezTo>
                        <a:pt x="567" y="24078"/>
                        <a:pt x="1768" y="26480"/>
                        <a:pt x="5671" y="27381"/>
                      </a:cubicBezTo>
                      <a:cubicBezTo>
                        <a:pt x="11977" y="28882"/>
                        <a:pt x="17681" y="30383"/>
                        <a:pt x="23686" y="33086"/>
                      </a:cubicBezTo>
                      <a:lnTo>
                        <a:pt x="32994" y="15371"/>
                      </a:lnTo>
                      <a:close/>
                    </a:path>
                  </a:pathLst>
                </a:custGeom>
                <a:solidFill>
                  <a:srgbClr val="FFDBA7"/>
                </a:solidFill>
                <a:ln w="30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sp>
              <p:nvSpPr>
                <p:cNvPr id="536" name="Freeform: Shape 535">
                  <a:extLst>
                    <a:ext uri="{FF2B5EF4-FFF2-40B4-BE49-F238E27FC236}">
                      <a16:creationId xmlns:a16="http://schemas.microsoft.com/office/drawing/2014/main" id="{FE23F886-6A64-47B8-188D-B5BD33C76C0B}"/>
                    </a:ext>
                  </a:extLst>
                </p:cNvPr>
                <p:cNvSpPr/>
                <p:nvPr/>
              </p:nvSpPr>
              <p:spPr>
                <a:xfrm>
                  <a:off x="9791498" y="1340494"/>
                  <a:ext cx="88872" cy="59511"/>
                </a:xfrm>
                <a:custGeom>
                  <a:avLst/>
                  <a:gdLst>
                    <a:gd name="connsiteX0" fmla="*/ 9608 w 88872"/>
                    <a:gd name="connsiteY0" fmla="*/ 0 h 59511"/>
                    <a:gd name="connsiteX1" fmla="*/ 62451 w 88872"/>
                    <a:gd name="connsiteY1" fmla="*/ 24320 h 59511"/>
                    <a:gd name="connsiteX2" fmla="*/ 88873 w 88872"/>
                    <a:gd name="connsiteY2" fmla="*/ 40834 h 59511"/>
                    <a:gd name="connsiteX3" fmla="*/ 81667 w 88872"/>
                    <a:gd name="connsiteY3" fmla="*/ 57347 h 59511"/>
                    <a:gd name="connsiteX4" fmla="*/ 62751 w 88872"/>
                    <a:gd name="connsiteY4" fmla="*/ 55846 h 59511"/>
                    <a:gd name="connsiteX5" fmla="*/ 0 w 88872"/>
                    <a:gd name="connsiteY5" fmla="*/ 21017 h 59511"/>
                    <a:gd name="connsiteX6" fmla="*/ 9608 w 88872"/>
                    <a:gd name="connsiteY6" fmla="*/ 0 h 59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872" h="59511">
                      <a:moveTo>
                        <a:pt x="9608" y="0"/>
                      </a:moveTo>
                      <a:cubicBezTo>
                        <a:pt x="31225" y="9608"/>
                        <a:pt x="42635" y="14112"/>
                        <a:pt x="62451" y="24320"/>
                      </a:cubicBezTo>
                      <a:cubicBezTo>
                        <a:pt x="71159" y="28524"/>
                        <a:pt x="80166" y="35729"/>
                        <a:pt x="88873" y="40834"/>
                      </a:cubicBezTo>
                      <a:cubicBezTo>
                        <a:pt x="86471" y="49241"/>
                        <a:pt x="84670" y="54645"/>
                        <a:pt x="81667" y="57347"/>
                      </a:cubicBezTo>
                      <a:cubicBezTo>
                        <a:pt x="77164" y="61551"/>
                        <a:pt x="71159" y="58849"/>
                        <a:pt x="62751" y="55846"/>
                      </a:cubicBezTo>
                      <a:cubicBezTo>
                        <a:pt x="43836" y="48940"/>
                        <a:pt x="15913" y="32127"/>
                        <a:pt x="0" y="21017"/>
                      </a:cubicBezTo>
                      <a:lnTo>
                        <a:pt x="9608" y="0"/>
                      </a:lnTo>
                      <a:close/>
                    </a:path>
                  </a:pathLst>
                </a:custGeom>
                <a:solidFill>
                  <a:srgbClr val="5E6C78"/>
                </a:solidFill>
                <a:ln w="30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grpSp>
          <p:sp>
            <p:nvSpPr>
              <p:cNvPr id="533" name="Freeform: Shape 532">
                <a:extLst>
                  <a:ext uri="{FF2B5EF4-FFF2-40B4-BE49-F238E27FC236}">
                    <a16:creationId xmlns:a16="http://schemas.microsoft.com/office/drawing/2014/main" id="{A8ABAFE8-CA9C-D8D6-9013-EB2403B0939D}"/>
                  </a:ext>
                </a:extLst>
              </p:cNvPr>
              <p:cNvSpPr/>
              <p:nvPr/>
            </p:nvSpPr>
            <p:spPr>
              <a:xfrm>
                <a:off x="9849445" y="1273318"/>
                <a:ext cx="57607" cy="120620"/>
              </a:xfrm>
              <a:custGeom>
                <a:avLst/>
                <a:gdLst>
                  <a:gd name="connsiteX0" fmla="*/ 28524 w 57607"/>
                  <a:gd name="connsiteY0" fmla="*/ 6827 h 120620"/>
                  <a:gd name="connsiteX1" fmla="*/ 0 w 57607"/>
                  <a:gd name="connsiteY1" fmla="*/ 104707 h 120620"/>
                  <a:gd name="connsiteX2" fmla="*/ 26422 w 57607"/>
                  <a:gd name="connsiteY2" fmla="*/ 120621 h 120620"/>
                  <a:gd name="connsiteX3" fmla="*/ 57047 w 57607"/>
                  <a:gd name="connsiteY3" fmla="*/ 32348 h 120620"/>
                  <a:gd name="connsiteX4" fmla="*/ 47740 w 57607"/>
                  <a:gd name="connsiteY4" fmla="*/ 2323 h 120620"/>
                  <a:gd name="connsiteX5" fmla="*/ 28524 w 57607"/>
                  <a:gd name="connsiteY5" fmla="*/ 6827 h 120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607" h="120620">
                    <a:moveTo>
                      <a:pt x="28524" y="6827"/>
                    </a:moveTo>
                    <a:cubicBezTo>
                      <a:pt x="11710" y="25142"/>
                      <a:pt x="5405" y="79186"/>
                      <a:pt x="0" y="104707"/>
                    </a:cubicBezTo>
                    <a:lnTo>
                      <a:pt x="26422" y="120621"/>
                    </a:lnTo>
                    <a:cubicBezTo>
                      <a:pt x="35730" y="94499"/>
                      <a:pt x="53144" y="58469"/>
                      <a:pt x="57047" y="32348"/>
                    </a:cubicBezTo>
                    <a:cubicBezTo>
                      <a:pt x="58849" y="20938"/>
                      <a:pt x="56447" y="9529"/>
                      <a:pt x="47740" y="2323"/>
                    </a:cubicBezTo>
                    <a:cubicBezTo>
                      <a:pt x="42035" y="-1880"/>
                      <a:pt x="35130" y="-379"/>
                      <a:pt x="28524" y="6827"/>
                    </a:cubicBezTo>
                    <a:close/>
                  </a:path>
                </a:pathLst>
              </a:custGeom>
              <a:solidFill>
                <a:srgbClr val="5E6C78"/>
              </a:solidFill>
              <a:ln w="30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mn-ea"/>
                  <a:cs typeface="+mn-cs"/>
                </a:endParaRPr>
              </a:p>
            </p:txBody>
          </p:sp>
        </p:grpSp>
      </p:grpSp>
      <p:cxnSp>
        <p:nvCxnSpPr>
          <p:cNvPr id="544" name="Straight Connector 543">
            <a:extLst>
              <a:ext uri="{FF2B5EF4-FFF2-40B4-BE49-F238E27FC236}">
                <a16:creationId xmlns:a16="http://schemas.microsoft.com/office/drawing/2014/main" id="{C3B7EC95-88EC-65F6-F9D8-61F8B21C52A2}"/>
              </a:ext>
            </a:extLst>
          </p:cNvPr>
          <p:cNvCxnSpPr>
            <a:cxnSpLocks/>
          </p:cNvCxnSpPr>
          <p:nvPr userDrawn="1"/>
        </p:nvCxnSpPr>
        <p:spPr>
          <a:xfrm flipV="1">
            <a:off x="9376183" y="4806968"/>
            <a:ext cx="672506" cy="191775"/>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545" name="TextBox 544">
            <a:extLst>
              <a:ext uri="{FF2B5EF4-FFF2-40B4-BE49-F238E27FC236}">
                <a16:creationId xmlns:a16="http://schemas.microsoft.com/office/drawing/2014/main" id="{22157C55-FA67-38C4-6C26-7242C624A1E2}"/>
              </a:ext>
            </a:extLst>
          </p:cNvPr>
          <p:cNvSpPr txBox="1"/>
          <p:nvPr userDrawn="1"/>
        </p:nvSpPr>
        <p:spPr>
          <a:xfrm>
            <a:off x="8307235" y="4880281"/>
            <a:ext cx="1342428"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Narrow"/>
                <a:ea typeface="+mn-ea"/>
                <a:cs typeface="+mn-cs"/>
              </a:rPr>
              <a:t>Sarasota, FL</a:t>
            </a:r>
          </a:p>
        </p:txBody>
      </p:sp>
      <p:pic>
        <p:nvPicPr>
          <p:cNvPr id="546" name="Picture 545">
            <a:extLst>
              <a:ext uri="{FF2B5EF4-FFF2-40B4-BE49-F238E27FC236}">
                <a16:creationId xmlns:a16="http://schemas.microsoft.com/office/drawing/2014/main" id="{B8BA320D-B1FE-7C77-5B18-32F105D93152}"/>
              </a:ext>
            </a:extLst>
          </p:cNvPr>
          <p:cNvPicPr>
            <a:picLocks noChangeAspect="1"/>
          </p:cNvPicPr>
          <p:nvPr userDrawn="1"/>
        </p:nvPicPr>
        <p:blipFill>
          <a:blip r:embed="rId3"/>
          <a:stretch>
            <a:fillRect/>
          </a:stretch>
        </p:blipFill>
        <p:spPr>
          <a:xfrm>
            <a:off x="4872218" y="4025114"/>
            <a:ext cx="896190" cy="701101"/>
          </a:xfrm>
          <a:prstGeom prst="rect">
            <a:avLst/>
          </a:prstGeom>
        </p:spPr>
      </p:pic>
      <p:cxnSp>
        <p:nvCxnSpPr>
          <p:cNvPr id="547" name="Straight Connector 546">
            <a:extLst>
              <a:ext uri="{FF2B5EF4-FFF2-40B4-BE49-F238E27FC236}">
                <a16:creationId xmlns:a16="http://schemas.microsoft.com/office/drawing/2014/main" id="{A51CCCFF-1095-0863-BA5E-B6B748F197F1}"/>
              </a:ext>
            </a:extLst>
          </p:cNvPr>
          <p:cNvCxnSpPr>
            <a:cxnSpLocks/>
          </p:cNvCxnSpPr>
          <p:nvPr userDrawn="1"/>
        </p:nvCxnSpPr>
        <p:spPr>
          <a:xfrm flipV="1">
            <a:off x="5334925" y="5157943"/>
            <a:ext cx="522822" cy="1120574"/>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548" name="TextBox 547">
            <a:extLst>
              <a:ext uri="{FF2B5EF4-FFF2-40B4-BE49-F238E27FC236}">
                <a16:creationId xmlns:a16="http://schemas.microsoft.com/office/drawing/2014/main" id="{84B5FEB4-59B2-97E4-F539-435EBAF5772D}"/>
              </a:ext>
            </a:extLst>
          </p:cNvPr>
          <p:cNvSpPr txBox="1"/>
          <p:nvPr userDrawn="1"/>
        </p:nvSpPr>
        <p:spPr>
          <a:xfrm>
            <a:off x="4896714" y="6304601"/>
            <a:ext cx="1505790" cy="276999"/>
          </a:xfrm>
          <a:prstGeom prst="rect">
            <a:avLst/>
          </a:prstGeom>
          <a:noFill/>
        </p:spPr>
        <p:txBody>
          <a:bodyPr wrap="square" rtlCol="0">
            <a:spAutoFit/>
          </a:bodyPr>
          <a:lstStyle/>
          <a:p>
            <a:r>
              <a:rPr lang="en-US" sz="1200" dirty="0"/>
              <a:t>Houston, TX</a:t>
            </a:r>
          </a:p>
        </p:txBody>
      </p:sp>
      <p:pic>
        <p:nvPicPr>
          <p:cNvPr id="549" name="Picture 548">
            <a:extLst>
              <a:ext uri="{FF2B5EF4-FFF2-40B4-BE49-F238E27FC236}">
                <a16:creationId xmlns:a16="http://schemas.microsoft.com/office/drawing/2014/main" id="{0533A169-CBD1-37EB-9AF9-3B1F5FA5EA27}"/>
              </a:ext>
            </a:extLst>
          </p:cNvPr>
          <p:cNvPicPr>
            <a:picLocks noChangeAspect="1"/>
          </p:cNvPicPr>
          <p:nvPr userDrawn="1"/>
        </p:nvPicPr>
        <p:blipFill>
          <a:blip r:embed="rId4"/>
          <a:stretch>
            <a:fillRect/>
          </a:stretch>
        </p:blipFill>
        <p:spPr>
          <a:xfrm flipH="1">
            <a:off x="10339369" y="4449643"/>
            <a:ext cx="680337" cy="612304"/>
          </a:xfrm>
          <a:prstGeom prst="rect">
            <a:avLst/>
          </a:prstGeom>
        </p:spPr>
      </p:pic>
      <p:pic>
        <p:nvPicPr>
          <p:cNvPr id="550" name="Picture 549">
            <a:extLst>
              <a:ext uri="{FF2B5EF4-FFF2-40B4-BE49-F238E27FC236}">
                <a16:creationId xmlns:a16="http://schemas.microsoft.com/office/drawing/2014/main" id="{BE8996C5-5A62-93E7-5DE0-460F0D653404}"/>
              </a:ext>
            </a:extLst>
          </p:cNvPr>
          <p:cNvPicPr>
            <a:picLocks noChangeAspect="1"/>
          </p:cNvPicPr>
          <p:nvPr userDrawn="1"/>
        </p:nvPicPr>
        <p:blipFill>
          <a:blip r:embed="rId5"/>
          <a:stretch>
            <a:fillRect/>
          </a:stretch>
        </p:blipFill>
        <p:spPr>
          <a:xfrm>
            <a:off x="10704061" y="3926640"/>
            <a:ext cx="274344" cy="524301"/>
          </a:xfrm>
          <a:prstGeom prst="rect">
            <a:avLst/>
          </a:prstGeom>
        </p:spPr>
      </p:pic>
      <p:sp>
        <p:nvSpPr>
          <p:cNvPr id="551" name="TextBox 550">
            <a:extLst>
              <a:ext uri="{FF2B5EF4-FFF2-40B4-BE49-F238E27FC236}">
                <a16:creationId xmlns:a16="http://schemas.microsoft.com/office/drawing/2014/main" id="{68375894-DE5F-82CF-B60B-07721D19D427}"/>
              </a:ext>
            </a:extLst>
          </p:cNvPr>
          <p:cNvSpPr txBox="1"/>
          <p:nvPr userDrawn="1"/>
        </p:nvSpPr>
        <p:spPr>
          <a:xfrm>
            <a:off x="10438994" y="3679640"/>
            <a:ext cx="1342428"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Narrow"/>
                <a:ea typeface="+mn-ea"/>
                <a:cs typeface="+mn-cs"/>
              </a:rPr>
              <a:t>Port St. Lucie, FL</a:t>
            </a:r>
          </a:p>
        </p:txBody>
      </p:sp>
      <p:pic>
        <p:nvPicPr>
          <p:cNvPr id="552" name="Picture 551">
            <a:extLst>
              <a:ext uri="{FF2B5EF4-FFF2-40B4-BE49-F238E27FC236}">
                <a16:creationId xmlns:a16="http://schemas.microsoft.com/office/drawing/2014/main" id="{AE5118DE-EA87-6CC6-D52A-ADCA6B2AD6E7}"/>
              </a:ext>
            </a:extLst>
          </p:cNvPr>
          <p:cNvPicPr>
            <a:picLocks noChangeAspect="1"/>
          </p:cNvPicPr>
          <p:nvPr userDrawn="1"/>
        </p:nvPicPr>
        <p:blipFill>
          <a:blip r:embed="rId6"/>
          <a:stretch>
            <a:fillRect/>
          </a:stretch>
        </p:blipFill>
        <p:spPr>
          <a:xfrm>
            <a:off x="8735126" y="1763618"/>
            <a:ext cx="807924" cy="721361"/>
          </a:xfrm>
          <a:prstGeom prst="rect">
            <a:avLst/>
          </a:prstGeom>
        </p:spPr>
      </p:pic>
      <p:pic>
        <p:nvPicPr>
          <p:cNvPr id="553" name="Picture 552">
            <a:extLst>
              <a:ext uri="{FF2B5EF4-FFF2-40B4-BE49-F238E27FC236}">
                <a16:creationId xmlns:a16="http://schemas.microsoft.com/office/drawing/2014/main" id="{A433E1EE-977D-9362-3D09-66BBD43DD7C8}"/>
              </a:ext>
            </a:extLst>
          </p:cNvPr>
          <p:cNvPicPr>
            <a:picLocks noChangeAspect="1"/>
          </p:cNvPicPr>
          <p:nvPr userDrawn="1"/>
        </p:nvPicPr>
        <p:blipFill>
          <a:blip r:embed="rId5"/>
          <a:stretch>
            <a:fillRect/>
          </a:stretch>
        </p:blipFill>
        <p:spPr>
          <a:xfrm rot="18216730">
            <a:off x="8708562" y="1275085"/>
            <a:ext cx="242925" cy="524301"/>
          </a:xfrm>
          <a:prstGeom prst="rect">
            <a:avLst/>
          </a:prstGeom>
        </p:spPr>
      </p:pic>
      <p:sp>
        <p:nvSpPr>
          <p:cNvPr id="554" name="TextBox 553">
            <a:extLst>
              <a:ext uri="{FF2B5EF4-FFF2-40B4-BE49-F238E27FC236}">
                <a16:creationId xmlns:a16="http://schemas.microsoft.com/office/drawing/2014/main" id="{772FAF75-6F39-8D6E-2368-2EB1EB0BD5DE}"/>
              </a:ext>
            </a:extLst>
          </p:cNvPr>
          <p:cNvSpPr txBox="1"/>
          <p:nvPr userDrawn="1"/>
        </p:nvSpPr>
        <p:spPr>
          <a:xfrm>
            <a:off x="8144838" y="1001720"/>
            <a:ext cx="1069172" cy="276999"/>
          </a:xfrm>
          <a:prstGeom prst="rect">
            <a:avLst/>
          </a:prstGeom>
          <a:noFill/>
        </p:spPr>
        <p:txBody>
          <a:bodyPr wrap="square" rtlCol="0">
            <a:spAutoFit/>
          </a:bodyPr>
          <a:lstStyle/>
          <a:p>
            <a:r>
              <a:rPr lang="en-US" sz="1200" dirty="0"/>
              <a:t>Pittsburgh, PA</a:t>
            </a:r>
          </a:p>
        </p:txBody>
      </p:sp>
    </p:spTree>
    <p:extLst>
      <p:ext uri="{BB962C8B-B14F-4D97-AF65-F5344CB8AC3E}">
        <p14:creationId xmlns:p14="http://schemas.microsoft.com/office/powerpoint/2010/main" val="4191480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hf sldNum="0" hdr="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ase Study">
    <p:spTree>
      <p:nvGrpSpPr>
        <p:cNvPr id="1" name=""/>
        <p:cNvGrpSpPr/>
        <p:nvPr/>
      </p:nvGrpSpPr>
      <p:grpSpPr>
        <a:xfrm>
          <a:off x="0" y="0"/>
          <a:ext cx="0" cy="0"/>
          <a:chOff x="0" y="0"/>
          <a:chExt cx="0" cy="0"/>
        </a:xfrm>
      </p:grpSpPr>
      <p:pic>
        <p:nvPicPr>
          <p:cNvPr id="9" name="Picture 8" descr="A picture containing screenshot, design&#10;&#10;Description automatically generated">
            <a:extLst>
              <a:ext uri="{FF2B5EF4-FFF2-40B4-BE49-F238E27FC236}">
                <a16:creationId xmlns:a16="http://schemas.microsoft.com/office/drawing/2014/main" id="{C6ECBE88-CF05-FC07-B92D-E6B05BE0F41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3125"/>
          <a:stretch/>
        </p:blipFill>
        <p:spPr>
          <a:xfrm rot="5400000">
            <a:off x="2626211" y="-2729727"/>
            <a:ext cx="6949585" cy="12225869"/>
          </a:xfrm>
          <a:prstGeom prst="rect">
            <a:avLst/>
          </a:prstGeom>
        </p:spPr>
      </p:pic>
      <p:sp>
        <p:nvSpPr>
          <p:cNvPr id="10" name="Rectangle 9">
            <a:extLst>
              <a:ext uri="{FF2B5EF4-FFF2-40B4-BE49-F238E27FC236}">
                <a16:creationId xmlns:a16="http://schemas.microsoft.com/office/drawing/2014/main" id="{1DC4C86B-7359-9EA0-9CCE-C3348A034F0E}"/>
              </a:ext>
            </a:extLst>
          </p:cNvPr>
          <p:cNvSpPr/>
          <p:nvPr userDrawn="1"/>
        </p:nvSpPr>
        <p:spPr>
          <a:xfrm>
            <a:off x="-27903" y="-91584"/>
            <a:ext cx="12247806" cy="6961616"/>
          </a:xfrm>
          <a:prstGeom prst="rect">
            <a:avLst/>
          </a:prstGeom>
          <a:gradFill>
            <a:gsLst>
              <a:gs pos="0">
                <a:schemeClr val="bg1">
                  <a:alpha val="74000"/>
                </a:schemeClr>
              </a:gs>
              <a:gs pos="100000">
                <a:schemeClr val="bg1">
                  <a:alpha val="6600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icture containing screenshot, colorfulness, orange, graphics&#10;&#10;Description automatically generated">
            <a:extLst>
              <a:ext uri="{FF2B5EF4-FFF2-40B4-BE49-F238E27FC236}">
                <a16:creationId xmlns:a16="http://schemas.microsoft.com/office/drawing/2014/main" id="{6352C8D3-F6E8-850D-0A48-6E7BB9B18F1F}"/>
              </a:ext>
            </a:extLst>
          </p:cNvPr>
          <p:cNvPicPr>
            <a:picLocks noChangeAspect="1"/>
          </p:cNvPicPr>
          <p:nvPr userDrawn="1"/>
        </p:nvPicPr>
        <p:blipFill rotWithShape="1">
          <a:blip r:embed="rId3">
            <a:alphaModFix/>
            <a:extLst>
              <a:ext uri="{28A0092B-C50C-407E-A947-70E740481C1C}">
                <a14:useLocalDpi xmlns:a14="http://schemas.microsoft.com/office/drawing/2010/main" val="0"/>
              </a:ext>
            </a:extLst>
          </a:blip>
          <a:srcRect l="19035" b="66812"/>
          <a:stretch/>
        </p:blipFill>
        <p:spPr>
          <a:xfrm>
            <a:off x="-1" y="-174106"/>
            <a:ext cx="12191999" cy="2912470"/>
          </a:xfrm>
          <a:prstGeom prst="rect">
            <a:avLst/>
          </a:prstGeom>
        </p:spPr>
      </p:pic>
      <p:sp>
        <p:nvSpPr>
          <p:cNvPr id="6" name="TextBox 5">
            <a:extLst>
              <a:ext uri="{FF2B5EF4-FFF2-40B4-BE49-F238E27FC236}">
                <a16:creationId xmlns:a16="http://schemas.microsoft.com/office/drawing/2014/main" id="{20069AE7-A65F-4FEC-A1E3-B7E42FB13A2F}"/>
              </a:ext>
            </a:extLst>
          </p:cNvPr>
          <p:cNvSpPr txBox="1"/>
          <p:nvPr userDrawn="1"/>
        </p:nvSpPr>
        <p:spPr>
          <a:xfrm>
            <a:off x="11595101" y="6494355"/>
            <a:ext cx="621979" cy="276999"/>
          </a:xfrm>
          <a:prstGeom prst="rect">
            <a:avLst/>
          </a:prstGeom>
          <a:noFill/>
        </p:spPr>
        <p:txBody>
          <a:bodyPr wrap="square" rtlCol="0">
            <a:spAutoFit/>
          </a:bodyPr>
          <a:lstStyle/>
          <a:p>
            <a:pPr algn="ctr"/>
            <a:fld id="{260E2A6B-A809-4840-BF14-8648BC0BDF87}" type="slidenum">
              <a:rPr lang="id-ID" sz="1200" b="0" kern="1200" smtClean="0">
                <a:solidFill>
                  <a:schemeClr val="tx1"/>
                </a:solidFill>
                <a:latin typeface="+mn-lt"/>
                <a:ea typeface="Liberation Sans" panose="020B0604020202020204" pitchFamily="34" charset="0"/>
                <a:cs typeface="Liberation Sans" panose="020B0604020202020204" pitchFamily="34" charset="0"/>
              </a:rPr>
              <a:pPr algn="ctr"/>
              <a:t>‹#›</a:t>
            </a:fld>
            <a:endParaRPr lang="id-ID" sz="1200" b="0" kern="1200" dirty="0">
              <a:solidFill>
                <a:schemeClr val="tx1"/>
              </a:solidFill>
              <a:latin typeface="+mn-lt"/>
              <a:ea typeface="Liberation Sans" panose="020B0604020202020204" pitchFamily="34" charset="0"/>
              <a:cs typeface="Liberation Sans" panose="020B0604020202020204" pitchFamily="34" charset="0"/>
            </a:endParaRPr>
          </a:p>
        </p:txBody>
      </p:sp>
      <p:sp>
        <p:nvSpPr>
          <p:cNvPr id="7" name="TextBox 6">
            <a:extLst>
              <a:ext uri="{FF2B5EF4-FFF2-40B4-BE49-F238E27FC236}">
                <a16:creationId xmlns:a16="http://schemas.microsoft.com/office/drawing/2014/main" id="{DF20F3ED-379E-467A-A85D-CE4EA830D65F}"/>
              </a:ext>
            </a:extLst>
          </p:cNvPr>
          <p:cNvSpPr txBox="1"/>
          <p:nvPr userDrawn="1"/>
        </p:nvSpPr>
        <p:spPr>
          <a:xfrm>
            <a:off x="147485" y="6494355"/>
            <a:ext cx="1069524" cy="276999"/>
          </a:xfrm>
          <a:prstGeom prst="rect">
            <a:avLst/>
          </a:prstGeom>
          <a:noFill/>
        </p:spPr>
        <p:txBody>
          <a:bodyPr wrap="none" rtlCol="0">
            <a:spAutoFit/>
          </a:bodyPr>
          <a:lstStyle/>
          <a:p>
            <a:r>
              <a:rPr lang="en-US" sz="1200" b="0" dirty="0">
                <a:solidFill>
                  <a:schemeClr val="tx1"/>
                </a:solidFill>
                <a:latin typeface="+mn-lt"/>
                <a:ea typeface="Liberation Sans" panose="020B0604020202020204" pitchFamily="34" charset="0"/>
                <a:cs typeface="Liberation Sans" panose="020B0604020202020204" pitchFamily="34" charset="0"/>
              </a:rPr>
              <a:t>capstantax.com</a:t>
            </a:r>
            <a:endParaRPr lang="id-ID" sz="1200" b="0" dirty="0">
              <a:solidFill>
                <a:schemeClr val="tx1"/>
              </a:solidFill>
              <a:latin typeface="+mn-lt"/>
              <a:ea typeface="Liberation Sans" panose="020B0604020202020204" pitchFamily="34" charset="0"/>
              <a:cs typeface="Liberation Sans" panose="020B0604020202020204" pitchFamily="34" charset="0"/>
            </a:endParaRPr>
          </a:p>
        </p:txBody>
      </p:sp>
      <p:sp>
        <p:nvSpPr>
          <p:cNvPr id="2" name="Title 1"/>
          <p:cNvSpPr>
            <a:spLocks noGrp="1"/>
          </p:cNvSpPr>
          <p:nvPr>
            <p:ph type="title"/>
          </p:nvPr>
        </p:nvSpPr>
        <p:spPr>
          <a:xfrm>
            <a:off x="629728" y="-1"/>
            <a:ext cx="5722086" cy="1698171"/>
          </a:xfrm>
        </p:spPr>
        <p:txBody>
          <a:bodyPr/>
          <a:lstStyle>
            <a:lvl1pPr>
              <a:defRPr>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716BF246-596F-4CCB-0B30-C15D708FD677}"/>
              </a:ext>
            </a:extLst>
          </p:cNvPr>
          <p:cNvSpPr>
            <a:spLocks noGrp="1"/>
          </p:cNvSpPr>
          <p:nvPr>
            <p:ph idx="1" hasCustomPrompt="1"/>
          </p:nvPr>
        </p:nvSpPr>
        <p:spPr>
          <a:xfrm>
            <a:off x="3349394" y="3380104"/>
            <a:ext cx="8233005" cy="3200312"/>
          </a:xfrm>
        </p:spPr>
        <p:txBody>
          <a:bodyPr>
            <a:normAutofit/>
          </a:bodyPr>
          <a:lstStyle>
            <a:lvl1pPr marL="0" indent="0">
              <a:buNone/>
              <a:defRPr sz="1600"/>
            </a:lvl1pPr>
            <a:lvl2pPr marL="341312" indent="0">
              <a:buNone/>
              <a:defRPr sz="1600">
                <a:solidFill>
                  <a:schemeClr val="accent5"/>
                </a:solidFill>
              </a:defRPr>
            </a:lvl2pPr>
            <a:lvl3pPr marL="684212" indent="0">
              <a:buNone/>
              <a:defRPr sz="1600"/>
            </a:lvl3pPr>
            <a:lvl4pPr marL="974725" indent="0">
              <a:buNone/>
              <a:defRPr sz="1600"/>
            </a:lvl4pPr>
            <a:lvl5pPr marL="1196975" indent="0">
              <a:buNone/>
              <a:defRPr sz="1600"/>
            </a:lvl5pPr>
          </a:lstStyle>
          <a:p>
            <a:pPr lvl="0"/>
            <a:r>
              <a:rPr lang="en-US" dirty="0"/>
              <a:t>Edit Master text styles</a:t>
            </a:r>
          </a:p>
        </p:txBody>
      </p:sp>
      <p:sp>
        <p:nvSpPr>
          <p:cNvPr id="11" name="Rectangle 10">
            <a:extLst>
              <a:ext uri="{FF2B5EF4-FFF2-40B4-BE49-F238E27FC236}">
                <a16:creationId xmlns:a16="http://schemas.microsoft.com/office/drawing/2014/main" id="{B05471F5-67F6-20E9-A955-4121FEFA9806}"/>
              </a:ext>
            </a:extLst>
          </p:cNvPr>
          <p:cNvSpPr/>
          <p:nvPr userDrawn="1"/>
        </p:nvSpPr>
        <p:spPr>
          <a:xfrm>
            <a:off x="3001445" y="3351318"/>
            <a:ext cx="64531" cy="87376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2">
            <a:extLst>
              <a:ext uri="{FF2B5EF4-FFF2-40B4-BE49-F238E27FC236}">
                <a16:creationId xmlns:a16="http://schemas.microsoft.com/office/drawing/2014/main" id="{A552070C-16BC-29D1-171F-C6F0AD10A085}"/>
              </a:ext>
            </a:extLst>
          </p:cNvPr>
          <p:cNvSpPr>
            <a:spLocks noGrp="1"/>
          </p:cNvSpPr>
          <p:nvPr>
            <p:ph idx="10" hasCustomPrompt="1"/>
          </p:nvPr>
        </p:nvSpPr>
        <p:spPr>
          <a:xfrm>
            <a:off x="276716" y="3339052"/>
            <a:ext cx="2570370" cy="369332"/>
          </a:xfrm>
        </p:spPr>
        <p:txBody>
          <a:bodyPr>
            <a:normAutofit/>
          </a:bodyPr>
          <a:lstStyle>
            <a:lvl1pPr marL="0" indent="0" algn="r">
              <a:buNone/>
              <a:defRPr sz="1600"/>
            </a:lvl1pPr>
            <a:lvl2pPr marL="341312" indent="0">
              <a:buNone/>
              <a:defRPr sz="1600">
                <a:solidFill>
                  <a:schemeClr val="accent5"/>
                </a:solidFill>
              </a:defRPr>
            </a:lvl2pPr>
            <a:lvl3pPr marL="684212" indent="0">
              <a:buNone/>
              <a:defRPr sz="1600"/>
            </a:lvl3pPr>
            <a:lvl4pPr marL="974725" indent="0">
              <a:buNone/>
              <a:defRPr sz="1600"/>
            </a:lvl4pPr>
            <a:lvl5pPr marL="1196975" indent="0">
              <a:buNone/>
              <a:defRPr sz="1600"/>
            </a:lvl5pPr>
          </a:lstStyle>
          <a:p>
            <a:pPr lvl="0"/>
            <a:r>
              <a:rPr lang="en-US" dirty="0"/>
              <a:t>Project Name</a:t>
            </a:r>
          </a:p>
        </p:txBody>
      </p:sp>
      <p:sp>
        <p:nvSpPr>
          <p:cNvPr id="15" name="Content Placeholder 2">
            <a:extLst>
              <a:ext uri="{FF2B5EF4-FFF2-40B4-BE49-F238E27FC236}">
                <a16:creationId xmlns:a16="http://schemas.microsoft.com/office/drawing/2014/main" id="{2E672107-6953-EB30-CD92-1D2C753ECA61}"/>
              </a:ext>
            </a:extLst>
          </p:cNvPr>
          <p:cNvSpPr>
            <a:spLocks noGrp="1"/>
          </p:cNvSpPr>
          <p:nvPr>
            <p:ph idx="11" hasCustomPrompt="1"/>
          </p:nvPr>
        </p:nvSpPr>
        <p:spPr>
          <a:xfrm>
            <a:off x="278979" y="3708672"/>
            <a:ext cx="2570370" cy="369332"/>
          </a:xfrm>
        </p:spPr>
        <p:txBody>
          <a:bodyPr>
            <a:normAutofit/>
          </a:bodyPr>
          <a:lstStyle>
            <a:lvl1pPr marL="0" indent="0" algn="r">
              <a:buNone/>
              <a:defRPr sz="1200" i="1">
                <a:solidFill>
                  <a:schemeClr val="bg1">
                    <a:lumMod val="50000"/>
                  </a:schemeClr>
                </a:solidFill>
              </a:defRPr>
            </a:lvl1pPr>
            <a:lvl2pPr marL="341312" indent="0">
              <a:buNone/>
              <a:defRPr sz="1600">
                <a:solidFill>
                  <a:schemeClr val="accent5"/>
                </a:solidFill>
              </a:defRPr>
            </a:lvl2pPr>
            <a:lvl3pPr marL="684212" indent="0">
              <a:buNone/>
              <a:defRPr sz="1600"/>
            </a:lvl3pPr>
            <a:lvl4pPr marL="974725" indent="0">
              <a:buNone/>
              <a:defRPr sz="1600"/>
            </a:lvl4pPr>
            <a:lvl5pPr marL="1196975" indent="0">
              <a:buNone/>
              <a:defRPr sz="1600"/>
            </a:lvl5pPr>
          </a:lstStyle>
          <a:p>
            <a:pPr lvl="0"/>
            <a:r>
              <a:rPr lang="en-US" dirty="0"/>
              <a:t>Client Name</a:t>
            </a:r>
          </a:p>
        </p:txBody>
      </p:sp>
    </p:spTree>
    <p:extLst>
      <p:ext uri="{BB962C8B-B14F-4D97-AF65-F5344CB8AC3E}">
        <p14:creationId xmlns:p14="http://schemas.microsoft.com/office/powerpoint/2010/main" val="85606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hf sldNum="0" hdr="0"/>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ig Photo Slide">
    <p:spTree>
      <p:nvGrpSpPr>
        <p:cNvPr id="1" name=""/>
        <p:cNvGrpSpPr/>
        <p:nvPr/>
      </p:nvGrpSpPr>
      <p:grpSpPr>
        <a:xfrm>
          <a:off x="0" y="0"/>
          <a:ext cx="0" cy="0"/>
          <a:chOff x="0" y="0"/>
          <a:chExt cx="0" cy="0"/>
        </a:xfrm>
      </p:grpSpPr>
      <p:pic>
        <p:nvPicPr>
          <p:cNvPr id="9" name="Picture 8" descr="A picture containing screenshot, design&#10;&#10;Description automatically generated">
            <a:extLst>
              <a:ext uri="{FF2B5EF4-FFF2-40B4-BE49-F238E27FC236}">
                <a16:creationId xmlns:a16="http://schemas.microsoft.com/office/drawing/2014/main" id="{C6ECBE88-CF05-FC07-B92D-E6B05BE0F41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3125"/>
          <a:stretch/>
        </p:blipFill>
        <p:spPr>
          <a:xfrm rot="5400000">
            <a:off x="2638139" y="-2729726"/>
            <a:ext cx="6949585" cy="12225869"/>
          </a:xfrm>
          <a:prstGeom prst="rect">
            <a:avLst/>
          </a:prstGeom>
        </p:spPr>
      </p:pic>
      <p:sp>
        <p:nvSpPr>
          <p:cNvPr id="10" name="Rectangle 9">
            <a:extLst>
              <a:ext uri="{FF2B5EF4-FFF2-40B4-BE49-F238E27FC236}">
                <a16:creationId xmlns:a16="http://schemas.microsoft.com/office/drawing/2014/main" id="{1DC4C86B-7359-9EA0-9CCE-C3348A034F0E}"/>
              </a:ext>
            </a:extLst>
          </p:cNvPr>
          <p:cNvSpPr/>
          <p:nvPr userDrawn="1"/>
        </p:nvSpPr>
        <p:spPr>
          <a:xfrm>
            <a:off x="-2" y="-72921"/>
            <a:ext cx="12247806" cy="6949584"/>
          </a:xfrm>
          <a:prstGeom prst="rect">
            <a:avLst/>
          </a:prstGeom>
          <a:gradFill>
            <a:gsLst>
              <a:gs pos="0">
                <a:schemeClr val="bg1">
                  <a:alpha val="74000"/>
                </a:schemeClr>
              </a:gs>
              <a:gs pos="100000">
                <a:schemeClr val="bg1">
                  <a:alpha val="6600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20069AE7-A65F-4FEC-A1E3-B7E42FB13A2F}"/>
              </a:ext>
            </a:extLst>
          </p:cNvPr>
          <p:cNvSpPr txBox="1"/>
          <p:nvPr userDrawn="1"/>
        </p:nvSpPr>
        <p:spPr>
          <a:xfrm>
            <a:off x="11595101" y="6494355"/>
            <a:ext cx="621979" cy="276999"/>
          </a:xfrm>
          <a:prstGeom prst="rect">
            <a:avLst/>
          </a:prstGeom>
          <a:noFill/>
        </p:spPr>
        <p:txBody>
          <a:bodyPr wrap="square" rtlCol="0">
            <a:spAutoFit/>
          </a:bodyPr>
          <a:lstStyle/>
          <a:p>
            <a:pPr algn="ctr"/>
            <a:fld id="{260E2A6B-A809-4840-BF14-8648BC0BDF87}" type="slidenum">
              <a:rPr lang="id-ID" sz="1200" b="0" kern="1200" smtClean="0">
                <a:solidFill>
                  <a:schemeClr val="tx1"/>
                </a:solidFill>
                <a:latin typeface="+mn-lt"/>
                <a:ea typeface="Liberation Sans" panose="020B0604020202020204" pitchFamily="34" charset="0"/>
                <a:cs typeface="Liberation Sans" panose="020B0604020202020204" pitchFamily="34" charset="0"/>
              </a:rPr>
              <a:pPr algn="ctr"/>
              <a:t>‹#›</a:t>
            </a:fld>
            <a:endParaRPr lang="id-ID" sz="1200" b="0" kern="1200" dirty="0">
              <a:solidFill>
                <a:schemeClr val="tx1"/>
              </a:solidFill>
              <a:latin typeface="+mn-lt"/>
              <a:ea typeface="Liberation Sans" panose="020B0604020202020204" pitchFamily="34" charset="0"/>
              <a:cs typeface="Liberation Sans" panose="020B0604020202020204" pitchFamily="34" charset="0"/>
            </a:endParaRPr>
          </a:p>
        </p:txBody>
      </p:sp>
      <p:sp>
        <p:nvSpPr>
          <p:cNvPr id="7" name="TextBox 6">
            <a:extLst>
              <a:ext uri="{FF2B5EF4-FFF2-40B4-BE49-F238E27FC236}">
                <a16:creationId xmlns:a16="http://schemas.microsoft.com/office/drawing/2014/main" id="{DF20F3ED-379E-467A-A85D-CE4EA830D65F}"/>
              </a:ext>
            </a:extLst>
          </p:cNvPr>
          <p:cNvSpPr txBox="1"/>
          <p:nvPr userDrawn="1"/>
        </p:nvSpPr>
        <p:spPr>
          <a:xfrm>
            <a:off x="147485" y="6494355"/>
            <a:ext cx="1069524" cy="276999"/>
          </a:xfrm>
          <a:prstGeom prst="rect">
            <a:avLst/>
          </a:prstGeom>
          <a:noFill/>
        </p:spPr>
        <p:txBody>
          <a:bodyPr wrap="none" rtlCol="0">
            <a:spAutoFit/>
          </a:bodyPr>
          <a:lstStyle/>
          <a:p>
            <a:r>
              <a:rPr lang="en-US" sz="1200" b="0" dirty="0">
                <a:solidFill>
                  <a:schemeClr val="tx1"/>
                </a:solidFill>
                <a:latin typeface="+mn-lt"/>
                <a:ea typeface="Liberation Sans" panose="020B0604020202020204" pitchFamily="34" charset="0"/>
                <a:cs typeface="Liberation Sans" panose="020B0604020202020204" pitchFamily="34" charset="0"/>
              </a:rPr>
              <a:t>capstantax.com</a:t>
            </a:r>
            <a:endParaRPr lang="id-ID" sz="1200" b="0" dirty="0">
              <a:solidFill>
                <a:schemeClr val="tx1"/>
              </a:solidFill>
              <a:latin typeface="+mn-lt"/>
              <a:ea typeface="Liberation Sans" panose="020B0604020202020204" pitchFamily="34" charset="0"/>
              <a:cs typeface="Liberation Sans" panose="020B0604020202020204" pitchFamily="34" charset="0"/>
            </a:endParaRPr>
          </a:p>
        </p:txBody>
      </p:sp>
      <p:sp>
        <p:nvSpPr>
          <p:cNvPr id="2" name="Title 1"/>
          <p:cNvSpPr>
            <a:spLocks noGrp="1"/>
          </p:cNvSpPr>
          <p:nvPr>
            <p:ph type="title"/>
          </p:nvPr>
        </p:nvSpPr>
        <p:spPr>
          <a:xfrm>
            <a:off x="629728" y="274638"/>
            <a:ext cx="6616461" cy="1143000"/>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535EBC6F-3135-7945-3FA1-B79379A0DDD5}"/>
              </a:ext>
            </a:extLst>
          </p:cNvPr>
          <p:cNvSpPr>
            <a:spLocks noGrp="1"/>
          </p:cNvSpPr>
          <p:nvPr>
            <p:ph idx="1"/>
          </p:nvPr>
        </p:nvSpPr>
        <p:spPr>
          <a:xfrm>
            <a:off x="629728" y="1600201"/>
            <a:ext cx="6616461" cy="4109423"/>
          </a:xfrm>
        </p:spPr>
        <p:txBody>
          <a:bodyPr/>
          <a:lstStyle>
            <a:lvl2pPr>
              <a:defRPr>
                <a:solidFill>
                  <a:schemeClr val="accent5"/>
                </a:solidFill>
              </a:defRPr>
            </a:lvl2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Picture Placeholder 7">
            <a:extLst>
              <a:ext uri="{FF2B5EF4-FFF2-40B4-BE49-F238E27FC236}">
                <a16:creationId xmlns:a16="http://schemas.microsoft.com/office/drawing/2014/main" id="{86BD60AB-C0A2-CA57-4AD3-C50C5120BD4B}"/>
              </a:ext>
            </a:extLst>
          </p:cNvPr>
          <p:cNvSpPr>
            <a:spLocks noGrp="1"/>
          </p:cNvSpPr>
          <p:nvPr>
            <p:ph type="pic" sz="quarter" idx="10" hasCustomPrompt="1"/>
          </p:nvPr>
        </p:nvSpPr>
        <p:spPr>
          <a:xfrm>
            <a:off x="7523163" y="-92075"/>
            <a:ext cx="4724400" cy="6950075"/>
          </a:xfrm>
        </p:spPr>
        <p:txBody>
          <a:bodyPr/>
          <a:lstStyle>
            <a:lvl1pPr marL="0" indent="0" algn="ctr">
              <a:buNone/>
              <a:defRPr/>
            </a:lvl1pPr>
          </a:lstStyle>
          <a:p>
            <a:br>
              <a:rPr lang="en-US" dirty="0"/>
            </a:br>
            <a:br>
              <a:rPr lang="en-US" dirty="0"/>
            </a:br>
            <a:br>
              <a:rPr lang="en-US" dirty="0"/>
            </a:br>
            <a:br>
              <a:rPr lang="en-US" dirty="0"/>
            </a:br>
            <a:br>
              <a:rPr lang="en-US" dirty="0"/>
            </a:br>
            <a:br>
              <a:rPr lang="en-US" dirty="0"/>
            </a:br>
            <a:br>
              <a:rPr lang="en-US" dirty="0"/>
            </a:br>
            <a:br>
              <a:rPr lang="en-US" dirty="0"/>
            </a:br>
            <a:br>
              <a:rPr lang="en-US" dirty="0"/>
            </a:br>
            <a:r>
              <a:rPr lang="en-US" dirty="0"/>
              <a:t>Photo Place Holder</a:t>
            </a:r>
          </a:p>
        </p:txBody>
      </p:sp>
    </p:spTree>
    <p:extLst>
      <p:ext uri="{BB962C8B-B14F-4D97-AF65-F5344CB8AC3E}">
        <p14:creationId xmlns:p14="http://schemas.microsoft.com/office/powerpoint/2010/main" val="1001698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hf sldNum="0" hdr="0"/>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University Title ">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CB51173-88F6-FD30-03BD-5ECCD7BA790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45687" y="0"/>
            <a:ext cx="11046313" cy="6858000"/>
          </a:xfrm>
          <a:prstGeom prst="rect">
            <a:avLst/>
          </a:prstGeom>
        </p:spPr>
      </p:pic>
      <p:sp>
        <p:nvSpPr>
          <p:cNvPr id="12" name="Title 11">
            <a:extLst>
              <a:ext uri="{FF2B5EF4-FFF2-40B4-BE49-F238E27FC236}">
                <a16:creationId xmlns:a16="http://schemas.microsoft.com/office/drawing/2014/main" id="{DCDCB751-2C15-41BD-B504-1A94785903D8}"/>
              </a:ext>
            </a:extLst>
          </p:cNvPr>
          <p:cNvSpPr>
            <a:spLocks noGrp="1"/>
          </p:cNvSpPr>
          <p:nvPr>
            <p:ph type="title"/>
          </p:nvPr>
        </p:nvSpPr>
        <p:spPr>
          <a:xfrm>
            <a:off x="5403515" y="2478411"/>
            <a:ext cx="6576049" cy="1143000"/>
          </a:xfrm>
        </p:spPr>
        <p:txBody>
          <a:bodyPr>
            <a:normAutofit/>
          </a:bodyPr>
          <a:lstStyle>
            <a:lvl1pPr>
              <a:defRPr sz="4400">
                <a:solidFill>
                  <a:schemeClr val="bg1"/>
                </a:solidFill>
              </a:defRPr>
            </a:lvl1pPr>
          </a:lstStyle>
          <a:p>
            <a:r>
              <a:rPr lang="en-US" dirty="0"/>
              <a:t>Click to edit Master title style</a:t>
            </a:r>
          </a:p>
        </p:txBody>
      </p:sp>
      <p:sp>
        <p:nvSpPr>
          <p:cNvPr id="17" name="Subtitle 2">
            <a:extLst>
              <a:ext uri="{FF2B5EF4-FFF2-40B4-BE49-F238E27FC236}">
                <a16:creationId xmlns:a16="http://schemas.microsoft.com/office/drawing/2014/main" id="{F958E29B-4236-4E10-BCEA-BB7C2439AF31}"/>
              </a:ext>
            </a:extLst>
          </p:cNvPr>
          <p:cNvSpPr>
            <a:spLocks noGrp="1"/>
          </p:cNvSpPr>
          <p:nvPr>
            <p:ph type="subTitle" idx="1"/>
          </p:nvPr>
        </p:nvSpPr>
        <p:spPr>
          <a:xfrm>
            <a:off x="5403515" y="3512127"/>
            <a:ext cx="5451365" cy="685800"/>
          </a:xfrm>
        </p:spPr>
        <p:txBody>
          <a:bodyPr>
            <a:normAutofit/>
          </a:bodyPr>
          <a:lstStyle>
            <a:lvl1pPr marL="0" indent="0" algn="l">
              <a:buNone/>
              <a:defRPr sz="2800">
                <a:solidFill>
                  <a:schemeClr val="bg1"/>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8" name="Date Placeholder 3">
            <a:extLst>
              <a:ext uri="{FF2B5EF4-FFF2-40B4-BE49-F238E27FC236}">
                <a16:creationId xmlns:a16="http://schemas.microsoft.com/office/drawing/2014/main" id="{C26D6099-EBCB-4BEC-A659-A5EB368BAA86}"/>
              </a:ext>
            </a:extLst>
          </p:cNvPr>
          <p:cNvSpPr>
            <a:spLocks noGrp="1"/>
          </p:cNvSpPr>
          <p:nvPr>
            <p:ph type="dt" sz="half" idx="10"/>
          </p:nvPr>
        </p:nvSpPr>
        <p:spPr>
          <a:xfrm>
            <a:off x="5418242" y="4472564"/>
            <a:ext cx="2844800" cy="365125"/>
          </a:xfrm>
          <a:prstGeom prst="rect">
            <a:avLst/>
          </a:prstGeom>
        </p:spPr>
        <p:txBody>
          <a:bodyPr/>
          <a:lstStyle>
            <a:lvl1pPr algn="l">
              <a:defRPr sz="1800">
                <a:solidFill>
                  <a:schemeClr val="bg1"/>
                </a:solidFill>
                <a:latin typeface="Arial Narrow" panose="020B0606020202030204" pitchFamily="34" charset="0"/>
              </a:defRPr>
            </a:lvl1pPr>
          </a:lstStyle>
          <a:p>
            <a:fld id="{665F0CF0-C0AE-4564-9BF8-F8254E551D62}" type="datetime1">
              <a:rPr lang="en-US" smtClean="0"/>
              <a:pPr/>
              <a:t>12/18/2025</a:t>
            </a:fld>
            <a:endParaRPr lang="en-US"/>
          </a:p>
        </p:txBody>
      </p:sp>
      <p:pic>
        <p:nvPicPr>
          <p:cNvPr id="4" name="Picture 3" descr="Logo, company name&#10;&#10;Description automatically generated">
            <a:extLst>
              <a:ext uri="{FF2B5EF4-FFF2-40B4-BE49-F238E27FC236}">
                <a16:creationId xmlns:a16="http://schemas.microsoft.com/office/drawing/2014/main" id="{CD252D3D-10BB-78C7-746E-3DBC12E0D7F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23201" y="652370"/>
            <a:ext cx="2126803" cy="2885914"/>
          </a:xfrm>
          <a:prstGeom prst="rect">
            <a:avLst/>
          </a:prstGeom>
        </p:spPr>
      </p:pic>
    </p:spTree>
    <p:extLst>
      <p:ext uri="{BB962C8B-B14F-4D97-AF65-F5344CB8AC3E}">
        <p14:creationId xmlns:p14="http://schemas.microsoft.com/office/powerpoint/2010/main" val="1434217900"/>
      </p:ext>
    </p:extLst>
  </p:cSld>
  <p:clrMapOvr>
    <a:masterClrMapping/>
  </p:clrMapOvr>
  <p:hf sldNum="0" hdr="0" ftr="0"/>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CPA Title option 2">
    <p:spTree>
      <p:nvGrpSpPr>
        <p:cNvPr id="1" name=""/>
        <p:cNvGrpSpPr/>
        <p:nvPr/>
      </p:nvGrpSpPr>
      <p:grpSpPr>
        <a:xfrm>
          <a:off x="0" y="0"/>
          <a:ext cx="0" cy="0"/>
          <a:chOff x="0" y="0"/>
          <a:chExt cx="0" cy="0"/>
        </a:xfrm>
      </p:grpSpPr>
      <p:pic>
        <p:nvPicPr>
          <p:cNvPr id="3" name="Picture 2" descr="A close-up of a person writing on a paper&#10;&#10;Description automatically generated with medium confidence">
            <a:extLst>
              <a:ext uri="{FF2B5EF4-FFF2-40B4-BE49-F238E27FC236}">
                <a16:creationId xmlns:a16="http://schemas.microsoft.com/office/drawing/2014/main" id="{700247E8-0CC7-D7E1-3141-550AEDC8916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45687" y="0"/>
            <a:ext cx="11046313" cy="6858000"/>
          </a:xfrm>
          <a:prstGeom prst="rect">
            <a:avLst/>
          </a:prstGeom>
        </p:spPr>
      </p:pic>
      <p:sp>
        <p:nvSpPr>
          <p:cNvPr id="12" name="Title 11">
            <a:extLst>
              <a:ext uri="{FF2B5EF4-FFF2-40B4-BE49-F238E27FC236}">
                <a16:creationId xmlns:a16="http://schemas.microsoft.com/office/drawing/2014/main" id="{DCDCB751-2C15-41BD-B504-1A94785903D8}"/>
              </a:ext>
            </a:extLst>
          </p:cNvPr>
          <p:cNvSpPr>
            <a:spLocks noGrp="1"/>
          </p:cNvSpPr>
          <p:nvPr>
            <p:ph type="title"/>
          </p:nvPr>
        </p:nvSpPr>
        <p:spPr>
          <a:xfrm>
            <a:off x="5403515" y="2395284"/>
            <a:ext cx="6583819" cy="1143000"/>
          </a:xfrm>
        </p:spPr>
        <p:txBody>
          <a:bodyPr>
            <a:normAutofit/>
          </a:bodyPr>
          <a:lstStyle>
            <a:lvl1pPr>
              <a:defRPr sz="4400">
                <a:solidFill>
                  <a:schemeClr val="bg1"/>
                </a:solidFill>
              </a:defRPr>
            </a:lvl1pPr>
          </a:lstStyle>
          <a:p>
            <a:r>
              <a:rPr lang="en-US" dirty="0"/>
              <a:t>Click to edit Master title style</a:t>
            </a:r>
          </a:p>
        </p:txBody>
      </p:sp>
      <p:sp>
        <p:nvSpPr>
          <p:cNvPr id="17" name="Subtitle 2">
            <a:extLst>
              <a:ext uri="{FF2B5EF4-FFF2-40B4-BE49-F238E27FC236}">
                <a16:creationId xmlns:a16="http://schemas.microsoft.com/office/drawing/2014/main" id="{F958E29B-4236-4E10-BCEA-BB7C2439AF31}"/>
              </a:ext>
            </a:extLst>
          </p:cNvPr>
          <p:cNvSpPr>
            <a:spLocks noGrp="1"/>
          </p:cNvSpPr>
          <p:nvPr>
            <p:ph type="subTitle" idx="1"/>
          </p:nvPr>
        </p:nvSpPr>
        <p:spPr>
          <a:xfrm>
            <a:off x="5403515" y="3429000"/>
            <a:ext cx="5451365" cy="685800"/>
          </a:xfrm>
        </p:spPr>
        <p:txBody>
          <a:bodyPr>
            <a:normAutofit/>
          </a:bodyPr>
          <a:lstStyle>
            <a:lvl1pPr marL="0" indent="0" algn="l">
              <a:buNone/>
              <a:defRPr sz="2800">
                <a:solidFill>
                  <a:schemeClr val="bg1"/>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8" name="Date Placeholder 3">
            <a:extLst>
              <a:ext uri="{FF2B5EF4-FFF2-40B4-BE49-F238E27FC236}">
                <a16:creationId xmlns:a16="http://schemas.microsoft.com/office/drawing/2014/main" id="{C26D6099-EBCB-4BEC-A659-A5EB368BAA86}"/>
              </a:ext>
            </a:extLst>
          </p:cNvPr>
          <p:cNvSpPr>
            <a:spLocks noGrp="1"/>
          </p:cNvSpPr>
          <p:nvPr>
            <p:ph type="dt" sz="half" idx="10"/>
          </p:nvPr>
        </p:nvSpPr>
        <p:spPr>
          <a:xfrm>
            <a:off x="5418242" y="4389437"/>
            <a:ext cx="2844800" cy="365125"/>
          </a:xfrm>
          <a:prstGeom prst="rect">
            <a:avLst/>
          </a:prstGeom>
        </p:spPr>
        <p:txBody>
          <a:bodyPr/>
          <a:lstStyle>
            <a:lvl1pPr algn="l">
              <a:defRPr sz="1800">
                <a:solidFill>
                  <a:schemeClr val="bg1"/>
                </a:solidFill>
                <a:latin typeface="Arial Narrow" panose="020B0606020202030204" pitchFamily="34" charset="0"/>
              </a:defRPr>
            </a:lvl1pPr>
          </a:lstStyle>
          <a:p>
            <a:fld id="{665F0CF0-C0AE-4564-9BF8-F8254E551D62}" type="datetime1">
              <a:rPr lang="en-US" smtClean="0"/>
              <a:pPr/>
              <a:t>12/18/2025</a:t>
            </a:fld>
            <a:endParaRPr lang="en-US" dirty="0"/>
          </a:p>
        </p:txBody>
      </p:sp>
    </p:spTree>
    <p:extLst>
      <p:ext uri="{BB962C8B-B14F-4D97-AF65-F5344CB8AC3E}">
        <p14:creationId xmlns:p14="http://schemas.microsoft.com/office/powerpoint/2010/main" val="3946670957"/>
      </p:ext>
    </p:extLst>
  </p:cSld>
  <p:clrMapOvr>
    <a:masterClrMapping/>
  </p:clrMapOvr>
  <p:hf sldNum="0" hdr="0" ftr="0"/>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Non CPA Titl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0C07B72-AD42-45CD-8427-767A6FF99557}"/>
              </a:ext>
            </a:extLst>
          </p:cNvPr>
          <p:cNvPicPr>
            <a:picLocks noChangeAspect="1"/>
          </p:cNvPicPr>
          <p:nvPr userDrawn="1"/>
        </p:nvPicPr>
        <p:blipFill rotWithShape="1">
          <a:blip r:embed="rId2" cstate="email">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p:blipFill>
        <p:spPr>
          <a:xfrm>
            <a:off x="0" y="-1"/>
            <a:ext cx="12192000" cy="6858001"/>
          </a:xfrm>
          <a:prstGeom prst="rect">
            <a:avLst/>
          </a:prstGeom>
        </p:spPr>
      </p:pic>
      <p:pic>
        <p:nvPicPr>
          <p:cNvPr id="2" name="Picture 1" descr="A picture containing screenshot, colorfulness, graphics, blue&#10;&#10;Description automatically generated">
            <a:extLst>
              <a:ext uri="{FF2B5EF4-FFF2-40B4-BE49-F238E27FC236}">
                <a16:creationId xmlns:a16="http://schemas.microsoft.com/office/drawing/2014/main" id="{374024FC-C983-032E-1F9C-22372FA3F5E8}"/>
              </a:ext>
            </a:extLst>
          </p:cNvPr>
          <p:cNvPicPr>
            <a:picLocks noChangeAspect="1"/>
          </p:cNvPicPr>
          <p:nvPr userDrawn="1"/>
        </p:nvPicPr>
        <p:blipFill rotWithShape="1">
          <a:blip r:embed="rId4">
            <a:alphaModFix amt="85000"/>
            <a:extLst>
              <a:ext uri="{28A0092B-C50C-407E-A947-70E740481C1C}">
                <a14:useLocalDpi xmlns:a14="http://schemas.microsoft.com/office/drawing/2010/main" val="0"/>
              </a:ext>
            </a:extLst>
          </a:blip>
          <a:srcRect l="-29038" r="29038" b="22449"/>
          <a:stretch/>
        </p:blipFill>
        <p:spPr>
          <a:xfrm flipV="1">
            <a:off x="-3086316" y="0"/>
            <a:ext cx="15278316" cy="6858000"/>
          </a:xfrm>
          <a:prstGeom prst="rect">
            <a:avLst/>
          </a:prstGeom>
        </p:spPr>
      </p:pic>
      <p:sp>
        <p:nvSpPr>
          <p:cNvPr id="3" name="Freeform: Shape 2">
            <a:extLst>
              <a:ext uri="{FF2B5EF4-FFF2-40B4-BE49-F238E27FC236}">
                <a16:creationId xmlns:a16="http://schemas.microsoft.com/office/drawing/2014/main" id="{7B4F3B6D-5207-2CAB-20DF-207777F900EA}"/>
              </a:ext>
            </a:extLst>
          </p:cNvPr>
          <p:cNvSpPr/>
          <p:nvPr userDrawn="1"/>
        </p:nvSpPr>
        <p:spPr>
          <a:xfrm flipV="1">
            <a:off x="-1" y="-28891"/>
            <a:ext cx="4148667" cy="6891864"/>
          </a:xfrm>
          <a:custGeom>
            <a:avLst/>
            <a:gdLst>
              <a:gd name="connsiteX0" fmla="*/ 1778000 w 4148667"/>
              <a:gd name="connsiteY0" fmla="*/ 0 h 6891866"/>
              <a:gd name="connsiteX1" fmla="*/ 4148667 w 4148667"/>
              <a:gd name="connsiteY1" fmla="*/ 4030133 h 6891866"/>
              <a:gd name="connsiteX2" fmla="*/ 2489200 w 4148667"/>
              <a:gd name="connsiteY2" fmla="*/ 6891866 h 6891866"/>
              <a:gd name="connsiteX3" fmla="*/ 0 w 4148667"/>
              <a:gd name="connsiteY3" fmla="*/ 6891866 h 6891866"/>
              <a:gd name="connsiteX4" fmla="*/ 0 w 4148667"/>
              <a:gd name="connsiteY4" fmla="*/ 16933 h 6891866"/>
              <a:gd name="connsiteX5" fmla="*/ 1778000 w 4148667"/>
              <a:gd name="connsiteY5" fmla="*/ 0 h 6891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48667" h="6891866">
                <a:moveTo>
                  <a:pt x="1778000" y="0"/>
                </a:moveTo>
                <a:lnTo>
                  <a:pt x="4148667" y="4030133"/>
                </a:lnTo>
                <a:lnTo>
                  <a:pt x="2489200" y="6891866"/>
                </a:lnTo>
                <a:lnTo>
                  <a:pt x="0" y="6891866"/>
                </a:lnTo>
                <a:lnTo>
                  <a:pt x="0" y="16933"/>
                </a:lnTo>
                <a:lnTo>
                  <a:pt x="1778000" y="0"/>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ubtitle 2">
            <a:extLst>
              <a:ext uri="{FF2B5EF4-FFF2-40B4-BE49-F238E27FC236}">
                <a16:creationId xmlns:a16="http://schemas.microsoft.com/office/drawing/2014/main" id="{1A75195A-1D62-4709-A456-2257EB949283}"/>
              </a:ext>
            </a:extLst>
          </p:cNvPr>
          <p:cNvSpPr>
            <a:spLocks noGrp="1"/>
          </p:cNvSpPr>
          <p:nvPr>
            <p:ph type="subTitle" idx="1"/>
          </p:nvPr>
        </p:nvSpPr>
        <p:spPr>
          <a:xfrm>
            <a:off x="4646992" y="3242774"/>
            <a:ext cx="7046683" cy="564999"/>
          </a:xfrm>
        </p:spPr>
        <p:txBody>
          <a:bodyPr>
            <a:normAutofit/>
          </a:bodyPr>
          <a:lstStyle>
            <a:lvl1pPr marL="0" indent="0" algn="l">
              <a:buNone/>
              <a:defRPr sz="2800">
                <a:solidFill>
                  <a:schemeClr val="bg1"/>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2" name="Title 11">
            <a:extLst>
              <a:ext uri="{FF2B5EF4-FFF2-40B4-BE49-F238E27FC236}">
                <a16:creationId xmlns:a16="http://schemas.microsoft.com/office/drawing/2014/main" id="{DCDCB751-2C15-41BD-B504-1A94785903D8}"/>
              </a:ext>
            </a:extLst>
          </p:cNvPr>
          <p:cNvSpPr>
            <a:spLocks noGrp="1"/>
          </p:cNvSpPr>
          <p:nvPr>
            <p:ph type="title"/>
          </p:nvPr>
        </p:nvSpPr>
        <p:spPr>
          <a:xfrm>
            <a:off x="4646990" y="2208989"/>
            <a:ext cx="7046685" cy="841239"/>
          </a:xfrm>
        </p:spPr>
        <p:txBody>
          <a:bodyPr>
            <a:normAutofit/>
          </a:bodyPr>
          <a:lstStyle>
            <a:lvl1pPr algn="l">
              <a:defRPr sz="4400" b="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168673223"/>
      </p:ext>
    </p:extLst>
  </p:cSld>
  <p:clrMapOvr>
    <a:masterClrMapping/>
  </p:clrMapOvr>
  <p:hf sldNum="0" hdr="0" ftr="0"/>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userDrawn="1">
  <p:cSld name="Generic Title option 1">
    <p:spTree>
      <p:nvGrpSpPr>
        <p:cNvPr id="1" name=""/>
        <p:cNvGrpSpPr/>
        <p:nvPr/>
      </p:nvGrpSpPr>
      <p:grpSpPr>
        <a:xfrm>
          <a:off x="0" y="0"/>
          <a:ext cx="0" cy="0"/>
          <a:chOff x="0" y="0"/>
          <a:chExt cx="0" cy="0"/>
        </a:xfrm>
      </p:grpSpPr>
      <p:pic>
        <p:nvPicPr>
          <p:cNvPr id="3" name="Picture 2" descr="A picture containing screenshot, colorfulness, graphics, blue&#10;&#10;Description automatically generated">
            <a:extLst>
              <a:ext uri="{FF2B5EF4-FFF2-40B4-BE49-F238E27FC236}">
                <a16:creationId xmlns:a16="http://schemas.microsoft.com/office/drawing/2014/main" id="{C9769A8F-F2BF-7017-CA39-DEA037219E5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9038" r="29038" b="22449"/>
          <a:stretch/>
        </p:blipFill>
        <p:spPr>
          <a:xfrm flipV="1">
            <a:off x="-3086316" y="0"/>
            <a:ext cx="15278316" cy="6858000"/>
          </a:xfrm>
          <a:prstGeom prst="rect">
            <a:avLst/>
          </a:prstGeom>
        </p:spPr>
      </p:pic>
      <p:sp>
        <p:nvSpPr>
          <p:cNvPr id="4" name="Freeform: Shape 3">
            <a:extLst>
              <a:ext uri="{FF2B5EF4-FFF2-40B4-BE49-F238E27FC236}">
                <a16:creationId xmlns:a16="http://schemas.microsoft.com/office/drawing/2014/main" id="{55EDD328-D5F0-DB1E-57A4-932FD97FD785}"/>
              </a:ext>
            </a:extLst>
          </p:cNvPr>
          <p:cNvSpPr/>
          <p:nvPr userDrawn="1"/>
        </p:nvSpPr>
        <p:spPr>
          <a:xfrm flipV="1">
            <a:off x="-1" y="-28891"/>
            <a:ext cx="4148667" cy="6891864"/>
          </a:xfrm>
          <a:custGeom>
            <a:avLst/>
            <a:gdLst>
              <a:gd name="connsiteX0" fmla="*/ 1778000 w 4148667"/>
              <a:gd name="connsiteY0" fmla="*/ 0 h 6891866"/>
              <a:gd name="connsiteX1" fmla="*/ 4148667 w 4148667"/>
              <a:gd name="connsiteY1" fmla="*/ 4030133 h 6891866"/>
              <a:gd name="connsiteX2" fmla="*/ 2489200 w 4148667"/>
              <a:gd name="connsiteY2" fmla="*/ 6891866 h 6891866"/>
              <a:gd name="connsiteX3" fmla="*/ 0 w 4148667"/>
              <a:gd name="connsiteY3" fmla="*/ 6891866 h 6891866"/>
              <a:gd name="connsiteX4" fmla="*/ 0 w 4148667"/>
              <a:gd name="connsiteY4" fmla="*/ 16933 h 6891866"/>
              <a:gd name="connsiteX5" fmla="*/ 1778000 w 4148667"/>
              <a:gd name="connsiteY5" fmla="*/ 0 h 6891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48667" h="6891866">
                <a:moveTo>
                  <a:pt x="1778000" y="0"/>
                </a:moveTo>
                <a:lnTo>
                  <a:pt x="4148667" y="4030133"/>
                </a:lnTo>
                <a:lnTo>
                  <a:pt x="2489200" y="6891866"/>
                </a:lnTo>
                <a:lnTo>
                  <a:pt x="0" y="6891866"/>
                </a:lnTo>
                <a:lnTo>
                  <a:pt x="0" y="16933"/>
                </a:lnTo>
                <a:lnTo>
                  <a:pt x="1778000" y="0"/>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Date Placeholder 3">
            <a:extLst>
              <a:ext uri="{FF2B5EF4-FFF2-40B4-BE49-F238E27FC236}">
                <a16:creationId xmlns:a16="http://schemas.microsoft.com/office/drawing/2014/main" id="{C26D6099-EBCB-4BEC-A659-A5EB368BAA86}"/>
              </a:ext>
            </a:extLst>
          </p:cNvPr>
          <p:cNvSpPr>
            <a:spLocks noGrp="1"/>
          </p:cNvSpPr>
          <p:nvPr>
            <p:ph type="dt" sz="half" idx="10"/>
          </p:nvPr>
        </p:nvSpPr>
        <p:spPr>
          <a:xfrm>
            <a:off x="4585738" y="4027654"/>
            <a:ext cx="2844800" cy="365125"/>
          </a:xfrm>
          <a:prstGeom prst="rect">
            <a:avLst/>
          </a:prstGeom>
        </p:spPr>
        <p:txBody>
          <a:bodyPr/>
          <a:lstStyle>
            <a:lvl1pPr algn="l">
              <a:defRPr sz="1800">
                <a:solidFill>
                  <a:schemeClr val="bg1"/>
                </a:solidFill>
                <a:latin typeface="Arial Narrow" panose="020B0606020202030204" pitchFamily="34" charset="0"/>
              </a:defRPr>
            </a:lvl1pPr>
          </a:lstStyle>
          <a:p>
            <a:fld id="{665F0CF0-C0AE-4564-9BF8-F8254E551D62}" type="datetime1">
              <a:rPr lang="en-US" smtClean="0"/>
              <a:pPr/>
              <a:t>12/18/2025</a:t>
            </a:fld>
            <a:endParaRPr lang="en-US" dirty="0"/>
          </a:p>
        </p:txBody>
      </p:sp>
      <p:sp>
        <p:nvSpPr>
          <p:cNvPr id="5" name="Subtitle 2">
            <a:extLst>
              <a:ext uri="{FF2B5EF4-FFF2-40B4-BE49-F238E27FC236}">
                <a16:creationId xmlns:a16="http://schemas.microsoft.com/office/drawing/2014/main" id="{349F7A73-92D7-431B-9038-063D85B4E677}"/>
              </a:ext>
            </a:extLst>
          </p:cNvPr>
          <p:cNvSpPr>
            <a:spLocks noGrp="1"/>
          </p:cNvSpPr>
          <p:nvPr>
            <p:ph type="subTitle" idx="1"/>
          </p:nvPr>
        </p:nvSpPr>
        <p:spPr>
          <a:xfrm>
            <a:off x="4646992" y="3242774"/>
            <a:ext cx="7046683" cy="564999"/>
          </a:xfrm>
        </p:spPr>
        <p:txBody>
          <a:bodyPr>
            <a:normAutofit/>
          </a:bodyPr>
          <a:lstStyle>
            <a:lvl1pPr marL="0" indent="0" algn="l">
              <a:buNone/>
              <a:defRPr sz="2800">
                <a:solidFill>
                  <a:schemeClr val="bg1"/>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6" name="Title 11">
            <a:extLst>
              <a:ext uri="{FF2B5EF4-FFF2-40B4-BE49-F238E27FC236}">
                <a16:creationId xmlns:a16="http://schemas.microsoft.com/office/drawing/2014/main" id="{D74F076B-9FB1-05F8-E980-8A1794A2679B}"/>
              </a:ext>
            </a:extLst>
          </p:cNvPr>
          <p:cNvSpPr>
            <a:spLocks noGrp="1"/>
          </p:cNvSpPr>
          <p:nvPr>
            <p:ph type="title"/>
          </p:nvPr>
        </p:nvSpPr>
        <p:spPr>
          <a:xfrm>
            <a:off x="4646990" y="2208989"/>
            <a:ext cx="7046685" cy="841239"/>
          </a:xfrm>
        </p:spPr>
        <p:txBody>
          <a:bodyPr>
            <a:normAutofit/>
          </a:bodyPr>
          <a:lstStyle>
            <a:lvl1pPr algn="l">
              <a:defRPr sz="4400" b="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600100106"/>
      </p:ext>
    </p:extLst>
  </p:cSld>
  <p:clrMapOvr>
    <a:masterClrMapping/>
  </p:clrMapOvr>
  <p:hf sldNum="0" hdr="0" ftr="0"/>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1_CPA Thank You">
    <p:spTree>
      <p:nvGrpSpPr>
        <p:cNvPr id="1" name=""/>
        <p:cNvGrpSpPr/>
        <p:nvPr/>
      </p:nvGrpSpPr>
      <p:grpSpPr>
        <a:xfrm>
          <a:off x="0" y="0"/>
          <a:ext cx="0" cy="0"/>
          <a:chOff x="0" y="0"/>
          <a:chExt cx="0" cy="0"/>
        </a:xfrm>
      </p:grpSpPr>
      <p:pic>
        <p:nvPicPr>
          <p:cNvPr id="3" name="Picture 2" descr="A group of people working in an office&#10;&#10;Description automatically generated with low confidence">
            <a:extLst>
              <a:ext uri="{FF2B5EF4-FFF2-40B4-BE49-F238E27FC236}">
                <a16:creationId xmlns:a16="http://schemas.microsoft.com/office/drawing/2014/main" id="{4C63B03D-248A-11D9-B045-401D5D60336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Title 11">
            <a:extLst>
              <a:ext uri="{FF2B5EF4-FFF2-40B4-BE49-F238E27FC236}">
                <a16:creationId xmlns:a16="http://schemas.microsoft.com/office/drawing/2014/main" id="{DCDCB751-2C15-41BD-B504-1A94785903D8}"/>
              </a:ext>
            </a:extLst>
          </p:cNvPr>
          <p:cNvSpPr>
            <a:spLocks noGrp="1"/>
          </p:cNvSpPr>
          <p:nvPr>
            <p:ph type="title"/>
          </p:nvPr>
        </p:nvSpPr>
        <p:spPr>
          <a:xfrm>
            <a:off x="1261152" y="745153"/>
            <a:ext cx="9669696" cy="1143000"/>
          </a:xfrm>
        </p:spPr>
        <p:txBody>
          <a:bodyPr>
            <a:normAutofit/>
          </a:bodyPr>
          <a:lstStyle>
            <a:lvl1pPr algn="ctr">
              <a:defRPr sz="5400" b="1">
                <a:solidFill>
                  <a:schemeClr val="tx2"/>
                </a:solidFill>
              </a:defRPr>
            </a:lvl1pPr>
          </a:lstStyle>
          <a:p>
            <a:r>
              <a:rPr lang="en-US" dirty="0"/>
              <a:t>Click to edit Master title style</a:t>
            </a:r>
          </a:p>
        </p:txBody>
      </p:sp>
    </p:spTree>
    <p:extLst>
      <p:ext uri="{BB962C8B-B14F-4D97-AF65-F5344CB8AC3E}">
        <p14:creationId xmlns:p14="http://schemas.microsoft.com/office/powerpoint/2010/main" val="816510502"/>
      </p:ext>
    </p:extLst>
  </p:cSld>
  <p:clrMapOvr>
    <a:masterClrMapping/>
  </p:clrMapOvr>
  <p:hf sldNum="0" hdr="0" ftr="0"/>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CPA Questions">
    <p:spTree>
      <p:nvGrpSpPr>
        <p:cNvPr id="1" name=""/>
        <p:cNvGrpSpPr/>
        <p:nvPr/>
      </p:nvGrpSpPr>
      <p:grpSpPr>
        <a:xfrm>
          <a:off x="0" y="0"/>
          <a:ext cx="0" cy="0"/>
          <a:chOff x="0" y="0"/>
          <a:chExt cx="0" cy="0"/>
        </a:xfrm>
      </p:grpSpPr>
      <p:pic>
        <p:nvPicPr>
          <p:cNvPr id="3" name="Picture 2" descr="A group of people posing for a photo&#10;&#10;Description automatically generated">
            <a:extLst>
              <a:ext uri="{FF2B5EF4-FFF2-40B4-BE49-F238E27FC236}">
                <a16:creationId xmlns:a16="http://schemas.microsoft.com/office/drawing/2014/main" id="{BC03811B-9A87-D7C6-3D16-4EDD20391E2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344" t="7630" r="2344"/>
          <a:stretch/>
        </p:blipFill>
        <p:spPr>
          <a:xfrm>
            <a:off x="0" y="0"/>
            <a:ext cx="12192000" cy="6858000"/>
          </a:xfrm>
          <a:prstGeom prst="rect">
            <a:avLst/>
          </a:prstGeom>
        </p:spPr>
      </p:pic>
      <p:pic>
        <p:nvPicPr>
          <p:cNvPr id="4" name="Picture 3" descr="A picture containing screenshot, graphics, colorfulness&#10;&#10;Description automatically generated">
            <a:extLst>
              <a:ext uri="{FF2B5EF4-FFF2-40B4-BE49-F238E27FC236}">
                <a16:creationId xmlns:a16="http://schemas.microsoft.com/office/drawing/2014/main" id="{9DAB1032-BF21-24C9-4CF2-517004E21EF3}"/>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986" r="960" b="7795"/>
          <a:stretch/>
        </p:blipFill>
        <p:spPr>
          <a:xfrm>
            <a:off x="0" y="5383312"/>
            <a:ext cx="12192000" cy="1475455"/>
          </a:xfrm>
          <a:prstGeom prst="rect">
            <a:avLst/>
          </a:prstGeom>
        </p:spPr>
      </p:pic>
      <p:sp>
        <p:nvSpPr>
          <p:cNvPr id="5" name="Freeform: Shape 4">
            <a:extLst>
              <a:ext uri="{FF2B5EF4-FFF2-40B4-BE49-F238E27FC236}">
                <a16:creationId xmlns:a16="http://schemas.microsoft.com/office/drawing/2014/main" id="{31C9496F-8AED-4CCA-A65F-C02397D19E65}"/>
              </a:ext>
            </a:extLst>
          </p:cNvPr>
          <p:cNvSpPr/>
          <p:nvPr userDrawn="1"/>
        </p:nvSpPr>
        <p:spPr>
          <a:xfrm>
            <a:off x="-9427" y="5203596"/>
            <a:ext cx="12198285" cy="1489435"/>
          </a:xfrm>
          <a:custGeom>
            <a:avLst/>
            <a:gdLst>
              <a:gd name="connsiteX0" fmla="*/ 0 w 12198285"/>
              <a:gd name="connsiteY0" fmla="*/ 575035 h 1489435"/>
              <a:gd name="connsiteX1" fmla="*/ 0 w 12198285"/>
              <a:gd name="connsiteY1" fmla="*/ 113122 h 1489435"/>
              <a:gd name="connsiteX2" fmla="*/ 4911365 w 12198285"/>
              <a:gd name="connsiteY2" fmla="*/ 1338606 h 1489435"/>
              <a:gd name="connsiteX3" fmla="*/ 12198285 w 12198285"/>
              <a:gd name="connsiteY3" fmla="*/ 0 h 1489435"/>
              <a:gd name="connsiteX4" fmla="*/ 12198285 w 12198285"/>
              <a:gd name="connsiteY4" fmla="*/ 395926 h 1489435"/>
              <a:gd name="connsiteX5" fmla="*/ 4722829 w 12198285"/>
              <a:gd name="connsiteY5" fmla="*/ 1489435 h 1489435"/>
              <a:gd name="connsiteX6" fmla="*/ 0 w 12198285"/>
              <a:gd name="connsiteY6" fmla="*/ 575035 h 1489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8285" h="1489435">
                <a:moveTo>
                  <a:pt x="0" y="575035"/>
                </a:moveTo>
                <a:lnTo>
                  <a:pt x="0" y="113122"/>
                </a:lnTo>
                <a:lnTo>
                  <a:pt x="4911365" y="1338606"/>
                </a:lnTo>
                <a:lnTo>
                  <a:pt x="12198285" y="0"/>
                </a:lnTo>
                <a:lnTo>
                  <a:pt x="12198285" y="395926"/>
                </a:lnTo>
                <a:lnTo>
                  <a:pt x="4722829" y="1489435"/>
                </a:lnTo>
                <a:lnTo>
                  <a:pt x="0" y="575035"/>
                </a:lnTo>
                <a:close/>
              </a:path>
            </a:pathLst>
          </a:custGeom>
          <a:gradFill flip="none" rotWithShape="1">
            <a:gsLst>
              <a:gs pos="0">
                <a:schemeClr val="bg1">
                  <a:lumMod val="85000"/>
                  <a:alpha val="66000"/>
                </a:schemeClr>
              </a:gs>
              <a:gs pos="100000">
                <a:schemeClr val="bg1">
                  <a:lumMod val="95000"/>
                  <a:shade val="100000"/>
                  <a:satMod val="115000"/>
                  <a:alpha val="5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01351468"/>
      </p:ext>
    </p:extLst>
  </p:cSld>
  <p:clrMapOvr>
    <a:masterClrMapping/>
  </p:clrMapOvr>
  <p:hf sldNum="0" hdr="0" ftr="0"/>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p:cSld name="About Us">
    <p:spTree>
      <p:nvGrpSpPr>
        <p:cNvPr id="1" name=""/>
        <p:cNvGrpSpPr/>
        <p:nvPr/>
      </p:nvGrpSpPr>
      <p:grpSpPr>
        <a:xfrm>
          <a:off x="0" y="0"/>
          <a:ext cx="0" cy="0"/>
          <a:chOff x="0" y="0"/>
          <a:chExt cx="0" cy="0"/>
        </a:xfrm>
      </p:grpSpPr>
      <p:pic>
        <p:nvPicPr>
          <p:cNvPr id="7" name="Picture 6" descr="A picture containing screenshot, orange, amber, colorfulness&#10;&#10;Description automatically generated">
            <a:extLst>
              <a:ext uri="{FF2B5EF4-FFF2-40B4-BE49-F238E27FC236}">
                <a16:creationId xmlns:a16="http://schemas.microsoft.com/office/drawing/2014/main" id="{E19A895E-2550-970D-BD8A-AB098BA8E57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8178"/>
          <a:stretch/>
        </p:blipFill>
        <p:spPr>
          <a:xfrm>
            <a:off x="0" y="-19522"/>
            <a:ext cx="6588195" cy="6877521"/>
          </a:xfrm>
          <a:prstGeom prst="rect">
            <a:avLst/>
          </a:prstGeom>
        </p:spPr>
      </p:pic>
      <p:sp>
        <p:nvSpPr>
          <p:cNvPr id="12" name="Title 11">
            <a:extLst>
              <a:ext uri="{FF2B5EF4-FFF2-40B4-BE49-F238E27FC236}">
                <a16:creationId xmlns:a16="http://schemas.microsoft.com/office/drawing/2014/main" id="{DCDCB751-2C15-41BD-B504-1A94785903D8}"/>
              </a:ext>
            </a:extLst>
          </p:cNvPr>
          <p:cNvSpPr>
            <a:spLocks noGrp="1"/>
          </p:cNvSpPr>
          <p:nvPr>
            <p:ph type="title" hasCustomPrompt="1"/>
          </p:nvPr>
        </p:nvSpPr>
        <p:spPr>
          <a:xfrm>
            <a:off x="5826287" y="2059822"/>
            <a:ext cx="5483522" cy="1143000"/>
          </a:xfrm>
        </p:spPr>
        <p:txBody>
          <a:bodyPr>
            <a:normAutofit/>
          </a:bodyPr>
          <a:lstStyle>
            <a:lvl1pPr>
              <a:defRPr sz="3600" b="0">
                <a:solidFill>
                  <a:schemeClr val="tx2"/>
                </a:solidFill>
                <a:latin typeface="Arial Narrow" panose="020B0606020202030204" pitchFamily="34" charset="0"/>
                <a:cs typeface="Arial" panose="020B0604020202020204" pitchFamily="34" charset="0"/>
              </a:defRPr>
            </a:lvl1pPr>
          </a:lstStyle>
          <a:p>
            <a:r>
              <a:rPr lang="en-US" dirty="0"/>
              <a:t>ABOUT US</a:t>
            </a:r>
          </a:p>
        </p:txBody>
      </p:sp>
      <p:sp>
        <p:nvSpPr>
          <p:cNvPr id="17" name="Subtitle 2">
            <a:extLst>
              <a:ext uri="{FF2B5EF4-FFF2-40B4-BE49-F238E27FC236}">
                <a16:creationId xmlns:a16="http://schemas.microsoft.com/office/drawing/2014/main" id="{F958E29B-4236-4E10-BCEA-BB7C2439AF31}"/>
              </a:ext>
            </a:extLst>
          </p:cNvPr>
          <p:cNvSpPr>
            <a:spLocks noGrp="1"/>
          </p:cNvSpPr>
          <p:nvPr>
            <p:ph type="subTitle" idx="1"/>
          </p:nvPr>
        </p:nvSpPr>
        <p:spPr>
          <a:xfrm>
            <a:off x="5826287" y="3276399"/>
            <a:ext cx="5483522" cy="2005767"/>
          </a:xfrm>
        </p:spPr>
        <p:txBody>
          <a:bodyPr>
            <a:normAutofit/>
          </a:bodyPr>
          <a:lstStyle>
            <a:lvl1pPr marL="0" indent="0" algn="l">
              <a:lnSpc>
                <a:spcPct val="150000"/>
              </a:lnSpc>
              <a:buNone/>
              <a:defRPr sz="1600">
                <a:solidFill>
                  <a:schemeClr val="tx1">
                    <a:lumMod val="50000"/>
                    <a:lumOff val="50000"/>
                  </a:schemeClr>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en-US" dirty="0"/>
          </a:p>
        </p:txBody>
      </p:sp>
      <p:sp>
        <p:nvSpPr>
          <p:cNvPr id="21" name="TextBox 20">
            <a:extLst>
              <a:ext uri="{FF2B5EF4-FFF2-40B4-BE49-F238E27FC236}">
                <a16:creationId xmlns:a16="http://schemas.microsoft.com/office/drawing/2014/main" id="{D2D4E50F-C018-43ED-87EF-3611125CD736}"/>
              </a:ext>
            </a:extLst>
          </p:cNvPr>
          <p:cNvSpPr txBox="1"/>
          <p:nvPr userDrawn="1"/>
        </p:nvSpPr>
        <p:spPr>
          <a:xfrm>
            <a:off x="11595101" y="6494355"/>
            <a:ext cx="621979" cy="276999"/>
          </a:xfrm>
          <a:prstGeom prst="rect">
            <a:avLst/>
          </a:prstGeom>
          <a:noFill/>
        </p:spPr>
        <p:txBody>
          <a:bodyPr wrap="square" rtlCol="0">
            <a:spAutoFit/>
          </a:bodyPr>
          <a:lstStyle/>
          <a:p>
            <a:pPr algn="ctr"/>
            <a:fld id="{260E2A6B-A809-4840-BF14-8648BC0BDF87}" type="slidenum">
              <a:rPr lang="id-ID" sz="1200" b="0" kern="1200" smtClean="0">
                <a:solidFill>
                  <a:schemeClr val="tx1"/>
                </a:solidFill>
                <a:latin typeface="+mn-lt"/>
                <a:ea typeface="Liberation Sans" panose="020B0604020202020204" pitchFamily="34" charset="0"/>
                <a:cs typeface="Liberation Sans" panose="020B0604020202020204" pitchFamily="34" charset="0"/>
              </a:rPr>
              <a:pPr algn="ctr"/>
              <a:t>‹#›</a:t>
            </a:fld>
            <a:endParaRPr lang="id-ID" sz="1200" b="0" kern="1200" dirty="0">
              <a:solidFill>
                <a:schemeClr val="tx1"/>
              </a:solidFill>
              <a:latin typeface="+mn-lt"/>
              <a:ea typeface="Liberation Sans" panose="020B0604020202020204" pitchFamily="34" charset="0"/>
              <a:cs typeface="Liberation Sans" panose="020B0604020202020204" pitchFamily="34" charset="0"/>
            </a:endParaRPr>
          </a:p>
        </p:txBody>
      </p:sp>
      <p:sp>
        <p:nvSpPr>
          <p:cNvPr id="22" name="TextBox 21">
            <a:extLst>
              <a:ext uri="{FF2B5EF4-FFF2-40B4-BE49-F238E27FC236}">
                <a16:creationId xmlns:a16="http://schemas.microsoft.com/office/drawing/2014/main" id="{4902926C-EBAD-4B1B-9D09-FDEA9559A5FF}"/>
              </a:ext>
            </a:extLst>
          </p:cNvPr>
          <p:cNvSpPr txBox="1"/>
          <p:nvPr userDrawn="1"/>
        </p:nvSpPr>
        <p:spPr>
          <a:xfrm>
            <a:off x="147485" y="6494355"/>
            <a:ext cx="1069524" cy="276999"/>
          </a:xfrm>
          <a:prstGeom prst="rect">
            <a:avLst/>
          </a:prstGeom>
          <a:noFill/>
        </p:spPr>
        <p:txBody>
          <a:bodyPr wrap="none" rtlCol="0">
            <a:spAutoFit/>
          </a:bodyPr>
          <a:lstStyle/>
          <a:p>
            <a:r>
              <a:rPr lang="en-US" sz="1200" b="0" dirty="0">
                <a:solidFill>
                  <a:schemeClr val="bg1"/>
                </a:solidFill>
                <a:latin typeface="+mn-lt"/>
                <a:ea typeface="Liberation Sans" panose="020B0604020202020204" pitchFamily="34" charset="0"/>
                <a:cs typeface="Liberation Sans" panose="020B0604020202020204" pitchFamily="34" charset="0"/>
              </a:rPr>
              <a:t>capstantax.com</a:t>
            </a:r>
            <a:endParaRPr lang="id-ID" sz="1200" b="0" dirty="0">
              <a:solidFill>
                <a:schemeClr val="bg1"/>
              </a:solidFill>
              <a:latin typeface="+mn-lt"/>
              <a:ea typeface="Liberation Sans" panose="020B0604020202020204" pitchFamily="34" charset="0"/>
              <a:cs typeface="Liberation Sans" panose="020B0604020202020204" pitchFamily="34" charset="0"/>
            </a:endParaRPr>
          </a:p>
        </p:txBody>
      </p:sp>
    </p:spTree>
    <p:extLst>
      <p:ext uri="{BB962C8B-B14F-4D97-AF65-F5344CB8AC3E}">
        <p14:creationId xmlns:p14="http://schemas.microsoft.com/office/powerpoint/2010/main" val="1817410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Lst>
  </p:timing>
  <p:hf sldNum="0" hdr="0" ftr="0"/>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a:solidFill>
                  <a:schemeClr val="tx2"/>
                </a:solidFill>
              </a:defRPr>
            </a:lvl1pPr>
          </a:lstStyle>
          <a:p>
            <a:r>
              <a:rPr lang="en-US" dirty="0"/>
              <a:t>Click to edit Master title style</a:t>
            </a:r>
          </a:p>
        </p:txBody>
      </p:sp>
      <p:sp>
        <p:nvSpPr>
          <p:cNvPr id="3" name="Content Placeholder 2"/>
          <p:cNvSpPr>
            <a:spLocks noGrp="1"/>
          </p:cNvSpPr>
          <p:nvPr>
            <p:ph idx="1"/>
          </p:nvPr>
        </p:nvSpPr>
        <p:spPr/>
        <p:txBody>
          <a:bodyPr/>
          <a:lstStyle>
            <a:lvl2pPr>
              <a:defRPr>
                <a:solidFill>
                  <a:schemeClr val="accent5"/>
                </a:solidFill>
              </a:defRPr>
            </a:lvl2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98255481"/>
      </p:ext>
    </p:extLst>
  </p:cSld>
  <p:clrMapOvr>
    <a:masterClrMapping/>
  </p:clrMapOvr>
  <p:hf sldNum="0" hdr="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629728" y="274638"/>
            <a:ext cx="10952672"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userDrawn="1">
            <p:ph type="body" idx="1"/>
          </p:nvPr>
        </p:nvSpPr>
        <p:spPr>
          <a:xfrm>
            <a:off x="629728" y="1600201"/>
            <a:ext cx="10952672" cy="410942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Box 11">
            <a:extLst>
              <a:ext uri="{FF2B5EF4-FFF2-40B4-BE49-F238E27FC236}">
                <a16:creationId xmlns:a16="http://schemas.microsoft.com/office/drawing/2014/main" id="{B92FD936-BE36-48D3-B373-B7A4822CA49C}"/>
              </a:ext>
            </a:extLst>
          </p:cNvPr>
          <p:cNvSpPr txBox="1"/>
          <p:nvPr userDrawn="1"/>
        </p:nvSpPr>
        <p:spPr>
          <a:xfrm>
            <a:off x="11595101" y="6494355"/>
            <a:ext cx="621979" cy="276999"/>
          </a:xfrm>
          <a:prstGeom prst="rect">
            <a:avLst/>
          </a:prstGeom>
          <a:noFill/>
        </p:spPr>
        <p:txBody>
          <a:bodyPr wrap="square" rtlCol="0">
            <a:spAutoFit/>
          </a:bodyPr>
          <a:lstStyle/>
          <a:p>
            <a:pPr algn="ctr"/>
            <a:fld id="{260E2A6B-A809-4840-BF14-8648BC0BDF87}" type="slidenum">
              <a:rPr lang="id-ID" sz="1200" b="0" kern="1200" smtClean="0">
                <a:solidFill>
                  <a:schemeClr val="bg1"/>
                </a:solidFill>
                <a:latin typeface="+mn-lt"/>
                <a:ea typeface="Liberation Sans" panose="020B0604020202020204" pitchFamily="34" charset="0"/>
                <a:cs typeface="Liberation Sans" panose="020B0604020202020204" pitchFamily="34" charset="0"/>
              </a:rPr>
              <a:pPr algn="ctr"/>
              <a:t>‹#›</a:t>
            </a:fld>
            <a:endParaRPr lang="id-ID" sz="1200" b="0" kern="1200" dirty="0">
              <a:solidFill>
                <a:schemeClr val="bg1"/>
              </a:solidFill>
              <a:latin typeface="+mn-lt"/>
              <a:ea typeface="Liberation Sans" panose="020B0604020202020204" pitchFamily="34" charset="0"/>
              <a:cs typeface="Liberation Sans" panose="020B0604020202020204" pitchFamily="34" charset="0"/>
            </a:endParaRPr>
          </a:p>
        </p:txBody>
      </p:sp>
      <p:sp>
        <p:nvSpPr>
          <p:cNvPr id="13" name="TextBox 12">
            <a:extLst>
              <a:ext uri="{FF2B5EF4-FFF2-40B4-BE49-F238E27FC236}">
                <a16:creationId xmlns:a16="http://schemas.microsoft.com/office/drawing/2014/main" id="{2F8A3BC0-18C4-4443-BD36-70991EC09731}"/>
              </a:ext>
            </a:extLst>
          </p:cNvPr>
          <p:cNvSpPr txBox="1"/>
          <p:nvPr userDrawn="1"/>
        </p:nvSpPr>
        <p:spPr>
          <a:xfrm>
            <a:off x="147485" y="6494355"/>
            <a:ext cx="1069524" cy="276999"/>
          </a:xfrm>
          <a:prstGeom prst="rect">
            <a:avLst/>
          </a:prstGeom>
          <a:noFill/>
        </p:spPr>
        <p:txBody>
          <a:bodyPr wrap="none" rtlCol="0">
            <a:spAutoFit/>
          </a:bodyPr>
          <a:lstStyle/>
          <a:p>
            <a:r>
              <a:rPr lang="en-US" sz="1200" b="0" dirty="0">
                <a:solidFill>
                  <a:schemeClr val="bg1"/>
                </a:solidFill>
                <a:latin typeface="+mn-lt"/>
                <a:ea typeface="Liberation Sans" panose="020B0604020202020204" pitchFamily="34" charset="0"/>
                <a:cs typeface="Liberation Sans" panose="020B0604020202020204" pitchFamily="34" charset="0"/>
              </a:rPr>
              <a:t>capstantax.com</a:t>
            </a:r>
            <a:endParaRPr lang="id-ID" sz="1200" b="0" dirty="0">
              <a:solidFill>
                <a:schemeClr val="bg1"/>
              </a:solidFill>
              <a:latin typeface="+mn-lt"/>
              <a:ea typeface="Liberation Sans" panose="020B0604020202020204" pitchFamily="34" charset="0"/>
              <a:cs typeface="Liberation Sans" panose="020B0604020202020204" pitchFamily="34" charset="0"/>
            </a:endParaRPr>
          </a:p>
        </p:txBody>
      </p:sp>
    </p:spTree>
    <p:extLst>
      <p:ext uri="{BB962C8B-B14F-4D97-AF65-F5344CB8AC3E}">
        <p14:creationId xmlns:p14="http://schemas.microsoft.com/office/powerpoint/2010/main" val="702768201"/>
      </p:ext>
    </p:extLst>
  </p:cSld>
  <p:clrMap bg1="lt1" tx1="dk1" bg2="lt2" tx2="dk2" accent1="accent1" accent2="accent2" accent3="accent3" accent4="accent4" accent5="accent5" accent6="accent6" hlink="hlink" folHlink="folHlink"/>
  <p:sldLayoutIdLst>
    <p:sldLayoutId id="2147483726" r:id="rId1"/>
    <p:sldLayoutId id="2147483717" r:id="rId2"/>
    <p:sldLayoutId id="2147483719" r:id="rId3"/>
    <p:sldLayoutId id="2147483716" r:id="rId4"/>
    <p:sldLayoutId id="2147483727" r:id="rId5"/>
    <p:sldLayoutId id="2147483725" r:id="rId6"/>
    <p:sldLayoutId id="2147483715" r:id="rId7"/>
    <p:sldLayoutId id="2147483710" r:id="rId8"/>
    <p:sldLayoutId id="2147483704" r:id="rId9"/>
    <p:sldLayoutId id="2147483711" r:id="rId10"/>
    <p:sldLayoutId id="2147483724" r:id="rId11"/>
    <p:sldLayoutId id="2147483707" r:id="rId12"/>
    <p:sldLayoutId id="2147483728" r:id="rId13"/>
    <p:sldLayoutId id="2147483731" r:id="rId14"/>
    <p:sldLayoutId id="2147483730" r:id="rId15"/>
    <p:sldLayoutId id="2147483729" r:id="rId16"/>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txStyles>
    <p:titleStyle>
      <a:lvl1pPr algn="l" defTabSz="914400" rtl="0" eaLnBrk="1" latinLnBrk="0" hangingPunct="1">
        <a:spcBef>
          <a:spcPct val="0"/>
        </a:spcBef>
        <a:buNone/>
        <a:defRPr sz="3600" kern="1200">
          <a:solidFill>
            <a:schemeClr val="tx2"/>
          </a:solidFill>
          <a:latin typeface="+mj-lt"/>
          <a:ea typeface="+mj-ea"/>
          <a:cs typeface="Arial" panose="020B0604020202020204" pitchFamily="34" charset="0"/>
        </a:defRPr>
      </a:lvl1pPr>
    </p:titleStyle>
    <p:bodyStyle>
      <a:lvl1pPr marL="347472" indent="-347472" algn="l" defTabSz="914400" rtl="0" eaLnBrk="1" latinLnBrk="0" hangingPunct="1">
        <a:spcBef>
          <a:spcPct val="20000"/>
        </a:spcBef>
        <a:spcAft>
          <a:spcPts val="600"/>
        </a:spcAft>
        <a:buClr>
          <a:schemeClr val="accent1"/>
        </a:buClr>
        <a:buSzPct val="85000"/>
        <a:buFont typeface="Wingdings" panose="05000000000000000000" pitchFamily="2" charset="2"/>
        <a:buChar char="§"/>
        <a:defRPr sz="2400" kern="1200">
          <a:solidFill>
            <a:schemeClr val="accent5">
              <a:lumMod val="75000"/>
            </a:schemeClr>
          </a:solidFill>
          <a:latin typeface="+mj-lt"/>
          <a:ea typeface="+mn-ea"/>
          <a:cs typeface="Arial" panose="020B0604020202020204" pitchFamily="34" charset="0"/>
        </a:defRPr>
      </a:lvl1pPr>
      <a:lvl2pPr marL="631825" indent="-290513" algn="l" defTabSz="914400" rtl="0" eaLnBrk="1" latinLnBrk="0" hangingPunct="1">
        <a:spcBef>
          <a:spcPct val="20000"/>
        </a:spcBef>
        <a:spcAft>
          <a:spcPts val="600"/>
        </a:spcAft>
        <a:buClr>
          <a:schemeClr val="accent5"/>
        </a:buClr>
        <a:buFont typeface="Arial" panose="020B0604020202020204" pitchFamily="34" charset="0"/>
        <a:buChar char="–"/>
        <a:defRPr sz="2000" kern="1200">
          <a:solidFill>
            <a:schemeClr val="accent5">
              <a:lumMod val="75000"/>
            </a:schemeClr>
          </a:solidFill>
          <a:latin typeface="+mj-lt"/>
          <a:ea typeface="+mn-ea"/>
          <a:cs typeface="Arial" panose="020B0604020202020204" pitchFamily="34" charset="0"/>
        </a:defRPr>
      </a:lvl2pPr>
      <a:lvl3pPr marL="914400" indent="-230188" algn="l" defTabSz="914400" rtl="0" eaLnBrk="1" latinLnBrk="0" hangingPunct="1">
        <a:spcBef>
          <a:spcPct val="20000"/>
        </a:spcBef>
        <a:spcAft>
          <a:spcPts val="600"/>
        </a:spcAft>
        <a:buClr>
          <a:schemeClr val="accent4"/>
        </a:buClr>
        <a:buFont typeface="Wingdings" panose="05000000000000000000" pitchFamily="2" charset="2"/>
        <a:buChar char="§"/>
        <a:defRPr sz="1800" kern="1200">
          <a:solidFill>
            <a:schemeClr val="accent5">
              <a:lumMod val="75000"/>
            </a:schemeClr>
          </a:solidFill>
          <a:latin typeface="+mj-lt"/>
          <a:ea typeface="+mn-ea"/>
          <a:cs typeface="Arial" panose="020B0604020202020204" pitchFamily="34" charset="0"/>
        </a:defRPr>
      </a:lvl3pPr>
      <a:lvl4pPr marL="1196975" indent="-222250" algn="l" defTabSz="914400" rtl="0" eaLnBrk="1" latinLnBrk="0" hangingPunct="1">
        <a:spcBef>
          <a:spcPct val="20000"/>
        </a:spcBef>
        <a:spcAft>
          <a:spcPts val="600"/>
        </a:spcAft>
        <a:buFont typeface="Arial" panose="020B0604020202020204" pitchFamily="34" charset="0"/>
        <a:buChar char="–"/>
        <a:defRPr sz="1800" kern="1200">
          <a:solidFill>
            <a:schemeClr val="accent5">
              <a:lumMod val="75000"/>
            </a:schemeClr>
          </a:solidFill>
          <a:latin typeface="+mj-lt"/>
          <a:ea typeface="+mn-ea"/>
          <a:cs typeface="Arial" panose="020B0604020202020204" pitchFamily="34" charset="0"/>
        </a:defRPr>
      </a:lvl4pPr>
      <a:lvl5pPr marL="1427163" indent="-230188" algn="l" defTabSz="914400" rtl="0" eaLnBrk="1" latinLnBrk="0" hangingPunct="1">
        <a:spcBef>
          <a:spcPct val="20000"/>
        </a:spcBef>
        <a:spcAft>
          <a:spcPts val="600"/>
        </a:spcAft>
        <a:buFont typeface="Arial" panose="020B0604020202020204" pitchFamily="34" charset="0"/>
        <a:buChar char="»"/>
        <a:defRPr sz="1800" kern="1200">
          <a:solidFill>
            <a:schemeClr val="accent5">
              <a:lumMod val="75000"/>
            </a:schemeClr>
          </a:solidFill>
          <a:latin typeface="+mj-lt"/>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 name="Picture 83" descr="A red circle with black letters&#10;&#10;AI-generated content may be incorrect.">
            <a:extLst>
              <a:ext uri="{FF2B5EF4-FFF2-40B4-BE49-F238E27FC236}">
                <a16:creationId xmlns:a16="http://schemas.microsoft.com/office/drawing/2014/main" id="{F8C0E639-0371-6C0E-EDA2-76F7E67EDBF3}"/>
              </a:ext>
            </a:extLst>
          </p:cNvPr>
          <p:cNvPicPr>
            <a:picLocks noChangeAspect="1"/>
          </p:cNvPicPr>
          <p:nvPr/>
        </p:nvPicPr>
        <p:blipFill>
          <a:blip r:embed="rId2">
            <a:alphaModFix amt="5000"/>
            <a:extLst>
              <a:ext uri="{28A0092B-C50C-407E-A947-70E740481C1C}">
                <a14:useLocalDpi xmlns:a14="http://schemas.microsoft.com/office/drawing/2010/main" val="0"/>
              </a:ext>
            </a:extLst>
          </a:blip>
          <a:stretch>
            <a:fillRect/>
          </a:stretch>
        </p:blipFill>
        <p:spPr>
          <a:xfrm>
            <a:off x="8849926" y="3686197"/>
            <a:ext cx="3797876" cy="3779095"/>
          </a:xfrm>
          <a:prstGeom prst="rect">
            <a:avLst/>
          </a:prstGeom>
        </p:spPr>
      </p:pic>
      <p:sp>
        <p:nvSpPr>
          <p:cNvPr id="3" name="Rectangle 2">
            <a:extLst>
              <a:ext uri="{FF2B5EF4-FFF2-40B4-BE49-F238E27FC236}">
                <a16:creationId xmlns:a16="http://schemas.microsoft.com/office/drawing/2014/main" id="{27046B3C-B843-25AE-4AAF-788B8C0F9328}"/>
              </a:ext>
            </a:extLst>
          </p:cNvPr>
          <p:cNvSpPr/>
          <p:nvPr/>
        </p:nvSpPr>
        <p:spPr>
          <a:xfrm>
            <a:off x="2551815" y="-46605"/>
            <a:ext cx="7870479" cy="648075"/>
          </a:xfrm>
          <a:prstGeom prst="rect">
            <a:avLst/>
          </a:prstGeom>
          <a:solidFill>
            <a:srgbClr val="861D1D"/>
          </a:solidFill>
          <a:ln>
            <a:noFill/>
          </a:ln>
          <a:effectLst/>
        </p:spPr>
        <p:style>
          <a:lnRef idx="1">
            <a:schemeClr val="accent2"/>
          </a:lnRef>
          <a:fillRef idx="2">
            <a:schemeClr val="accent2"/>
          </a:fillRef>
          <a:effectRef idx="1">
            <a:schemeClr val="accent2"/>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rial Narrow"/>
              <a:ea typeface="+mn-ea"/>
              <a:cs typeface="+mn-cs"/>
            </a:endParaRPr>
          </a:p>
        </p:txBody>
      </p:sp>
      <p:sp>
        <p:nvSpPr>
          <p:cNvPr id="5" name="Rectangle 4">
            <a:extLst>
              <a:ext uri="{FF2B5EF4-FFF2-40B4-BE49-F238E27FC236}">
                <a16:creationId xmlns:a16="http://schemas.microsoft.com/office/drawing/2014/main" id="{D892B71D-6AD0-B91A-005C-7DCDA0BBD9FB}"/>
              </a:ext>
            </a:extLst>
          </p:cNvPr>
          <p:cNvSpPr/>
          <p:nvPr/>
        </p:nvSpPr>
        <p:spPr>
          <a:xfrm>
            <a:off x="1515885" y="2135237"/>
            <a:ext cx="9147415" cy="2462125"/>
          </a:xfrm>
          <a:prstGeom prst="rect">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6" name="Rounded Rectangle 77">
            <a:extLst>
              <a:ext uri="{FF2B5EF4-FFF2-40B4-BE49-F238E27FC236}">
                <a16:creationId xmlns:a16="http://schemas.microsoft.com/office/drawing/2014/main" id="{FBDA944C-0523-C955-8E37-6AC48EC944F2}"/>
              </a:ext>
            </a:extLst>
          </p:cNvPr>
          <p:cNvSpPr/>
          <p:nvPr/>
        </p:nvSpPr>
        <p:spPr>
          <a:xfrm>
            <a:off x="4283432" y="632205"/>
            <a:ext cx="1281112" cy="428625"/>
          </a:xfrm>
          <a:prstGeom prst="roundRect">
            <a:avLst/>
          </a:prstGeom>
          <a:noFill/>
          <a:ln w="6350">
            <a:solidFill>
              <a:schemeClr val="tx1"/>
            </a:solidFill>
          </a:ln>
          <a:effectLst/>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400" rtl="0" eaLnBrk="1" fontAlgn="auto" latinLnBrk="0" hangingPunct="1">
              <a:lnSpc>
                <a:spcPct val="115000"/>
              </a:lnSpc>
              <a:spcBef>
                <a:spcPts val="0"/>
              </a:spcBef>
              <a:spcAft>
                <a:spcPts val="100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Arial" panose="020B0604020202020204" pitchFamily="34" charset="0"/>
                <a:ea typeface="Calibri"/>
                <a:cs typeface="Arial" panose="020B0604020202020204" pitchFamily="34" charset="0"/>
              </a:rPr>
              <a:t>Routine Maintenance</a:t>
            </a:r>
            <a:br>
              <a:rPr kumimoji="0" lang="en-US" sz="800" b="1" i="0" u="none" strike="noStrike" kern="1200" cap="none" spc="0" normalizeH="0" baseline="0" noProof="0" dirty="0">
                <a:ln>
                  <a:noFill/>
                </a:ln>
                <a:solidFill>
                  <a:prstClr val="black"/>
                </a:solidFill>
                <a:effectLst/>
                <a:uLnTx/>
                <a:uFillTx/>
                <a:latin typeface="Arial" panose="020B0604020202020204" pitchFamily="34" charset="0"/>
                <a:ea typeface="Calibri"/>
                <a:cs typeface="Arial" panose="020B0604020202020204" pitchFamily="34" charset="0"/>
              </a:rPr>
            </a:br>
            <a:r>
              <a:rPr kumimoji="0" lang="en-US" sz="800" b="1" i="0" u="none" strike="noStrike" kern="1200" cap="none" spc="0" normalizeH="0" baseline="0" noProof="0" dirty="0">
                <a:ln>
                  <a:noFill/>
                </a:ln>
                <a:solidFill>
                  <a:prstClr val="black"/>
                </a:solidFill>
                <a:effectLst/>
                <a:uLnTx/>
                <a:uFillTx/>
                <a:latin typeface="Arial" panose="020B0604020202020204" pitchFamily="34" charset="0"/>
                <a:ea typeface="Calibri"/>
                <a:cs typeface="Arial" panose="020B0604020202020204" pitchFamily="34" charset="0"/>
              </a:rPr>
              <a:t>Safe Harbor</a:t>
            </a:r>
          </a:p>
        </p:txBody>
      </p:sp>
      <p:sp>
        <p:nvSpPr>
          <p:cNvPr id="7" name="Rounded Rectangle 78">
            <a:extLst>
              <a:ext uri="{FF2B5EF4-FFF2-40B4-BE49-F238E27FC236}">
                <a16:creationId xmlns:a16="http://schemas.microsoft.com/office/drawing/2014/main" id="{75260A0F-7117-2E7D-A872-56AD7014AD0C}"/>
              </a:ext>
            </a:extLst>
          </p:cNvPr>
          <p:cNvSpPr/>
          <p:nvPr/>
        </p:nvSpPr>
        <p:spPr>
          <a:xfrm>
            <a:off x="4273907" y="1110731"/>
            <a:ext cx="1281112" cy="396239"/>
          </a:xfrm>
          <a:prstGeom prst="roundRect">
            <a:avLst/>
          </a:prstGeom>
          <a:noFill/>
          <a:ln w="6350">
            <a:solidFill>
              <a:schemeClr val="tx1"/>
            </a:solidFill>
          </a:ln>
          <a:effectLst/>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400" rtl="0" eaLnBrk="1" fontAlgn="auto" latinLnBrk="0" hangingPunct="1">
              <a:lnSpc>
                <a:spcPct val="115000"/>
              </a:lnSpc>
              <a:spcBef>
                <a:spcPts val="0"/>
              </a:spcBef>
              <a:spcAft>
                <a:spcPts val="100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Arial" panose="020B0604020202020204" pitchFamily="34" charset="0"/>
                <a:ea typeface="Calibri"/>
                <a:cs typeface="Arial" panose="020B0604020202020204" pitchFamily="34" charset="0"/>
              </a:rPr>
              <a:t>DeMinimis</a:t>
            </a:r>
            <a:br>
              <a:rPr kumimoji="0" lang="en-US" sz="800" b="1" i="0" u="none" strike="noStrike" kern="1200" cap="none" spc="0" normalizeH="0" baseline="0" noProof="0" dirty="0">
                <a:ln>
                  <a:noFill/>
                </a:ln>
                <a:solidFill>
                  <a:prstClr val="black"/>
                </a:solidFill>
                <a:effectLst/>
                <a:uLnTx/>
                <a:uFillTx/>
                <a:latin typeface="Arial" panose="020B0604020202020204" pitchFamily="34" charset="0"/>
                <a:ea typeface="Calibri"/>
                <a:cs typeface="Arial" panose="020B0604020202020204" pitchFamily="34" charset="0"/>
              </a:rPr>
            </a:br>
            <a:r>
              <a:rPr kumimoji="0" lang="en-US" sz="800" b="1" i="0" u="none" strike="noStrike" kern="1200" cap="none" spc="0" normalizeH="0" baseline="0" noProof="0" dirty="0">
                <a:ln>
                  <a:noFill/>
                </a:ln>
                <a:solidFill>
                  <a:prstClr val="black"/>
                </a:solidFill>
                <a:effectLst/>
                <a:uLnTx/>
                <a:uFillTx/>
                <a:latin typeface="Arial" panose="020B0604020202020204" pitchFamily="34" charset="0"/>
                <a:ea typeface="Calibri"/>
                <a:cs typeface="Arial" panose="020B0604020202020204" pitchFamily="34" charset="0"/>
              </a:rPr>
              <a:t>Safe Harbor</a:t>
            </a:r>
          </a:p>
        </p:txBody>
      </p:sp>
      <p:sp>
        <p:nvSpPr>
          <p:cNvPr id="8" name="Rounded Rectangle 79">
            <a:extLst>
              <a:ext uri="{FF2B5EF4-FFF2-40B4-BE49-F238E27FC236}">
                <a16:creationId xmlns:a16="http://schemas.microsoft.com/office/drawing/2014/main" id="{2C966BC7-F0F3-4F2E-D986-36A6CC2C14F8}"/>
              </a:ext>
            </a:extLst>
          </p:cNvPr>
          <p:cNvSpPr/>
          <p:nvPr/>
        </p:nvSpPr>
        <p:spPr>
          <a:xfrm>
            <a:off x="4274806" y="1550707"/>
            <a:ext cx="1281112" cy="395589"/>
          </a:xfrm>
          <a:prstGeom prst="roundRect">
            <a:avLst/>
          </a:prstGeom>
          <a:noFill/>
          <a:ln w="6350">
            <a:solidFill>
              <a:schemeClr val="tx1"/>
            </a:solidFill>
          </a:ln>
          <a:effectLst/>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400" rtl="0" eaLnBrk="1" fontAlgn="auto" latinLnBrk="0" hangingPunct="1">
              <a:lnSpc>
                <a:spcPct val="115000"/>
              </a:lnSpc>
              <a:spcBef>
                <a:spcPts val="0"/>
              </a:spcBef>
              <a:spcAft>
                <a:spcPts val="100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Arial" panose="020B0604020202020204" pitchFamily="34" charset="0"/>
                <a:ea typeface="Calibri"/>
                <a:cs typeface="Arial" panose="020B0604020202020204" pitchFamily="34" charset="0"/>
              </a:rPr>
              <a:t>Small Taxpayer</a:t>
            </a:r>
            <a:br>
              <a:rPr kumimoji="0" lang="en-US" sz="800" b="1" i="0" u="none" strike="noStrike" kern="1200" cap="none" spc="0" normalizeH="0" baseline="0" noProof="0" dirty="0">
                <a:ln>
                  <a:noFill/>
                </a:ln>
                <a:solidFill>
                  <a:prstClr val="black"/>
                </a:solidFill>
                <a:effectLst/>
                <a:uLnTx/>
                <a:uFillTx/>
                <a:latin typeface="Arial" panose="020B0604020202020204" pitchFamily="34" charset="0"/>
                <a:ea typeface="Calibri"/>
                <a:cs typeface="Arial" panose="020B0604020202020204" pitchFamily="34" charset="0"/>
              </a:rPr>
            </a:br>
            <a:r>
              <a:rPr kumimoji="0" lang="en-US" sz="800" b="1" i="0" u="none" strike="noStrike" kern="1200" cap="none" spc="0" normalizeH="0" baseline="0" noProof="0" dirty="0">
                <a:ln>
                  <a:noFill/>
                </a:ln>
                <a:solidFill>
                  <a:prstClr val="black"/>
                </a:solidFill>
                <a:effectLst/>
                <a:uLnTx/>
                <a:uFillTx/>
                <a:latin typeface="Arial" panose="020B0604020202020204" pitchFamily="34" charset="0"/>
                <a:ea typeface="Calibri"/>
                <a:cs typeface="Arial" panose="020B0604020202020204" pitchFamily="34" charset="0"/>
              </a:rPr>
              <a:t>Safe Harbor</a:t>
            </a:r>
          </a:p>
        </p:txBody>
      </p:sp>
      <p:sp>
        <p:nvSpPr>
          <p:cNvPr id="9" name="Rounded Rectangle 80">
            <a:extLst>
              <a:ext uri="{FF2B5EF4-FFF2-40B4-BE49-F238E27FC236}">
                <a16:creationId xmlns:a16="http://schemas.microsoft.com/office/drawing/2014/main" id="{6919F063-0A7B-1C0E-5A4D-BA5BBD95DEC4}"/>
              </a:ext>
            </a:extLst>
          </p:cNvPr>
          <p:cNvSpPr/>
          <p:nvPr/>
        </p:nvSpPr>
        <p:spPr>
          <a:xfrm>
            <a:off x="6021744" y="632205"/>
            <a:ext cx="3124200" cy="428625"/>
          </a:xfrm>
          <a:prstGeom prst="roundRect">
            <a:avLst/>
          </a:prstGeom>
          <a:noFill/>
          <a:ln w="6350">
            <a:solidFill>
              <a:schemeClr val="tx1"/>
            </a:solidFill>
          </a:ln>
          <a:effectLst/>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400" rtl="0" eaLnBrk="1" fontAlgn="auto" latinLnBrk="0" hangingPunct="1">
              <a:lnSpc>
                <a:spcPct val="115000"/>
              </a:lnSpc>
              <a:spcBef>
                <a:spcPts val="0"/>
              </a:spcBef>
              <a:spcAft>
                <a:spcPts val="100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Arial" panose="020B0604020202020204" pitchFamily="34" charset="0"/>
                <a:ea typeface="Calibri"/>
                <a:cs typeface="Arial" panose="020B0604020202020204" pitchFamily="34" charset="0"/>
              </a:rPr>
              <a:t>Perform activity more than once in a 10 year period</a:t>
            </a:r>
          </a:p>
        </p:txBody>
      </p:sp>
      <p:sp>
        <p:nvSpPr>
          <p:cNvPr id="10" name="Rounded Rectangle 81">
            <a:extLst>
              <a:ext uri="{FF2B5EF4-FFF2-40B4-BE49-F238E27FC236}">
                <a16:creationId xmlns:a16="http://schemas.microsoft.com/office/drawing/2014/main" id="{FBC52B32-5FD9-06FE-82EE-A6423EF8809A}"/>
              </a:ext>
            </a:extLst>
          </p:cNvPr>
          <p:cNvSpPr/>
          <p:nvPr/>
        </p:nvSpPr>
        <p:spPr>
          <a:xfrm>
            <a:off x="6021744" y="1110605"/>
            <a:ext cx="3124200" cy="396365"/>
          </a:xfrm>
          <a:prstGeom prst="roundRect">
            <a:avLst/>
          </a:prstGeom>
          <a:noFill/>
          <a:ln w="6350">
            <a:solidFill>
              <a:schemeClr val="tx1"/>
            </a:solidFill>
          </a:ln>
          <a:effectLst/>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400" rtl="0" eaLnBrk="1" fontAlgn="auto" latinLnBrk="0" hangingPunct="1">
              <a:lnSpc>
                <a:spcPct val="115000"/>
              </a:lnSpc>
              <a:spcBef>
                <a:spcPts val="0"/>
              </a:spcBef>
              <a:spcAft>
                <a:spcPts val="100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Arial" panose="020B0604020202020204" pitchFamily="34" charset="0"/>
                <a:ea typeface="Calibri"/>
                <a:cs typeface="Arial" panose="020B0604020202020204" pitchFamily="34" charset="0"/>
              </a:rPr>
              <a:t>AFS: written policy, $5,000 safe harbor</a:t>
            </a:r>
            <a:br>
              <a:rPr kumimoji="0" lang="en-US" sz="700" b="0" i="0" u="none" strike="noStrike" kern="1200" cap="none" spc="0" normalizeH="0" baseline="0" noProof="0" dirty="0">
                <a:ln>
                  <a:noFill/>
                </a:ln>
                <a:solidFill>
                  <a:prstClr val="black"/>
                </a:solidFill>
                <a:effectLst/>
                <a:uLnTx/>
                <a:uFillTx/>
                <a:latin typeface="Arial" panose="020B0604020202020204" pitchFamily="34" charset="0"/>
                <a:ea typeface="Calibri"/>
                <a:cs typeface="Arial" panose="020B0604020202020204" pitchFamily="34" charset="0"/>
              </a:rPr>
            </a:br>
            <a:r>
              <a:rPr kumimoji="0" lang="en-US" sz="700" b="0" i="0" u="none" strike="noStrike" kern="1200" cap="none" spc="0" normalizeH="0" baseline="0" noProof="0" dirty="0">
                <a:ln>
                  <a:noFill/>
                </a:ln>
                <a:solidFill>
                  <a:prstClr val="black"/>
                </a:solidFill>
                <a:effectLst/>
                <a:uLnTx/>
                <a:uFillTx/>
                <a:latin typeface="Arial" panose="020B0604020202020204" pitchFamily="34" charset="0"/>
                <a:ea typeface="Calibri"/>
                <a:cs typeface="Arial" panose="020B0604020202020204" pitchFamily="34" charset="0"/>
              </a:rPr>
              <a:t>Non AFS: policy, $2,500 safe harbor </a:t>
            </a:r>
          </a:p>
        </p:txBody>
      </p:sp>
      <p:sp>
        <p:nvSpPr>
          <p:cNvPr id="11" name="Rounded Rectangle 82">
            <a:extLst>
              <a:ext uri="{FF2B5EF4-FFF2-40B4-BE49-F238E27FC236}">
                <a16:creationId xmlns:a16="http://schemas.microsoft.com/office/drawing/2014/main" id="{9FF49A64-C63B-6293-FC3F-45EA894B3369}"/>
              </a:ext>
            </a:extLst>
          </p:cNvPr>
          <p:cNvSpPr/>
          <p:nvPr/>
        </p:nvSpPr>
        <p:spPr>
          <a:xfrm>
            <a:off x="6021745" y="1550707"/>
            <a:ext cx="3124199" cy="395589"/>
          </a:xfrm>
          <a:prstGeom prst="roundRect">
            <a:avLst/>
          </a:prstGeom>
          <a:noFill/>
          <a:ln w="6350">
            <a:solidFill>
              <a:schemeClr val="tx1"/>
            </a:solidFill>
          </a:ln>
          <a:effectLst/>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Arial" panose="020B0604020202020204" pitchFamily="34" charset="0"/>
                <a:ea typeface="Calibri"/>
                <a:cs typeface="Arial" panose="020B0604020202020204" pitchFamily="34" charset="0"/>
              </a:rPr>
              <a:t>Gross receipts ≤ $10 million, Unadjusted Basis ≤ $1 million, </a:t>
            </a:r>
          </a:p>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Arial" panose="020B0604020202020204" pitchFamily="34" charset="0"/>
                <a:ea typeface="Calibri"/>
                <a:cs typeface="Arial" panose="020B0604020202020204" pitchFamily="34" charset="0"/>
              </a:rPr>
              <a:t>Deduct the lesser of 2% unadjusted basis or $10,000</a:t>
            </a:r>
          </a:p>
        </p:txBody>
      </p:sp>
      <p:sp>
        <p:nvSpPr>
          <p:cNvPr id="12" name="Rounded Rectangle 83">
            <a:extLst>
              <a:ext uri="{FF2B5EF4-FFF2-40B4-BE49-F238E27FC236}">
                <a16:creationId xmlns:a16="http://schemas.microsoft.com/office/drawing/2014/main" id="{408ADA59-73D5-192B-8379-32899BBB049C}"/>
              </a:ext>
            </a:extLst>
          </p:cNvPr>
          <p:cNvSpPr/>
          <p:nvPr/>
        </p:nvSpPr>
        <p:spPr>
          <a:xfrm>
            <a:off x="9603144" y="642229"/>
            <a:ext cx="819150" cy="1342260"/>
          </a:xfrm>
          <a:prstGeom prst="roundRect">
            <a:avLst/>
          </a:prstGeom>
          <a:solidFill>
            <a:srgbClr val="861D1D"/>
          </a:solidFill>
          <a:ln w="6350">
            <a:noFill/>
          </a:ln>
          <a:effectLst/>
        </p:spPr>
        <p:style>
          <a:lnRef idx="2">
            <a:schemeClr val="accent1"/>
          </a:lnRef>
          <a:fillRef idx="1">
            <a:schemeClr val="l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white"/>
                </a:solidFill>
                <a:effectLst/>
                <a:uLnTx/>
                <a:uFillTx/>
                <a:latin typeface="Arial" panose="020B0604020202020204" pitchFamily="34" charset="0"/>
                <a:ea typeface="Calibri"/>
                <a:cs typeface="Arial" panose="020B0604020202020204" pitchFamily="34" charset="0"/>
              </a:rPr>
              <a:t>EXPENSE</a:t>
            </a:r>
          </a:p>
        </p:txBody>
      </p:sp>
      <p:sp>
        <p:nvSpPr>
          <p:cNvPr id="13" name="Text Box 12">
            <a:extLst>
              <a:ext uri="{FF2B5EF4-FFF2-40B4-BE49-F238E27FC236}">
                <a16:creationId xmlns:a16="http://schemas.microsoft.com/office/drawing/2014/main" id="{3F5AFC02-E48B-32D3-E818-1BBC302CB90C}"/>
              </a:ext>
            </a:extLst>
          </p:cNvPr>
          <p:cNvSpPr txBox="1"/>
          <p:nvPr/>
        </p:nvSpPr>
        <p:spPr>
          <a:xfrm>
            <a:off x="3256978" y="1084580"/>
            <a:ext cx="707366" cy="442595"/>
          </a:xfrm>
          <a:prstGeom prst="roundRect">
            <a:avLst/>
          </a:prstGeom>
          <a:noFill/>
          <a:ln w="6350">
            <a:solidFill>
              <a:schemeClr val="tx1"/>
            </a:solidFill>
          </a:ln>
          <a:effectLst/>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Arial" panose="020B0604020202020204" pitchFamily="34" charset="0"/>
                <a:ea typeface="Calibri"/>
                <a:cs typeface="Arial" panose="020B0604020202020204" pitchFamily="34" charset="0"/>
              </a:rPr>
              <a:t>Expense</a:t>
            </a:r>
          </a:p>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Arial" panose="020B0604020202020204" pitchFamily="34" charset="0"/>
                <a:ea typeface="Calibri"/>
                <a:cs typeface="Arial" panose="020B0604020202020204" pitchFamily="34" charset="0"/>
              </a:rPr>
              <a:t>Test</a:t>
            </a:r>
          </a:p>
        </p:txBody>
      </p:sp>
      <p:cxnSp>
        <p:nvCxnSpPr>
          <p:cNvPr id="14" name="Straight Connector 13">
            <a:extLst>
              <a:ext uri="{FF2B5EF4-FFF2-40B4-BE49-F238E27FC236}">
                <a16:creationId xmlns:a16="http://schemas.microsoft.com/office/drawing/2014/main" id="{0E620B42-B0C2-3721-4E62-DC042A20CCAF}"/>
              </a:ext>
            </a:extLst>
          </p:cNvPr>
          <p:cNvCxnSpPr>
            <a:stCxn id="62" idx="3"/>
            <a:endCxn id="13" idx="1"/>
          </p:cNvCxnSpPr>
          <p:nvPr/>
        </p:nvCxnSpPr>
        <p:spPr>
          <a:xfrm flipV="1">
            <a:off x="2968981" y="1305878"/>
            <a:ext cx="287997" cy="3918"/>
          </a:xfrm>
          <a:prstGeom prst="line">
            <a:avLst/>
          </a:prstGeom>
          <a:ln w="28575">
            <a:solidFill>
              <a:schemeClr val="tx1"/>
            </a:solidFill>
            <a:prstDash val="sysDot"/>
          </a:ln>
          <a:effectLst/>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7BF0DEB2-BA42-B700-D06D-538077938008}"/>
              </a:ext>
            </a:extLst>
          </p:cNvPr>
          <p:cNvCxnSpPr>
            <a:endCxn id="7" idx="1"/>
          </p:cNvCxnSpPr>
          <p:nvPr/>
        </p:nvCxnSpPr>
        <p:spPr>
          <a:xfrm flipV="1">
            <a:off x="3960730" y="1308851"/>
            <a:ext cx="313177" cy="1839"/>
          </a:xfrm>
          <a:prstGeom prst="line">
            <a:avLst/>
          </a:prstGeom>
          <a:ln w="28575">
            <a:solidFill>
              <a:schemeClr val="tx1"/>
            </a:solidFill>
            <a:prstDash val="sysDot"/>
          </a:ln>
          <a:effectLst/>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E0452C4F-DD03-61A1-39F3-B6D488558B85}"/>
              </a:ext>
            </a:extLst>
          </p:cNvPr>
          <p:cNvCxnSpPr>
            <a:endCxn id="8" idx="1"/>
          </p:cNvCxnSpPr>
          <p:nvPr/>
        </p:nvCxnSpPr>
        <p:spPr>
          <a:xfrm>
            <a:off x="3960727" y="1527175"/>
            <a:ext cx="314079" cy="221327"/>
          </a:xfrm>
          <a:prstGeom prst="line">
            <a:avLst/>
          </a:prstGeom>
          <a:ln w="28575">
            <a:solidFill>
              <a:schemeClr val="tx1"/>
            </a:solidFill>
            <a:prstDash val="sysDot"/>
          </a:ln>
          <a:effectLst/>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6F568DF8-CBD9-4973-D6E3-24EB2A15EF39}"/>
              </a:ext>
            </a:extLst>
          </p:cNvPr>
          <p:cNvCxnSpPr>
            <a:endCxn id="6" idx="1"/>
          </p:cNvCxnSpPr>
          <p:nvPr/>
        </p:nvCxnSpPr>
        <p:spPr>
          <a:xfrm flipV="1">
            <a:off x="3960707" y="846518"/>
            <a:ext cx="322725" cy="264087"/>
          </a:xfrm>
          <a:prstGeom prst="line">
            <a:avLst/>
          </a:prstGeom>
          <a:ln w="28575">
            <a:solidFill>
              <a:schemeClr val="tx1"/>
            </a:solidFill>
            <a:prstDash val="sysDot"/>
          </a:ln>
          <a:effectLst/>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F942758-E914-D249-5C09-3084569F44E9}"/>
              </a:ext>
            </a:extLst>
          </p:cNvPr>
          <p:cNvCxnSpPr/>
          <p:nvPr/>
        </p:nvCxnSpPr>
        <p:spPr>
          <a:xfrm flipV="1">
            <a:off x="5568364" y="846392"/>
            <a:ext cx="453381" cy="1"/>
          </a:xfrm>
          <a:prstGeom prst="line">
            <a:avLst/>
          </a:prstGeom>
          <a:ln w="28575">
            <a:solidFill>
              <a:schemeClr val="tx1"/>
            </a:solidFill>
            <a:prstDash val="sysDot"/>
          </a:ln>
          <a:effectLst/>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D705ED3-1632-4C73-8F58-31DAEEDC65F1}"/>
              </a:ext>
            </a:extLst>
          </p:cNvPr>
          <p:cNvCxnSpPr/>
          <p:nvPr/>
        </p:nvCxnSpPr>
        <p:spPr>
          <a:xfrm>
            <a:off x="5564544" y="1316544"/>
            <a:ext cx="457200" cy="0"/>
          </a:xfrm>
          <a:prstGeom prst="line">
            <a:avLst/>
          </a:prstGeom>
          <a:ln w="28575">
            <a:solidFill>
              <a:schemeClr val="tx1"/>
            </a:solidFill>
            <a:prstDash val="sysDot"/>
          </a:ln>
          <a:effectLst/>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B893AE6E-EBA5-348A-FE35-29C60EC80149}"/>
              </a:ext>
            </a:extLst>
          </p:cNvPr>
          <p:cNvCxnSpPr/>
          <p:nvPr/>
        </p:nvCxnSpPr>
        <p:spPr>
          <a:xfrm>
            <a:off x="5568363" y="1745603"/>
            <a:ext cx="457200" cy="0"/>
          </a:xfrm>
          <a:prstGeom prst="line">
            <a:avLst/>
          </a:prstGeom>
          <a:ln w="28575">
            <a:solidFill>
              <a:schemeClr val="tx1"/>
            </a:solidFill>
            <a:prstDash val="sysDot"/>
          </a:ln>
          <a:effectLst/>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64EF9FA9-7CAD-E774-2CEC-1AD518B3D013}"/>
              </a:ext>
            </a:extLst>
          </p:cNvPr>
          <p:cNvCxnSpPr/>
          <p:nvPr/>
        </p:nvCxnSpPr>
        <p:spPr>
          <a:xfrm>
            <a:off x="9145943" y="1288531"/>
            <a:ext cx="457200" cy="0"/>
          </a:xfrm>
          <a:prstGeom prst="line">
            <a:avLst/>
          </a:prstGeom>
          <a:ln w="28575">
            <a:solidFill>
              <a:schemeClr val="tx1"/>
            </a:solidFill>
            <a:prstDash val="sysDot"/>
          </a:ln>
          <a:effectLst/>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9EE6D2B0-C718-A119-6139-FC20A7ADD7A1}"/>
              </a:ext>
            </a:extLst>
          </p:cNvPr>
          <p:cNvCxnSpPr/>
          <p:nvPr/>
        </p:nvCxnSpPr>
        <p:spPr>
          <a:xfrm>
            <a:off x="9161757" y="846391"/>
            <a:ext cx="462678" cy="0"/>
          </a:xfrm>
          <a:prstGeom prst="line">
            <a:avLst/>
          </a:prstGeom>
          <a:ln w="28575">
            <a:solidFill>
              <a:schemeClr val="tx1"/>
            </a:solidFill>
            <a:prstDash val="sysDot"/>
          </a:ln>
          <a:effectLst/>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B11E7958-A3B1-B7C9-F629-05C4A5CB69B3}"/>
              </a:ext>
            </a:extLst>
          </p:cNvPr>
          <p:cNvCxnSpPr/>
          <p:nvPr/>
        </p:nvCxnSpPr>
        <p:spPr>
          <a:xfrm flipV="1">
            <a:off x="9145944" y="1745603"/>
            <a:ext cx="516943" cy="2"/>
          </a:xfrm>
          <a:prstGeom prst="line">
            <a:avLst/>
          </a:prstGeom>
          <a:ln w="28575">
            <a:solidFill>
              <a:schemeClr val="tx1"/>
            </a:solidFill>
            <a:prstDash val="sysDot"/>
          </a:ln>
          <a:effectLst/>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A38CDF2E-E359-C2A6-8B8F-E8A1DD8E18D8}"/>
              </a:ext>
            </a:extLst>
          </p:cNvPr>
          <p:cNvCxnSpPr/>
          <p:nvPr/>
        </p:nvCxnSpPr>
        <p:spPr>
          <a:xfrm>
            <a:off x="2340816" y="1605552"/>
            <a:ext cx="0" cy="406878"/>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25" name="Rounded Rectangle 111">
            <a:extLst>
              <a:ext uri="{FF2B5EF4-FFF2-40B4-BE49-F238E27FC236}">
                <a16:creationId xmlns:a16="http://schemas.microsoft.com/office/drawing/2014/main" id="{B7F0A482-03C4-9261-7AE6-F88E795A779A}"/>
              </a:ext>
            </a:extLst>
          </p:cNvPr>
          <p:cNvSpPr/>
          <p:nvPr/>
        </p:nvSpPr>
        <p:spPr>
          <a:xfrm>
            <a:off x="3981597" y="2442240"/>
            <a:ext cx="1228725" cy="376148"/>
          </a:xfrm>
          <a:prstGeom prst="roundRect">
            <a:avLst/>
          </a:prstGeom>
          <a:solidFill>
            <a:schemeClr val="bg1"/>
          </a:solidFill>
          <a:ln w="6350">
            <a:solidFill>
              <a:schemeClr val="tx1"/>
            </a:solidFill>
          </a:ln>
          <a:effectLst/>
        </p:spPr>
        <p:style>
          <a:lnRef idx="2">
            <a:schemeClr val="accent2"/>
          </a:lnRef>
          <a:fillRef idx="1">
            <a:schemeClr val="lt1"/>
          </a:fillRef>
          <a:effectRef idx="0">
            <a:schemeClr val="accent2"/>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400" rtl="0" eaLnBrk="1" fontAlgn="auto" latinLnBrk="0" hangingPunct="1">
              <a:lnSpc>
                <a:spcPct val="115000"/>
              </a:lnSpc>
              <a:spcBef>
                <a:spcPts val="0"/>
              </a:spcBef>
              <a:spcAft>
                <a:spcPts val="100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Arial" panose="020B0604020202020204" pitchFamily="34" charset="0"/>
                <a:ea typeface="Calibri"/>
                <a:cs typeface="Arial" panose="020B0604020202020204" pitchFamily="34" charset="0"/>
              </a:rPr>
              <a:t>Betterment</a:t>
            </a:r>
          </a:p>
        </p:txBody>
      </p:sp>
      <p:sp>
        <p:nvSpPr>
          <p:cNvPr id="26" name="Rounded Rectangle 112">
            <a:extLst>
              <a:ext uri="{FF2B5EF4-FFF2-40B4-BE49-F238E27FC236}">
                <a16:creationId xmlns:a16="http://schemas.microsoft.com/office/drawing/2014/main" id="{14859C00-A3E1-42F0-5BD1-738DF1DCA101}"/>
              </a:ext>
            </a:extLst>
          </p:cNvPr>
          <p:cNvSpPr/>
          <p:nvPr/>
        </p:nvSpPr>
        <p:spPr>
          <a:xfrm>
            <a:off x="3981597" y="3185012"/>
            <a:ext cx="1228725" cy="376148"/>
          </a:xfrm>
          <a:prstGeom prst="roundRect">
            <a:avLst/>
          </a:prstGeom>
          <a:solidFill>
            <a:schemeClr val="bg1"/>
          </a:solidFill>
          <a:ln w="6350">
            <a:solidFill>
              <a:schemeClr val="tx1"/>
            </a:solidFill>
          </a:ln>
          <a:effectLst/>
        </p:spPr>
        <p:style>
          <a:lnRef idx="2">
            <a:schemeClr val="accent2"/>
          </a:lnRef>
          <a:fillRef idx="1">
            <a:schemeClr val="lt1"/>
          </a:fillRef>
          <a:effectRef idx="0">
            <a:schemeClr val="accent2"/>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400" rtl="0" eaLnBrk="1" fontAlgn="auto" latinLnBrk="0" hangingPunct="1">
              <a:lnSpc>
                <a:spcPct val="115000"/>
              </a:lnSpc>
              <a:spcBef>
                <a:spcPts val="0"/>
              </a:spcBef>
              <a:spcAft>
                <a:spcPts val="100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Arial" panose="020B0604020202020204" pitchFamily="34" charset="0"/>
                <a:ea typeface="Calibri"/>
                <a:cs typeface="Arial" panose="020B0604020202020204" pitchFamily="34" charset="0"/>
              </a:rPr>
              <a:t>Adaptation</a:t>
            </a:r>
          </a:p>
        </p:txBody>
      </p:sp>
      <p:sp>
        <p:nvSpPr>
          <p:cNvPr id="27" name="Rounded Rectangle 113">
            <a:extLst>
              <a:ext uri="{FF2B5EF4-FFF2-40B4-BE49-F238E27FC236}">
                <a16:creationId xmlns:a16="http://schemas.microsoft.com/office/drawing/2014/main" id="{83EF137F-7BAB-FD8B-1B1D-DE2ED362EB36}"/>
              </a:ext>
            </a:extLst>
          </p:cNvPr>
          <p:cNvSpPr/>
          <p:nvPr/>
        </p:nvSpPr>
        <p:spPr>
          <a:xfrm>
            <a:off x="3981597" y="3945214"/>
            <a:ext cx="1228725" cy="376148"/>
          </a:xfrm>
          <a:prstGeom prst="roundRect">
            <a:avLst/>
          </a:prstGeom>
          <a:solidFill>
            <a:schemeClr val="bg1"/>
          </a:solidFill>
          <a:ln w="6350">
            <a:solidFill>
              <a:schemeClr val="tx1"/>
            </a:solidFill>
          </a:ln>
          <a:effectLst/>
        </p:spPr>
        <p:style>
          <a:lnRef idx="2">
            <a:schemeClr val="accent2"/>
          </a:lnRef>
          <a:fillRef idx="1">
            <a:schemeClr val="lt1"/>
          </a:fillRef>
          <a:effectRef idx="0">
            <a:schemeClr val="accent2"/>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400" rtl="0" eaLnBrk="1" fontAlgn="auto" latinLnBrk="0" hangingPunct="1">
              <a:lnSpc>
                <a:spcPct val="115000"/>
              </a:lnSpc>
              <a:spcBef>
                <a:spcPts val="0"/>
              </a:spcBef>
              <a:spcAft>
                <a:spcPts val="100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Arial" panose="020B0604020202020204" pitchFamily="34" charset="0"/>
                <a:ea typeface="Calibri"/>
                <a:cs typeface="Arial" panose="020B0604020202020204" pitchFamily="34" charset="0"/>
              </a:rPr>
              <a:t>Restoration</a:t>
            </a:r>
          </a:p>
        </p:txBody>
      </p:sp>
      <p:sp>
        <p:nvSpPr>
          <p:cNvPr id="28" name="Rounded Rectangle 114">
            <a:extLst>
              <a:ext uri="{FF2B5EF4-FFF2-40B4-BE49-F238E27FC236}">
                <a16:creationId xmlns:a16="http://schemas.microsoft.com/office/drawing/2014/main" id="{CFA21CFD-4FAD-9A41-F655-5C5777725142}"/>
              </a:ext>
            </a:extLst>
          </p:cNvPr>
          <p:cNvSpPr/>
          <p:nvPr/>
        </p:nvSpPr>
        <p:spPr>
          <a:xfrm>
            <a:off x="5625468" y="2177917"/>
            <a:ext cx="3974760" cy="923925"/>
          </a:xfrm>
          <a:prstGeom prst="roundRect">
            <a:avLst>
              <a:gd name="adj" fmla="val 11999"/>
            </a:avLst>
          </a:prstGeom>
          <a:noFill/>
          <a:ln w="6350">
            <a:solidFill>
              <a:schemeClr val="tx1"/>
            </a:solidFill>
          </a:ln>
          <a:effectLst/>
        </p:spPr>
        <p:style>
          <a:lnRef idx="2">
            <a:schemeClr val="accent2"/>
          </a:lnRef>
          <a:fillRef idx="1">
            <a:schemeClr val="lt1"/>
          </a:fillRef>
          <a:effectRef idx="0">
            <a:schemeClr val="accent2"/>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228600" marR="0" lvl="0" indent="-228600" algn="l" defTabSz="914400" rtl="0" eaLnBrk="1" fontAlgn="auto" latinLnBrk="0" hangingPunct="1">
              <a:lnSpc>
                <a:spcPct val="115000"/>
              </a:lnSpc>
              <a:spcBef>
                <a:spcPts val="0"/>
              </a:spcBef>
              <a:spcAft>
                <a:spcPts val="0"/>
              </a:spcAft>
              <a:buClrTx/>
              <a:buSzTx/>
              <a:buFont typeface="+mj-lt"/>
              <a:buAutoNum type="arabicPeriod"/>
              <a:tabLst/>
              <a:defRPr/>
            </a:pPr>
            <a:r>
              <a:rPr kumimoji="0" lang="en-US" sz="700" b="0" i="0" u="none" strike="noStrike" kern="1200" cap="none" spc="0" normalizeH="0" baseline="0" noProof="0" dirty="0">
                <a:ln>
                  <a:noFill/>
                </a:ln>
                <a:solidFill>
                  <a:prstClr val="black"/>
                </a:solidFill>
                <a:effectLst/>
                <a:uLnTx/>
                <a:uFillTx/>
                <a:latin typeface="Arial" panose="020B0604020202020204" pitchFamily="34" charset="0"/>
                <a:ea typeface="Calibri"/>
                <a:cs typeface="Arial" panose="020B0604020202020204" pitchFamily="34" charset="0"/>
              </a:rPr>
              <a:t>Ameliorates a material condition or defect</a:t>
            </a:r>
          </a:p>
          <a:p>
            <a:pPr marL="228600" marR="0" lvl="0" indent="-228600" algn="l" defTabSz="914400" rtl="0" eaLnBrk="1" fontAlgn="auto" latinLnBrk="0" hangingPunct="1">
              <a:lnSpc>
                <a:spcPct val="115000"/>
              </a:lnSpc>
              <a:spcBef>
                <a:spcPts val="0"/>
              </a:spcBef>
              <a:spcAft>
                <a:spcPts val="0"/>
              </a:spcAft>
              <a:buClrTx/>
              <a:buSzTx/>
              <a:buFont typeface="+mj-lt"/>
              <a:buAutoNum type="arabicPeriod"/>
              <a:tabLst/>
              <a:defRPr/>
            </a:pPr>
            <a:r>
              <a:rPr kumimoji="0" lang="en-US" sz="700" b="0" i="0" u="none" strike="noStrike" kern="1200" cap="none" spc="0" normalizeH="0" baseline="0" noProof="0" dirty="0">
                <a:ln>
                  <a:noFill/>
                </a:ln>
                <a:solidFill>
                  <a:prstClr val="black"/>
                </a:solidFill>
                <a:effectLst/>
                <a:uLnTx/>
                <a:uFillTx/>
                <a:latin typeface="Arial" panose="020B0604020202020204" pitchFamily="34" charset="0"/>
                <a:ea typeface="Calibri"/>
                <a:cs typeface="Arial" panose="020B0604020202020204" pitchFamily="34" charset="0"/>
              </a:rPr>
              <a:t>Material addition to, or a major component of, the Unit of Property</a:t>
            </a:r>
          </a:p>
          <a:p>
            <a:pPr marL="228600" marR="0" lvl="0" indent="-228600" algn="l" defTabSz="914400" rtl="0" eaLnBrk="1" fontAlgn="auto" latinLnBrk="0" hangingPunct="1">
              <a:lnSpc>
                <a:spcPct val="115000"/>
              </a:lnSpc>
              <a:spcBef>
                <a:spcPts val="0"/>
              </a:spcBef>
              <a:spcAft>
                <a:spcPts val="0"/>
              </a:spcAft>
              <a:buClrTx/>
              <a:buSzTx/>
              <a:buFont typeface="+mj-lt"/>
              <a:buAutoNum type="arabicPeriod"/>
              <a:tabLst/>
              <a:defRPr/>
            </a:pPr>
            <a:r>
              <a:rPr kumimoji="0" lang="en-US" sz="700" b="0" i="0" u="none" strike="noStrike" kern="1200" cap="none" spc="0" normalizeH="0" baseline="0" noProof="0" dirty="0">
                <a:ln>
                  <a:noFill/>
                </a:ln>
                <a:solidFill>
                  <a:prstClr val="black"/>
                </a:solidFill>
                <a:effectLst/>
                <a:uLnTx/>
                <a:uFillTx/>
                <a:latin typeface="Arial" panose="020B0604020202020204" pitchFamily="34" charset="0"/>
                <a:ea typeface="Calibri"/>
                <a:cs typeface="Arial" panose="020B0604020202020204" pitchFamily="34" charset="0"/>
              </a:rPr>
              <a:t>Materially increase productivity, efficiency, strength, quality, or output</a:t>
            </a:r>
          </a:p>
          <a:p>
            <a:pPr marL="228600" marR="0" lvl="0" indent="0" algn="l" defTabSz="914400" rtl="0" eaLnBrk="1" fontAlgn="auto" latinLnBrk="0" hangingPunct="1">
              <a:lnSpc>
                <a:spcPct val="115000"/>
              </a:lnSpc>
              <a:spcBef>
                <a:spcPts val="0"/>
              </a:spcBef>
              <a:spcAft>
                <a:spcPts val="0"/>
              </a:spcAft>
              <a:buClrTx/>
              <a:buSzTx/>
              <a:buFontTx/>
              <a:buNone/>
              <a:tabLst/>
              <a:defRPr/>
            </a:pPr>
            <a:r>
              <a:rPr kumimoji="0" lang="en-US" sz="700" b="0" i="1" u="none" strike="noStrike" kern="1200" cap="none" spc="0" normalizeH="0" baseline="0" noProof="0" dirty="0">
                <a:ln>
                  <a:noFill/>
                </a:ln>
                <a:solidFill>
                  <a:prstClr val="black"/>
                </a:solidFill>
                <a:effectLst/>
                <a:uLnTx/>
                <a:uFillTx/>
                <a:latin typeface="Arial" panose="020B0604020202020204" pitchFamily="34" charset="0"/>
                <a:ea typeface="Calibri"/>
                <a:cs typeface="Arial" panose="020B0604020202020204" pitchFamily="34" charset="0"/>
              </a:rPr>
              <a:t>*If normal wear and tear occur during taxpayer ownership, return to initial state is not a betterment, If exact replacement is not available, improved but comparable replacement is not a betterment</a:t>
            </a:r>
            <a:endParaRPr kumimoji="0" lang="en-US" sz="700" b="0" i="0" u="none" strike="noStrike" kern="1200" cap="none" spc="0" normalizeH="0" baseline="0" noProof="0" dirty="0">
              <a:ln>
                <a:noFill/>
              </a:ln>
              <a:solidFill>
                <a:prstClr val="black"/>
              </a:solidFill>
              <a:effectLst/>
              <a:uLnTx/>
              <a:uFillTx/>
              <a:latin typeface="Arial" panose="020B0604020202020204" pitchFamily="34" charset="0"/>
              <a:ea typeface="Calibri"/>
              <a:cs typeface="Arial" panose="020B0604020202020204" pitchFamily="34" charset="0"/>
            </a:endParaRPr>
          </a:p>
        </p:txBody>
      </p:sp>
      <p:sp>
        <p:nvSpPr>
          <p:cNvPr id="29" name="Rounded Rectangle 115">
            <a:extLst>
              <a:ext uri="{FF2B5EF4-FFF2-40B4-BE49-F238E27FC236}">
                <a16:creationId xmlns:a16="http://schemas.microsoft.com/office/drawing/2014/main" id="{95615AE7-4B59-8A73-9ACE-599ABCAAC3FA}"/>
              </a:ext>
            </a:extLst>
          </p:cNvPr>
          <p:cNvSpPr/>
          <p:nvPr/>
        </p:nvSpPr>
        <p:spPr>
          <a:xfrm>
            <a:off x="5625468" y="3635563"/>
            <a:ext cx="3971924" cy="904875"/>
          </a:xfrm>
          <a:prstGeom prst="roundRect">
            <a:avLst>
              <a:gd name="adj" fmla="val 10947"/>
            </a:avLst>
          </a:prstGeom>
          <a:noFill/>
          <a:ln w="6350">
            <a:solidFill>
              <a:schemeClr val="tx1"/>
            </a:solidFill>
          </a:ln>
          <a:effectLst/>
        </p:spPr>
        <p:style>
          <a:lnRef idx="2">
            <a:schemeClr val="accent2"/>
          </a:lnRef>
          <a:fillRef idx="1">
            <a:schemeClr val="lt1"/>
          </a:fillRef>
          <a:effectRef idx="0">
            <a:schemeClr val="accent2"/>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228600" marR="0" lvl="0" indent="-228600" algn="l" defTabSz="914400" rtl="0" eaLnBrk="1" fontAlgn="auto" latinLnBrk="0" hangingPunct="1">
              <a:lnSpc>
                <a:spcPct val="115000"/>
              </a:lnSpc>
              <a:spcBef>
                <a:spcPts val="0"/>
              </a:spcBef>
              <a:spcAft>
                <a:spcPts val="0"/>
              </a:spcAft>
              <a:buClrTx/>
              <a:buSzTx/>
              <a:buFont typeface="+mj-lt"/>
              <a:buAutoNum type="arabicPeriod"/>
              <a:tabLst/>
              <a:defRPr/>
            </a:pPr>
            <a:r>
              <a:rPr kumimoji="0" lang="en-US" sz="700" b="0" i="0" u="none" strike="noStrike" kern="1200" cap="none" spc="0" normalizeH="0" baseline="0" noProof="0" dirty="0">
                <a:ln>
                  <a:noFill/>
                </a:ln>
                <a:solidFill>
                  <a:prstClr val="black"/>
                </a:solidFill>
                <a:effectLst/>
                <a:uLnTx/>
                <a:uFillTx/>
                <a:latin typeface="Arial" panose="020B0604020202020204" pitchFamily="34" charset="0"/>
                <a:ea typeface="Calibri"/>
                <a:cs typeface="Arial" panose="020B0604020202020204" pitchFamily="34" charset="0"/>
              </a:rPr>
              <a:t>Replacement of a component of property after properly deducting a loss</a:t>
            </a:r>
          </a:p>
          <a:p>
            <a:pPr marL="228600" marR="0" lvl="0" indent="-228600" algn="l" defTabSz="914400" rtl="0" eaLnBrk="1" fontAlgn="auto" latinLnBrk="0" hangingPunct="1">
              <a:lnSpc>
                <a:spcPct val="115000"/>
              </a:lnSpc>
              <a:spcBef>
                <a:spcPts val="0"/>
              </a:spcBef>
              <a:spcAft>
                <a:spcPts val="0"/>
              </a:spcAft>
              <a:buClrTx/>
              <a:buSzTx/>
              <a:buFont typeface="+mj-lt"/>
              <a:buAutoNum type="arabicPeriod"/>
              <a:tabLst/>
              <a:defRPr/>
            </a:pPr>
            <a:r>
              <a:rPr kumimoji="0" lang="en-US" sz="700" b="0" i="0" u="none" strike="noStrike" kern="1200" cap="none" spc="0" normalizeH="0" baseline="0" noProof="0" dirty="0">
                <a:ln>
                  <a:noFill/>
                </a:ln>
                <a:solidFill>
                  <a:prstClr val="black"/>
                </a:solidFill>
                <a:effectLst/>
                <a:uLnTx/>
                <a:uFillTx/>
                <a:latin typeface="Arial" panose="020B0604020202020204" pitchFamily="34" charset="0"/>
                <a:ea typeface="Calibri"/>
                <a:cs typeface="Arial" panose="020B0604020202020204" pitchFamily="34" charset="0"/>
              </a:rPr>
              <a:t>Replacement of a component that was sold</a:t>
            </a:r>
          </a:p>
          <a:p>
            <a:pPr marL="228600" marR="0" lvl="0" indent="-228600" algn="l" defTabSz="914400" rtl="0" eaLnBrk="1" fontAlgn="auto" latinLnBrk="0" hangingPunct="1">
              <a:lnSpc>
                <a:spcPct val="115000"/>
              </a:lnSpc>
              <a:spcBef>
                <a:spcPts val="0"/>
              </a:spcBef>
              <a:spcAft>
                <a:spcPts val="0"/>
              </a:spcAft>
              <a:buClrTx/>
              <a:buSzTx/>
              <a:buFont typeface="+mj-lt"/>
              <a:buAutoNum type="arabicPeriod"/>
              <a:tabLst/>
              <a:defRPr/>
            </a:pPr>
            <a:r>
              <a:rPr kumimoji="0" lang="en-US" sz="700" b="0" i="0" u="none" strike="noStrike" kern="1200" cap="none" spc="0" normalizeH="0" baseline="0" noProof="0" dirty="0">
                <a:ln>
                  <a:noFill/>
                </a:ln>
                <a:solidFill>
                  <a:prstClr val="black"/>
                </a:solidFill>
                <a:effectLst/>
                <a:uLnTx/>
                <a:uFillTx/>
                <a:latin typeface="Arial" panose="020B0604020202020204" pitchFamily="34" charset="0"/>
                <a:ea typeface="Calibri"/>
                <a:cs typeface="Arial" panose="020B0604020202020204" pitchFamily="34" charset="0"/>
              </a:rPr>
              <a:t>Replacement of property after claiming casualty loss </a:t>
            </a:r>
          </a:p>
          <a:p>
            <a:pPr marL="228600" marR="0" lvl="0" indent="-228600" algn="l" defTabSz="914400" rtl="0" eaLnBrk="1" fontAlgn="auto" latinLnBrk="0" hangingPunct="1">
              <a:lnSpc>
                <a:spcPct val="115000"/>
              </a:lnSpc>
              <a:spcBef>
                <a:spcPts val="0"/>
              </a:spcBef>
              <a:spcAft>
                <a:spcPts val="0"/>
              </a:spcAft>
              <a:buClrTx/>
              <a:buSzTx/>
              <a:buFont typeface="+mj-lt"/>
              <a:buAutoNum type="arabicPeriod"/>
              <a:tabLst/>
              <a:defRPr/>
            </a:pPr>
            <a:r>
              <a:rPr kumimoji="0" lang="en-US" sz="700" b="0" i="0" u="none" strike="noStrike" kern="1200" cap="none" spc="0" normalizeH="0" baseline="0" noProof="0" dirty="0">
                <a:ln>
                  <a:noFill/>
                </a:ln>
                <a:solidFill>
                  <a:prstClr val="black"/>
                </a:solidFill>
                <a:effectLst/>
                <a:uLnTx/>
                <a:uFillTx/>
                <a:latin typeface="Arial" panose="020B0604020202020204" pitchFamily="34" charset="0"/>
                <a:ea typeface="Calibri"/>
                <a:cs typeface="Arial" panose="020B0604020202020204" pitchFamily="34" charset="0"/>
              </a:rPr>
              <a:t>Returns UoP to ordinary, efficient operating condition after deterioration</a:t>
            </a:r>
          </a:p>
          <a:p>
            <a:pPr marL="228600" marR="0" lvl="0" indent="-228600" algn="l" defTabSz="914400" rtl="0" eaLnBrk="1" fontAlgn="auto" latinLnBrk="0" hangingPunct="1">
              <a:lnSpc>
                <a:spcPct val="115000"/>
              </a:lnSpc>
              <a:spcBef>
                <a:spcPts val="0"/>
              </a:spcBef>
              <a:spcAft>
                <a:spcPts val="0"/>
              </a:spcAft>
              <a:buClrTx/>
              <a:buSzTx/>
              <a:buFont typeface="+mj-lt"/>
              <a:buAutoNum type="arabicPeriod"/>
              <a:tabLst/>
              <a:defRPr/>
            </a:pPr>
            <a:r>
              <a:rPr kumimoji="0" lang="en-US" sz="700" b="0" i="0" u="none" strike="noStrike" kern="1200" cap="none" spc="0" normalizeH="0" baseline="0" noProof="0" dirty="0">
                <a:ln>
                  <a:noFill/>
                </a:ln>
                <a:solidFill>
                  <a:prstClr val="black"/>
                </a:solidFill>
                <a:effectLst/>
                <a:uLnTx/>
                <a:uFillTx/>
                <a:latin typeface="Arial" panose="020B0604020202020204" pitchFamily="34" charset="0"/>
                <a:ea typeface="Calibri"/>
                <a:cs typeface="Arial" panose="020B0604020202020204" pitchFamily="34" charset="0"/>
              </a:rPr>
              <a:t>Rebuilding of UoP to like-new condition after end of class life</a:t>
            </a:r>
          </a:p>
          <a:p>
            <a:pPr marL="228600" marR="0" lvl="0" indent="-228600" algn="l" defTabSz="914400" rtl="0" eaLnBrk="1" fontAlgn="auto" latinLnBrk="0" hangingPunct="1">
              <a:lnSpc>
                <a:spcPct val="115000"/>
              </a:lnSpc>
              <a:spcBef>
                <a:spcPts val="0"/>
              </a:spcBef>
              <a:spcAft>
                <a:spcPts val="0"/>
              </a:spcAft>
              <a:buClrTx/>
              <a:buSzTx/>
              <a:buFont typeface="+mj-lt"/>
              <a:buAutoNum type="arabicPeriod"/>
              <a:tabLst/>
              <a:defRPr/>
            </a:pPr>
            <a:r>
              <a:rPr kumimoji="0" lang="en-US" sz="700" b="0" i="0" u="none" strike="noStrike" kern="1200" cap="none" spc="0" normalizeH="0" baseline="0" noProof="0" dirty="0">
                <a:ln>
                  <a:noFill/>
                </a:ln>
                <a:solidFill>
                  <a:prstClr val="black"/>
                </a:solidFill>
                <a:effectLst/>
                <a:uLnTx/>
                <a:uFillTx/>
                <a:latin typeface="Arial" panose="020B0604020202020204" pitchFamily="34" charset="0"/>
                <a:ea typeface="Calibri"/>
                <a:cs typeface="Arial" panose="020B0604020202020204" pitchFamily="34" charset="0"/>
              </a:rPr>
              <a:t>Replacement of major component (40% test) or substantial structural part (25% test)</a:t>
            </a:r>
          </a:p>
        </p:txBody>
      </p:sp>
      <p:sp>
        <p:nvSpPr>
          <p:cNvPr id="30" name="Rounded Rectangle 116">
            <a:extLst>
              <a:ext uri="{FF2B5EF4-FFF2-40B4-BE49-F238E27FC236}">
                <a16:creationId xmlns:a16="http://schemas.microsoft.com/office/drawing/2014/main" id="{255CCCBA-37E3-DBB2-0718-3F542E3F1477}"/>
              </a:ext>
            </a:extLst>
          </p:cNvPr>
          <p:cNvSpPr/>
          <p:nvPr/>
        </p:nvSpPr>
        <p:spPr>
          <a:xfrm>
            <a:off x="5625469" y="3160212"/>
            <a:ext cx="3971925" cy="428625"/>
          </a:xfrm>
          <a:prstGeom prst="roundRect">
            <a:avLst/>
          </a:prstGeom>
          <a:noFill/>
          <a:ln w="6350">
            <a:solidFill>
              <a:schemeClr val="tx1"/>
            </a:solidFill>
          </a:ln>
          <a:effectLst/>
        </p:spPr>
        <p:style>
          <a:lnRef idx="2">
            <a:schemeClr val="accent2"/>
          </a:lnRef>
          <a:fillRef idx="1">
            <a:schemeClr val="lt1"/>
          </a:fillRef>
          <a:effectRef idx="0">
            <a:schemeClr val="accent2"/>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l" defTabSz="914400" rtl="0" eaLnBrk="1" fontAlgn="auto" latinLnBrk="0" hangingPunct="1">
              <a:lnSpc>
                <a:spcPct val="115000"/>
              </a:lnSpc>
              <a:spcBef>
                <a:spcPts val="0"/>
              </a:spcBef>
              <a:spcAft>
                <a:spcPts val="100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Arial" panose="020B0604020202020204" pitchFamily="34" charset="0"/>
                <a:ea typeface="Calibri"/>
                <a:cs typeface="Arial" panose="020B0604020202020204" pitchFamily="34" charset="0"/>
              </a:rPr>
              <a:t>Adapts UoP to a new or different use from the ordinary use at the time originally placed in service</a:t>
            </a:r>
          </a:p>
        </p:txBody>
      </p:sp>
      <p:cxnSp>
        <p:nvCxnSpPr>
          <p:cNvPr id="31" name="Straight Connector 30">
            <a:extLst>
              <a:ext uri="{FF2B5EF4-FFF2-40B4-BE49-F238E27FC236}">
                <a16:creationId xmlns:a16="http://schemas.microsoft.com/office/drawing/2014/main" id="{2FE511F8-13A1-89F5-F3F5-E1FD7310A70B}"/>
              </a:ext>
            </a:extLst>
          </p:cNvPr>
          <p:cNvCxnSpPr/>
          <p:nvPr/>
        </p:nvCxnSpPr>
        <p:spPr>
          <a:xfrm flipV="1">
            <a:off x="3784056" y="3393617"/>
            <a:ext cx="201855" cy="4406"/>
          </a:xfrm>
          <a:prstGeom prst="line">
            <a:avLst/>
          </a:prstGeom>
          <a:ln w="28575">
            <a:solidFill>
              <a:schemeClr val="tx1"/>
            </a:solidFill>
            <a:prstDash val="sysDot"/>
          </a:ln>
          <a:effectLst/>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DA2E047E-287F-E98D-B20C-0BDADAE4339F}"/>
              </a:ext>
            </a:extLst>
          </p:cNvPr>
          <p:cNvCxnSpPr>
            <a:endCxn id="27" idx="1"/>
          </p:cNvCxnSpPr>
          <p:nvPr/>
        </p:nvCxnSpPr>
        <p:spPr>
          <a:xfrm>
            <a:off x="3672860" y="3658490"/>
            <a:ext cx="308737" cy="474798"/>
          </a:xfrm>
          <a:prstGeom prst="line">
            <a:avLst/>
          </a:prstGeom>
          <a:ln w="28575">
            <a:solidFill>
              <a:schemeClr val="tx1"/>
            </a:solidFill>
            <a:prstDash val="sysDot"/>
          </a:ln>
          <a:effectLst/>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A4520129-9DC4-F4D7-3921-7D8047B9AA24}"/>
              </a:ext>
            </a:extLst>
          </p:cNvPr>
          <p:cNvCxnSpPr>
            <a:endCxn id="25" idx="1"/>
          </p:cNvCxnSpPr>
          <p:nvPr/>
        </p:nvCxnSpPr>
        <p:spPr>
          <a:xfrm flipV="1">
            <a:off x="3607026" y="2630314"/>
            <a:ext cx="374571" cy="554698"/>
          </a:xfrm>
          <a:prstGeom prst="line">
            <a:avLst/>
          </a:prstGeom>
          <a:ln w="28575">
            <a:solidFill>
              <a:schemeClr val="tx1"/>
            </a:solidFill>
            <a:prstDash val="sysDot"/>
          </a:ln>
          <a:effectLst/>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092DA31B-92A2-ABB9-0208-AC4035A9A922}"/>
              </a:ext>
            </a:extLst>
          </p:cNvPr>
          <p:cNvCxnSpPr>
            <a:endCxn id="28" idx="1"/>
          </p:cNvCxnSpPr>
          <p:nvPr/>
        </p:nvCxnSpPr>
        <p:spPr>
          <a:xfrm>
            <a:off x="5200345" y="2639879"/>
            <a:ext cx="425123" cy="1"/>
          </a:xfrm>
          <a:prstGeom prst="line">
            <a:avLst/>
          </a:prstGeom>
          <a:ln w="28575">
            <a:solidFill>
              <a:schemeClr val="tx1"/>
            </a:solidFill>
            <a:prstDash val="sysDot"/>
          </a:ln>
          <a:effectLst/>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25D1214A-FB32-6C0F-403C-426433770EF2}"/>
              </a:ext>
            </a:extLst>
          </p:cNvPr>
          <p:cNvCxnSpPr>
            <a:endCxn id="30" idx="1"/>
          </p:cNvCxnSpPr>
          <p:nvPr/>
        </p:nvCxnSpPr>
        <p:spPr>
          <a:xfrm>
            <a:off x="5200351" y="3370930"/>
            <a:ext cx="425118" cy="3595"/>
          </a:xfrm>
          <a:prstGeom prst="line">
            <a:avLst/>
          </a:prstGeom>
          <a:ln w="28575">
            <a:solidFill>
              <a:schemeClr val="tx1"/>
            </a:solidFill>
            <a:prstDash val="sysDot"/>
          </a:ln>
          <a:effectLst/>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F6DFDDF1-E113-8685-701D-9213AAACA6BA}"/>
              </a:ext>
            </a:extLst>
          </p:cNvPr>
          <p:cNvCxnSpPr>
            <a:stCxn id="27" idx="3"/>
          </p:cNvCxnSpPr>
          <p:nvPr/>
        </p:nvCxnSpPr>
        <p:spPr>
          <a:xfrm>
            <a:off x="5210322" y="4133288"/>
            <a:ext cx="396631" cy="0"/>
          </a:xfrm>
          <a:prstGeom prst="line">
            <a:avLst/>
          </a:prstGeom>
          <a:ln w="28575">
            <a:solidFill>
              <a:schemeClr val="tx1"/>
            </a:solidFill>
            <a:prstDash val="sysDot"/>
          </a:ln>
          <a:effectLst/>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834BF223-23FE-F02D-DAC2-73B68B25789F}"/>
              </a:ext>
            </a:extLst>
          </p:cNvPr>
          <p:cNvCxnSpPr/>
          <p:nvPr/>
        </p:nvCxnSpPr>
        <p:spPr>
          <a:xfrm>
            <a:off x="9617833" y="3398024"/>
            <a:ext cx="394886" cy="1247"/>
          </a:xfrm>
          <a:prstGeom prst="line">
            <a:avLst/>
          </a:prstGeom>
          <a:ln w="28575">
            <a:solidFill>
              <a:schemeClr val="tx1"/>
            </a:solidFill>
            <a:prstDash val="sysDot"/>
          </a:ln>
          <a:effectLst/>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9B3C2405-AFF2-F792-DDA3-808DCFC0EAFB}"/>
              </a:ext>
            </a:extLst>
          </p:cNvPr>
          <p:cNvCxnSpPr/>
          <p:nvPr/>
        </p:nvCxnSpPr>
        <p:spPr>
          <a:xfrm flipV="1">
            <a:off x="9624435" y="2937181"/>
            <a:ext cx="246312" cy="933"/>
          </a:xfrm>
          <a:prstGeom prst="line">
            <a:avLst/>
          </a:prstGeom>
          <a:ln w="28575">
            <a:solidFill>
              <a:schemeClr val="tx1"/>
            </a:solidFill>
            <a:prstDash val="sysDot"/>
          </a:ln>
          <a:effectLst/>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A82EDA16-9B7D-6DDD-B57E-85EB7F4E54EC}"/>
              </a:ext>
            </a:extLst>
          </p:cNvPr>
          <p:cNvCxnSpPr/>
          <p:nvPr/>
        </p:nvCxnSpPr>
        <p:spPr>
          <a:xfrm flipV="1">
            <a:off x="9608621" y="3964574"/>
            <a:ext cx="266712" cy="894"/>
          </a:xfrm>
          <a:prstGeom prst="line">
            <a:avLst/>
          </a:prstGeom>
          <a:ln w="28575">
            <a:solidFill>
              <a:schemeClr val="tx1"/>
            </a:solidFill>
            <a:prstDash val="sysDot"/>
          </a:ln>
          <a:effectLst/>
        </p:spPr>
        <p:style>
          <a:lnRef idx="1">
            <a:schemeClr val="accent1"/>
          </a:lnRef>
          <a:fillRef idx="0">
            <a:schemeClr val="accent1"/>
          </a:fillRef>
          <a:effectRef idx="0">
            <a:schemeClr val="accent1"/>
          </a:effectRef>
          <a:fontRef idx="minor">
            <a:schemeClr val="tx1"/>
          </a:fontRef>
        </p:style>
      </p:cxnSp>
      <p:sp>
        <p:nvSpPr>
          <p:cNvPr id="40" name="Rounded Rectangle 156">
            <a:extLst>
              <a:ext uri="{FF2B5EF4-FFF2-40B4-BE49-F238E27FC236}">
                <a16:creationId xmlns:a16="http://schemas.microsoft.com/office/drawing/2014/main" id="{0EC08522-1611-922A-8A0D-A69B81A09347}"/>
              </a:ext>
            </a:extLst>
          </p:cNvPr>
          <p:cNvSpPr/>
          <p:nvPr/>
        </p:nvSpPr>
        <p:spPr>
          <a:xfrm>
            <a:off x="1637864" y="4981643"/>
            <a:ext cx="1588295" cy="798829"/>
          </a:xfrm>
          <a:prstGeom prst="roundRect">
            <a:avLst>
              <a:gd name="adj" fmla="val 11268"/>
            </a:avLst>
          </a:prstGeom>
          <a:solidFill>
            <a:srgbClr val="861D1D"/>
          </a:solidFill>
          <a:ln w="6350">
            <a:noFill/>
          </a:ln>
          <a:effectLst/>
        </p:spPr>
        <p:style>
          <a:lnRef idx="2">
            <a:schemeClr val="accent3"/>
          </a:lnRef>
          <a:fillRef idx="1">
            <a:schemeClr val="lt1"/>
          </a:fillRef>
          <a:effectRef idx="0">
            <a:schemeClr val="accent3"/>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400" rtl="0" eaLnBrk="1" fontAlgn="auto" latinLnBrk="0" hangingPunct="1">
              <a:lnSpc>
                <a:spcPct val="115000"/>
              </a:lnSpc>
              <a:spcBef>
                <a:spcPts val="0"/>
              </a:spcBef>
              <a:spcAft>
                <a:spcPts val="100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Arial" panose="020B0604020202020204" pitchFamily="34" charset="0"/>
                <a:ea typeface="Calibri"/>
                <a:cs typeface="Arial" panose="020B0604020202020204" pitchFamily="34" charset="0"/>
              </a:rPr>
              <a:t>Is the expenditure material to its Unit of Property or material at the discrete function level within UoP?</a:t>
            </a:r>
          </a:p>
        </p:txBody>
      </p:sp>
      <p:sp>
        <p:nvSpPr>
          <p:cNvPr id="41" name="Rounded Rectangle 159">
            <a:extLst>
              <a:ext uri="{FF2B5EF4-FFF2-40B4-BE49-F238E27FC236}">
                <a16:creationId xmlns:a16="http://schemas.microsoft.com/office/drawing/2014/main" id="{E34080F9-5C94-B096-4B85-6D8354350CA3}"/>
              </a:ext>
            </a:extLst>
          </p:cNvPr>
          <p:cNvSpPr/>
          <p:nvPr/>
        </p:nvSpPr>
        <p:spPr>
          <a:xfrm>
            <a:off x="4487684" y="4626163"/>
            <a:ext cx="3581400" cy="2179519"/>
          </a:xfrm>
          <a:prstGeom prst="roundRect">
            <a:avLst>
              <a:gd name="adj" fmla="val 7421"/>
            </a:avLst>
          </a:prstGeom>
          <a:solidFill>
            <a:schemeClr val="bg1"/>
          </a:solidFill>
          <a:ln w="6350">
            <a:solidFill>
              <a:schemeClr val="tx1"/>
            </a:solidFill>
          </a:ln>
          <a:effectLst/>
        </p:spPr>
        <p:style>
          <a:lnRef idx="2">
            <a:schemeClr val="accent3"/>
          </a:lnRef>
          <a:fillRef idx="1">
            <a:schemeClr val="lt1"/>
          </a:fillRef>
          <a:effectRef idx="0">
            <a:schemeClr val="accent3"/>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l" defTabSz="914400" rtl="0" eaLnBrk="1" fontAlgn="auto" latinLnBrk="0" hangingPunct="1">
              <a:lnSpc>
                <a:spcPct val="115000"/>
              </a:lnSpc>
              <a:spcBef>
                <a:spcPts val="0"/>
              </a:spcBef>
              <a:spcAft>
                <a:spcPts val="0"/>
              </a:spcAft>
              <a:buClrTx/>
              <a:buSzTx/>
              <a:buFontTx/>
              <a:buNone/>
              <a:tabLst/>
              <a:defRPr/>
            </a:pPr>
            <a:br>
              <a:rPr kumimoji="0" lang="en-US" sz="700" b="1" i="0" u="none" strike="noStrike" kern="1200" cap="none" spc="0" normalizeH="0" baseline="0" noProof="0" dirty="0">
                <a:ln>
                  <a:noFill/>
                </a:ln>
                <a:solidFill>
                  <a:prstClr val="black"/>
                </a:solidFill>
                <a:effectLst/>
                <a:uLnTx/>
                <a:uFillTx/>
                <a:latin typeface="Arial" panose="020B0604020202020204" pitchFamily="34" charset="0"/>
                <a:ea typeface="Calibri"/>
                <a:cs typeface="Arial" panose="020B0604020202020204" pitchFamily="34" charset="0"/>
              </a:rPr>
            </a:br>
            <a:r>
              <a:rPr kumimoji="0" lang="en-US" sz="800" b="1" i="0" u="none" strike="noStrike" kern="1200" cap="none" spc="0" normalizeH="0" baseline="0" noProof="0" dirty="0">
                <a:ln>
                  <a:noFill/>
                </a:ln>
                <a:solidFill>
                  <a:prstClr val="black"/>
                </a:solidFill>
                <a:effectLst/>
                <a:uLnTx/>
                <a:uFillTx/>
                <a:latin typeface="Arial" panose="020B0604020202020204" pitchFamily="34" charset="0"/>
                <a:ea typeface="Calibri"/>
                <a:cs typeface="Arial" panose="020B0604020202020204" pitchFamily="34" charset="0"/>
              </a:rPr>
              <a:t>Unit of Property</a:t>
            </a:r>
          </a:p>
          <a:p>
            <a:pPr marL="0" marR="0" lvl="0" indent="0" algn="l" defTabSz="914400" rtl="0" eaLnBrk="1" fontAlgn="auto" latinLnBrk="0" hangingPunct="1">
              <a:lnSpc>
                <a:spcPct val="115000"/>
              </a:lnSpc>
              <a:spcBef>
                <a:spcPts val="0"/>
              </a:spcBef>
              <a:spcAft>
                <a:spcPts val="0"/>
              </a:spcAft>
              <a:buClrTx/>
              <a:buSzTx/>
              <a:buFontTx/>
              <a:buNone/>
              <a:tabLst/>
              <a:defRPr/>
            </a:pPr>
            <a:br>
              <a:rPr kumimoji="0" lang="en-US" sz="800" b="0" i="0" u="none" strike="noStrike" kern="1200" cap="none" spc="0" normalizeH="0" baseline="0" noProof="0" dirty="0">
                <a:ln>
                  <a:noFill/>
                </a:ln>
                <a:solidFill>
                  <a:prstClr val="black"/>
                </a:solidFill>
                <a:effectLst/>
                <a:uLnTx/>
                <a:uFillTx/>
                <a:latin typeface="Arial" panose="020B0604020202020204" pitchFamily="34" charset="0"/>
                <a:ea typeface="Calibri"/>
                <a:cs typeface="Arial" panose="020B0604020202020204" pitchFamily="34" charset="0"/>
              </a:rPr>
            </a:br>
            <a:r>
              <a:rPr kumimoji="0" lang="en-US" sz="800" b="0" i="0" u="none" strike="noStrike" kern="1200" cap="none" spc="0" normalizeH="0" baseline="0" noProof="0" dirty="0">
                <a:ln>
                  <a:noFill/>
                </a:ln>
                <a:solidFill>
                  <a:prstClr val="black"/>
                </a:solidFill>
                <a:effectLst/>
                <a:uLnTx/>
                <a:uFillTx/>
                <a:latin typeface="Arial" panose="020B0604020202020204" pitchFamily="34" charset="0"/>
                <a:ea typeface="Calibri"/>
                <a:cs typeface="Arial" panose="020B0604020202020204" pitchFamily="34" charset="0"/>
              </a:rPr>
              <a:t>         Building Structure</a:t>
            </a:r>
            <a:br>
              <a:rPr kumimoji="0" lang="en-US" sz="800" b="0" i="0" u="none" strike="noStrike" kern="1200" cap="none" spc="0" normalizeH="0" baseline="0" noProof="0" dirty="0">
                <a:ln>
                  <a:noFill/>
                </a:ln>
                <a:solidFill>
                  <a:prstClr val="black"/>
                </a:solidFill>
                <a:effectLst/>
                <a:uLnTx/>
                <a:uFillTx/>
                <a:latin typeface="Arial" panose="020B0604020202020204" pitchFamily="34" charset="0"/>
                <a:ea typeface="Calibri"/>
                <a:cs typeface="Arial" panose="020B0604020202020204" pitchFamily="34" charset="0"/>
              </a:rPr>
            </a:br>
            <a:endParaRPr kumimoji="0" lang="en-US" sz="800" b="0" i="0" u="none" strike="noStrike" kern="1200" cap="none" spc="0" normalizeH="0" baseline="0" noProof="0" dirty="0">
              <a:ln>
                <a:noFill/>
              </a:ln>
              <a:solidFill>
                <a:prstClr val="black"/>
              </a:solidFill>
              <a:effectLst/>
              <a:uLnTx/>
              <a:uFillTx/>
              <a:latin typeface="Arial" panose="020B0604020202020204" pitchFamily="34" charset="0"/>
              <a:ea typeface="Calibri"/>
              <a:cs typeface="Arial" panose="020B0604020202020204" pitchFamily="34" charset="0"/>
            </a:endParaRPr>
          </a:p>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ea typeface="Calibri"/>
                <a:cs typeface="Arial" panose="020B0604020202020204" pitchFamily="34" charset="0"/>
              </a:rPr>
              <a:t>         Building Systems</a:t>
            </a:r>
          </a:p>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ea typeface="Calibri"/>
                <a:cs typeface="Arial" panose="020B0604020202020204" pitchFamily="34" charset="0"/>
              </a:rPr>
              <a:t>	-HVAC</a:t>
            </a:r>
          </a:p>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ea typeface="Calibri"/>
                <a:cs typeface="Arial" panose="020B0604020202020204" pitchFamily="34" charset="0"/>
              </a:rPr>
              <a:t>	-Plumbing</a:t>
            </a:r>
          </a:p>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ea typeface="Calibri"/>
                <a:cs typeface="Arial" panose="020B0604020202020204" pitchFamily="34" charset="0"/>
              </a:rPr>
              <a:t>	-Electrical</a:t>
            </a:r>
          </a:p>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ea typeface="Calibri"/>
                <a:cs typeface="Arial" panose="020B0604020202020204" pitchFamily="34" charset="0"/>
              </a:rPr>
              <a:t>	-All Escalators/elevators</a:t>
            </a:r>
          </a:p>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ea typeface="Calibri"/>
                <a:cs typeface="Arial" panose="020B0604020202020204" pitchFamily="34" charset="0"/>
              </a:rPr>
              <a:t>	-Fire protection and alarm system</a:t>
            </a:r>
          </a:p>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ea typeface="Calibri"/>
                <a:cs typeface="Arial" panose="020B0604020202020204" pitchFamily="34" charset="0"/>
              </a:rPr>
              <a:t>	-Security System</a:t>
            </a:r>
          </a:p>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ea typeface="Calibri"/>
                <a:cs typeface="Arial" panose="020B0604020202020204" pitchFamily="34" charset="0"/>
              </a:rPr>
              <a:t>	-Gas Distribution System</a:t>
            </a:r>
          </a:p>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ea typeface="Calibri"/>
                <a:cs typeface="Arial" panose="020B0604020202020204" pitchFamily="34" charset="0"/>
              </a:rPr>
              <a:t>	-Items that have different MACRS lives</a:t>
            </a:r>
            <a:br>
              <a:rPr kumimoji="0" lang="en-US" sz="800" b="0" i="0" u="none" strike="noStrike" kern="1200" cap="none" spc="0" normalizeH="0" baseline="0" noProof="0" dirty="0">
                <a:ln>
                  <a:noFill/>
                </a:ln>
                <a:solidFill>
                  <a:prstClr val="black"/>
                </a:solidFill>
                <a:effectLst/>
                <a:uLnTx/>
                <a:uFillTx/>
                <a:latin typeface="Arial" panose="020B0604020202020204" pitchFamily="34" charset="0"/>
                <a:ea typeface="Calibri"/>
                <a:cs typeface="Arial" panose="020B0604020202020204" pitchFamily="34" charset="0"/>
              </a:rPr>
            </a:br>
            <a:r>
              <a:rPr kumimoji="0" lang="en-US" sz="800" b="0" i="0" u="none" strike="noStrike" kern="1200" cap="none" spc="0" normalizeH="0" baseline="0" noProof="0" dirty="0">
                <a:ln>
                  <a:noFill/>
                </a:ln>
                <a:solidFill>
                  <a:prstClr val="black"/>
                </a:solidFill>
                <a:effectLst/>
                <a:uLnTx/>
                <a:uFillTx/>
                <a:latin typeface="Arial" panose="020B0604020202020204" pitchFamily="34" charset="0"/>
                <a:ea typeface="Calibri"/>
                <a:cs typeface="Arial" panose="020B0604020202020204" pitchFamily="34" charset="0"/>
              </a:rPr>
              <a:t>  </a:t>
            </a:r>
          </a:p>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ea typeface="Calibri"/>
                <a:cs typeface="Arial" panose="020B0604020202020204" pitchFamily="34" charset="0"/>
              </a:rPr>
              <a:t>          Assets within UoP performing a major discrete function</a:t>
            </a:r>
            <a:endParaRPr kumimoji="0" lang="en-US" sz="800" b="0" i="0" u="none" strike="noStrike" kern="1200" cap="none" spc="0" normalizeH="0" baseline="0" noProof="0" dirty="0">
              <a:ln>
                <a:noFill/>
              </a:ln>
              <a:solidFill>
                <a:srgbClr val="EB4D26"/>
              </a:solidFill>
              <a:effectLst/>
              <a:uLnTx/>
              <a:uFillTx/>
              <a:latin typeface="Arial" panose="020B0604020202020204" pitchFamily="34" charset="0"/>
              <a:ea typeface="Calibri"/>
              <a:cs typeface="Arial" panose="020B0604020202020204" pitchFamily="34" charset="0"/>
            </a:endParaRPr>
          </a:p>
          <a:p>
            <a:pPr marL="457200" marR="0" lvl="1" indent="0" algn="l" defTabSz="914400" rtl="0" eaLnBrk="1" fontAlgn="auto" latinLnBrk="0" hangingPunct="1">
              <a:lnSpc>
                <a:spcPct val="115000"/>
              </a:lnSpc>
              <a:spcBef>
                <a:spcPts val="0"/>
              </a:spcBef>
              <a:spcAft>
                <a:spcPts val="0"/>
              </a:spcAft>
              <a:buClrTx/>
              <a:buSzTx/>
              <a:buFontTx/>
              <a:buNone/>
              <a:tabLst/>
              <a:defRPr/>
            </a:pPr>
            <a:endParaRPr kumimoji="0" lang="en-US" sz="700" b="0" i="0" u="none" strike="noStrike" kern="1200" cap="none" spc="0" normalizeH="0" baseline="0" noProof="0" dirty="0">
              <a:ln>
                <a:noFill/>
              </a:ln>
              <a:solidFill>
                <a:prstClr val="black"/>
              </a:solidFill>
              <a:effectLst/>
              <a:uLnTx/>
              <a:uFillTx/>
              <a:latin typeface="Arial" panose="020B0604020202020204" pitchFamily="34" charset="0"/>
              <a:ea typeface="Calibri"/>
              <a:cs typeface="Arial" panose="020B0604020202020204" pitchFamily="34" charset="0"/>
            </a:endParaRPr>
          </a:p>
        </p:txBody>
      </p:sp>
      <p:sp>
        <p:nvSpPr>
          <p:cNvPr id="42" name="Rounded Rectangle 161">
            <a:extLst>
              <a:ext uri="{FF2B5EF4-FFF2-40B4-BE49-F238E27FC236}">
                <a16:creationId xmlns:a16="http://schemas.microsoft.com/office/drawing/2014/main" id="{46E93F04-DF29-F786-9E20-D6EC19A8F62B}"/>
              </a:ext>
            </a:extLst>
          </p:cNvPr>
          <p:cNvSpPr/>
          <p:nvPr/>
        </p:nvSpPr>
        <p:spPr>
          <a:xfrm>
            <a:off x="9010850" y="5221318"/>
            <a:ext cx="1558714" cy="994453"/>
          </a:xfrm>
          <a:prstGeom prst="roundRect">
            <a:avLst>
              <a:gd name="adj" fmla="val 8707"/>
            </a:avLst>
          </a:prstGeom>
          <a:solidFill>
            <a:srgbClr val="861D1D"/>
          </a:solidFill>
          <a:ln w="6350">
            <a:solidFill>
              <a:schemeClr val="bg1"/>
            </a:solidFill>
          </a:ln>
          <a:effectLst/>
        </p:spPr>
        <p:style>
          <a:lnRef idx="2">
            <a:schemeClr val="accent1"/>
          </a:lnRef>
          <a:fillRef idx="1">
            <a:schemeClr val="l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white"/>
                </a:solidFill>
                <a:effectLst/>
                <a:uLnTx/>
                <a:uFillTx/>
                <a:latin typeface="Arial" panose="020B0604020202020204" pitchFamily="34" charset="0"/>
                <a:ea typeface="Calibri"/>
                <a:cs typeface="Arial" panose="020B0604020202020204" pitchFamily="34" charset="0"/>
              </a:rPr>
              <a:t>CAPITALIZE</a:t>
            </a:r>
          </a:p>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Arial" panose="020B0604020202020204" pitchFamily="34" charset="0"/>
                <a:ea typeface="Calibri"/>
                <a:cs typeface="Arial" panose="020B0604020202020204" pitchFamily="34" charset="0"/>
              </a:rPr>
              <a:t>With option to write off  remaining depreciable basis of existing asset using</a:t>
            </a:r>
            <a:endParaRPr kumimoji="0" lang="en-US" sz="1200" b="0" i="0" u="none" strike="noStrike" kern="1200" cap="none" spc="0" normalizeH="0" baseline="30000" noProof="0" dirty="0">
              <a:ln>
                <a:noFill/>
              </a:ln>
              <a:solidFill>
                <a:schemeClr val="tx2"/>
              </a:solidFill>
              <a:effectLst/>
              <a:uLnTx/>
              <a:uFillTx/>
              <a:latin typeface="Arial Narrow"/>
              <a:ea typeface="+mn-ea"/>
              <a:cs typeface="+mn-cs"/>
            </a:endParaRPr>
          </a:p>
        </p:txBody>
      </p:sp>
      <p:sp>
        <p:nvSpPr>
          <p:cNvPr id="43" name="Text Box 12">
            <a:extLst>
              <a:ext uri="{FF2B5EF4-FFF2-40B4-BE49-F238E27FC236}">
                <a16:creationId xmlns:a16="http://schemas.microsoft.com/office/drawing/2014/main" id="{A568DC01-3ED2-C161-E5D9-A6B1EF6195A1}"/>
              </a:ext>
            </a:extLst>
          </p:cNvPr>
          <p:cNvSpPr txBox="1"/>
          <p:nvPr/>
        </p:nvSpPr>
        <p:spPr>
          <a:xfrm>
            <a:off x="3467375" y="5174891"/>
            <a:ext cx="809494" cy="442595"/>
          </a:xfrm>
          <a:prstGeom prst="roundRect">
            <a:avLst/>
          </a:prstGeom>
          <a:noFill/>
          <a:ln w="6350">
            <a:solidFill>
              <a:schemeClr val="tx1"/>
            </a:solidFill>
          </a:ln>
          <a:effectLst/>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Arial" panose="020B0604020202020204" pitchFamily="34" charset="0"/>
                <a:ea typeface="Calibri"/>
                <a:cs typeface="Arial" panose="020B0604020202020204" pitchFamily="34" charset="0"/>
              </a:rPr>
              <a:t>Materiality</a:t>
            </a:r>
          </a:p>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Arial" panose="020B0604020202020204" pitchFamily="34" charset="0"/>
                <a:ea typeface="Calibri"/>
                <a:cs typeface="Arial" panose="020B0604020202020204" pitchFamily="34" charset="0"/>
              </a:rPr>
              <a:t>Test</a:t>
            </a:r>
          </a:p>
        </p:txBody>
      </p:sp>
      <p:sp>
        <p:nvSpPr>
          <p:cNvPr id="44" name="Isosceles Triangle 43">
            <a:extLst>
              <a:ext uri="{FF2B5EF4-FFF2-40B4-BE49-F238E27FC236}">
                <a16:creationId xmlns:a16="http://schemas.microsoft.com/office/drawing/2014/main" id="{C1FACDD0-861F-2615-CE16-1451177239DA}"/>
              </a:ext>
            </a:extLst>
          </p:cNvPr>
          <p:cNvSpPr/>
          <p:nvPr/>
        </p:nvSpPr>
        <p:spPr>
          <a:xfrm rot="10800000">
            <a:off x="1915933" y="4555136"/>
            <a:ext cx="817438" cy="300761"/>
          </a:xfrm>
          <a:prstGeom prst="triangle">
            <a:avLst/>
          </a:prstGeom>
          <a:solidFill>
            <a:schemeClr val="tx2"/>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45" name="Rounded Rectangle 165">
            <a:extLst>
              <a:ext uri="{FF2B5EF4-FFF2-40B4-BE49-F238E27FC236}">
                <a16:creationId xmlns:a16="http://schemas.microsoft.com/office/drawing/2014/main" id="{A14578DD-CFFF-724A-9740-13690E7B37E4}"/>
              </a:ext>
            </a:extLst>
          </p:cNvPr>
          <p:cNvSpPr/>
          <p:nvPr/>
        </p:nvSpPr>
        <p:spPr>
          <a:xfrm>
            <a:off x="2099606" y="4535883"/>
            <a:ext cx="457200" cy="251114"/>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400" rtl="0" eaLnBrk="1" fontAlgn="auto" latinLnBrk="0" hangingPunct="1">
              <a:lnSpc>
                <a:spcPct val="115000"/>
              </a:lnSpc>
              <a:spcBef>
                <a:spcPts val="0"/>
              </a:spcBef>
              <a:spcAft>
                <a:spcPts val="1000"/>
              </a:spcAft>
              <a:buClrTx/>
              <a:buSzTx/>
              <a:buFontTx/>
              <a:buNone/>
              <a:tabLst/>
              <a:defRPr/>
            </a:pPr>
            <a:r>
              <a:rPr kumimoji="0" lang="en-US" sz="800" b="1" i="0" u="none" strike="noStrike" kern="1200" cap="none" spc="0" normalizeH="0" baseline="0" noProof="0" dirty="0">
                <a:ln>
                  <a:noFill/>
                </a:ln>
                <a:solidFill>
                  <a:prstClr val="white"/>
                </a:solidFill>
                <a:effectLst/>
                <a:uLnTx/>
                <a:uFillTx/>
                <a:latin typeface="Arial" panose="020B0604020202020204" pitchFamily="34" charset="0"/>
                <a:ea typeface="Calibri"/>
                <a:cs typeface="Arial" panose="020B0604020202020204" pitchFamily="34" charset="0"/>
              </a:rPr>
              <a:t>NO</a:t>
            </a:r>
          </a:p>
        </p:txBody>
      </p:sp>
      <p:cxnSp>
        <p:nvCxnSpPr>
          <p:cNvPr id="46" name="Straight Connector 45">
            <a:extLst>
              <a:ext uri="{FF2B5EF4-FFF2-40B4-BE49-F238E27FC236}">
                <a16:creationId xmlns:a16="http://schemas.microsoft.com/office/drawing/2014/main" id="{85022802-7285-3941-565C-7001AE0FC6CA}"/>
              </a:ext>
            </a:extLst>
          </p:cNvPr>
          <p:cNvCxnSpPr>
            <a:stCxn id="65" idx="2"/>
            <a:endCxn id="44" idx="3"/>
          </p:cNvCxnSpPr>
          <p:nvPr/>
        </p:nvCxnSpPr>
        <p:spPr>
          <a:xfrm flipH="1">
            <a:off x="2324652" y="3838147"/>
            <a:ext cx="1" cy="716989"/>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47" name="Rounded Rectangle 168">
            <a:extLst>
              <a:ext uri="{FF2B5EF4-FFF2-40B4-BE49-F238E27FC236}">
                <a16:creationId xmlns:a16="http://schemas.microsoft.com/office/drawing/2014/main" id="{E1F3293B-D89B-6FED-BF90-A00DE5DE3430}"/>
              </a:ext>
            </a:extLst>
          </p:cNvPr>
          <p:cNvSpPr/>
          <p:nvPr/>
        </p:nvSpPr>
        <p:spPr>
          <a:xfrm>
            <a:off x="8297684" y="5548232"/>
            <a:ext cx="609600" cy="314325"/>
          </a:xfrm>
          <a:prstGeom prst="roundRect">
            <a:avLst/>
          </a:prstGeom>
          <a:solidFill>
            <a:schemeClr val="tx2"/>
          </a:solidFill>
          <a:ln w="6350">
            <a:noFill/>
          </a:ln>
          <a:effectLst/>
        </p:spPr>
        <p:style>
          <a:lnRef idx="2">
            <a:schemeClr val="accent1"/>
          </a:lnRef>
          <a:fillRef idx="1">
            <a:schemeClr val="l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400" rtl="0" eaLnBrk="1" fontAlgn="auto" latinLnBrk="0" hangingPunct="1">
              <a:lnSpc>
                <a:spcPct val="115000"/>
              </a:lnSpc>
              <a:spcBef>
                <a:spcPts val="0"/>
              </a:spcBef>
              <a:spcAft>
                <a:spcPts val="1000"/>
              </a:spcAft>
              <a:buClrTx/>
              <a:buSzTx/>
              <a:buFontTx/>
              <a:buNone/>
              <a:tabLst/>
              <a:defRPr/>
            </a:pPr>
            <a:r>
              <a:rPr kumimoji="0" lang="en-US" sz="800" b="1" i="0" u="none" strike="noStrike" kern="1200" cap="none" spc="0" normalizeH="0" baseline="0" noProof="0" dirty="0">
                <a:ln>
                  <a:noFill/>
                </a:ln>
                <a:solidFill>
                  <a:prstClr val="white"/>
                </a:solidFill>
                <a:effectLst/>
                <a:uLnTx/>
                <a:uFillTx/>
                <a:latin typeface="Arial" panose="020B0604020202020204" pitchFamily="34" charset="0"/>
                <a:ea typeface="Calibri"/>
                <a:cs typeface="Arial" panose="020B0604020202020204" pitchFamily="34" charset="0"/>
              </a:rPr>
              <a:t>YES</a:t>
            </a:r>
          </a:p>
        </p:txBody>
      </p:sp>
      <p:cxnSp>
        <p:nvCxnSpPr>
          <p:cNvPr id="48" name="Straight Connector 47">
            <a:extLst>
              <a:ext uri="{FF2B5EF4-FFF2-40B4-BE49-F238E27FC236}">
                <a16:creationId xmlns:a16="http://schemas.microsoft.com/office/drawing/2014/main" id="{8B145412-3000-6A5D-4505-0B4866AE63E2}"/>
              </a:ext>
            </a:extLst>
          </p:cNvPr>
          <p:cNvCxnSpPr>
            <a:endCxn id="43" idx="1"/>
          </p:cNvCxnSpPr>
          <p:nvPr/>
        </p:nvCxnSpPr>
        <p:spPr>
          <a:xfrm flipV="1">
            <a:off x="3223771" y="5396189"/>
            <a:ext cx="243604" cy="1"/>
          </a:xfrm>
          <a:prstGeom prst="line">
            <a:avLst/>
          </a:prstGeom>
          <a:ln w="28575">
            <a:solidFill>
              <a:schemeClr val="tx1"/>
            </a:solidFill>
            <a:prstDash val="sysDot"/>
          </a:ln>
          <a:effectLst/>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2AAA95EF-11DE-AAE7-FB35-51A60C30FCC7}"/>
              </a:ext>
            </a:extLst>
          </p:cNvPr>
          <p:cNvCxnSpPr/>
          <p:nvPr/>
        </p:nvCxnSpPr>
        <p:spPr>
          <a:xfrm flipV="1">
            <a:off x="4273114" y="5396185"/>
            <a:ext cx="214570" cy="2"/>
          </a:xfrm>
          <a:prstGeom prst="line">
            <a:avLst/>
          </a:prstGeom>
          <a:ln w="28575">
            <a:solidFill>
              <a:schemeClr val="tx1"/>
            </a:solidFill>
            <a:prstDash val="sysDot"/>
          </a:ln>
          <a:effectLst/>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FFD8B474-9C04-98CF-A653-D80C7CD15ABD}"/>
              </a:ext>
            </a:extLst>
          </p:cNvPr>
          <p:cNvCxnSpPr/>
          <p:nvPr/>
        </p:nvCxnSpPr>
        <p:spPr>
          <a:xfrm flipV="1">
            <a:off x="8069084" y="5731353"/>
            <a:ext cx="228600" cy="2"/>
          </a:xfrm>
          <a:prstGeom prst="line">
            <a:avLst/>
          </a:prstGeom>
          <a:ln w="28575">
            <a:solidFill>
              <a:schemeClr val="tx1"/>
            </a:solidFill>
            <a:prstDash val="sysDot"/>
          </a:ln>
          <a:effectLst/>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B06BCCFD-8385-0C31-E9CE-81DAC8E35954}"/>
              </a:ext>
            </a:extLst>
          </p:cNvPr>
          <p:cNvCxnSpPr/>
          <p:nvPr/>
        </p:nvCxnSpPr>
        <p:spPr>
          <a:xfrm flipV="1">
            <a:off x="8907284" y="5705394"/>
            <a:ext cx="103566" cy="3"/>
          </a:xfrm>
          <a:prstGeom prst="line">
            <a:avLst/>
          </a:prstGeom>
          <a:ln w="28575">
            <a:solidFill>
              <a:schemeClr val="tx1"/>
            </a:solidFill>
            <a:prstDash val="sysDot"/>
          </a:ln>
          <a:effectLst/>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2F55DC3F-5B4D-A97A-62C4-AF9392C7B63F}"/>
              </a:ext>
            </a:extLst>
          </p:cNvPr>
          <p:cNvCxnSpPr>
            <a:stCxn id="60" idx="0"/>
          </p:cNvCxnSpPr>
          <p:nvPr/>
        </p:nvCxnSpPr>
        <p:spPr>
          <a:xfrm flipH="1">
            <a:off x="10175546" y="4855897"/>
            <a:ext cx="246" cy="386368"/>
          </a:xfrm>
          <a:prstGeom prst="line">
            <a:avLst/>
          </a:prstGeom>
          <a:ln w="28575">
            <a:solidFill>
              <a:schemeClr val="tx1"/>
            </a:solidFill>
            <a:prstDash val="sysDot"/>
          </a:ln>
          <a:effectLst/>
        </p:spPr>
        <p:style>
          <a:lnRef idx="1">
            <a:schemeClr val="accent1"/>
          </a:lnRef>
          <a:fillRef idx="0">
            <a:schemeClr val="accent1"/>
          </a:fillRef>
          <a:effectRef idx="0">
            <a:schemeClr val="accent1"/>
          </a:effectRef>
          <a:fontRef idx="minor">
            <a:schemeClr val="tx1"/>
          </a:fontRef>
        </p:style>
      </p:cxnSp>
      <p:sp>
        <p:nvSpPr>
          <p:cNvPr id="53" name="Isosceles Triangle 52">
            <a:extLst>
              <a:ext uri="{FF2B5EF4-FFF2-40B4-BE49-F238E27FC236}">
                <a16:creationId xmlns:a16="http://schemas.microsoft.com/office/drawing/2014/main" id="{D891EF39-570F-C3E3-E780-C4502EA0EB7F}"/>
              </a:ext>
            </a:extLst>
          </p:cNvPr>
          <p:cNvSpPr/>
          <p:nvPr/>
        </p:nvSpPr>
        <p:spPr>
          <a:xfrm rot="10800000">
            <a:off x="1999718" y="5821934"/>
            <a:ext cx="829848" cy="314566"/>
          </a:xfrm>
          <a:prstGeom prst="triangl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prstClr val="white"/>
              </a:solidFill>
              <a:effectLst/>
              <a:uLnTx/>
              <a:uFillTx/>
              <a:latin typeface="Arial Narrow"/>
              <a:ea typeface="+mn-ea"/>
              <a:cs typeface="+mn-cs"/>
            </a:endParaRPr>
          </a:p>
        </p:txBody>
      </p:sp>
      <p:sp>
        <p:nvSpPr>
          <p:cNvPr id="54" name="Rounded Rectangle 187">
            <a:extLst>
              <a:ext uri="{FF2B5EF4-FFF2-40B4-BE49-F238E27FC236}">
                <a16:creationId xmlns:a16="http://schemas.microsoft.com/office/drawing/2014/main" id="{1184AD8D-8862-320E-7E25-4803C4BF3106}"/>
              </a:ext>
            </a:extLst>
          </p:cNvPr>
          <p:cNvSpPr/>
          <p:nvPr/>
        </p:nvSpPr>
        <p:spPr>
          <a:xfrm>
            <a:off x="2180694" y="5805947"/>
            <a:ext cx="457200" cy="276225"/>
          </a:xfrm>
          <a:prstGeom prst="roundRect">
            <a:avLst/>
          </a:prstGeom>
          <a:noFill/>
          <a:ln>
            <a:noFill/>
          </a:ln>
          <a:effectLst/>
        </p:spPr>
        <p:style>
          <a:lnRef idx="2">
            <a:schemeClr val="accent1"/>
          </a:lnRef>
          <a:fillRef idx="1">
            <a:schemeClr val="l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400" rtl="0" eaLnBrk="1" fontAlgn="auto" latinLnBrk="0" hangingPunct="1">
              <a:lnSpc>
                <a:spcPct val="115000"/>
              </a:lnSpc>
              <a:spcBef>
                <a:spcPts val="0"/>
              </a:spcBef>
              <a:spcAft>
                <a:spcPts val="1000"/>
              </a:spcAft>
              <a:buClrTx/>
              <a:buSzTx/>
              <a:buFontTx/>
              <a:buNone/>
              <a:tabLst/>
              <a:defRPr/>
            </a:pPr>
            <a:r>
              <a:rPr kumimoji="0" lang="en-US" sz="800" b="1" i="0" u="none" strike="noStrike" kern="1200" cap="none" spc="0" normalizeH="0" baseline="0" noProof="0" dirty="0">
                <a:ln>
                  <a:noFill/>
                </a:ln>
                <a:solidFill>
                  <a:prstClr val="white"/>
                </a:solidFill>
                <a:effectLst/>
                <a:uLnTx/>
                <a:uFillTx/>
                <a:latin typeface="Arial" panose="020B0604020202020204" pitchFamily="34" charset="0"/>
                <a:ea typeface="Calibri"/>
                <a:cs typeface="Arial" panose="020B0604020202020204" pitchFamily="34" charset="0"/>
              </a:rPr>
              <a:t>NO</a:t>
            </a:r>
          </a:p>
        </p:txBody>
      </p:sp>
      <p:cxnSp>
        <p:nvCxnSpPr>
          <p:cNvPr id="55" name="Straight Connector 54">
            <a:extLst>
              <a:ext uri="{FF2B5EF4-FFF2-40B4-BE49-F238E27FC236}">
                <a16:creationId xmlns:a16="http://schemas.microsoft.com/office/drawing/2014/main" id="{4E97123A-EA7C-CFF1-8AF6-3E6D5234F104}"/>
              </a:ext>
            </a:extLst>
          </p:cNvPr>
          <p:cNvCxnSpPr>
            <a:endCxn id="65" idx="0"/>
          </p:cNvCxnSpPr>
          <p:nvPr/>
        </p:nvCxnSpPr>
        <p:spPr>
          <a:xfrm>
            <a:off x="2324651" y="2350223"/>
            <a:ext cx="2" cy="494406"/>
          </a:xfrm>
          <a:prstGeom prst="line">
            <a:avLst/>
          </a:prstGeom>
          <a:ln w="28575">
            <a:solidFill>
              <a:schemeClr val="tx1"/>
            </a:solidFill>
            <a:prstDash val="sysDot"/>
          </a:ln>
          <a:effectLst/>
        </p:spPr>
        <p:style>
          <a:lnRef idx="1">
            <a:schemeClr val="accent1"/>
          </a:lnRef>
          <a:fillRef idx="0">
            <a:schemeClr val="accent1"/>
          </a:fillRef>
          <a:effectRef idx="0">
            <a:schemeClr val="accent1"/>
          </a:effectRef>
          <a:fontRef idx="minor">
            <a:schemeClr val="tx1"/>
          </a:fontRef>
        </p:style>
      </p:cxnSp>
      <p:sp>
        <p:nvSpPr>
          <p:cNvPr id="56" name="Rounded Rectangle 216">
            <a:extLst>
              <a:ext uri="{FF2B5EF4-FFF2-40B4-BE49-F238E27FC236}">
                <a16:creationId xmlns:a16="http://schemas.microsoft.com/office/drawing/2014/main" id="{C5357D2F-DD4A-7844-89C6-EC46CA2C5863}"/>
              </a:ext>
            </a:extLst>
          </p:cNvPr>
          <p:cNvSpPr/>
          <p:nvPr/>
        </p:nvSpPr>
        <p:spPr>
          <a:xfrm>
            <a:off x="1999719" y="6246551"/>
            <a:ext cx="819150" cy="295275"/>
          </a:xfrm>
          <a:prstGeom prst="roundRect">
            <a:avLst/>
          </a:prstGeom>
          <a:solidFill>
            <a:srgbClr val="861D1D"/>
          </a:solidFill>
          <a:ln w="6350">
            <a:solidFill>
              <a:schemeClr val="bg1"/>
            </a:solidFill>
          </a:ln>
          <a:effectLst/>
        </p:spPr>
        <p:style>
          <a:lnRef idx="2">
            <a:schemeClr val="accent1"/>
          </a:lnRef>
          <a:fillRef idx="1">
            <a:schemeClr val="l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white"/>
                </a:solidFill>
                <a:effectLst/>
                <a:uLnTx/>
                <a:uFillTx/>
                <a:latin typeface="Arial" panose="020B0604020202020204" pitchFamily="34" charset="0"/>
                <a:ea typeface="Calibri"/>
                <a:cs typeface="Arial" panose="020B0604020202020204" pitchFamily="34" charset="0"/>
              </a:rPr>
              <a:t>EXPENSE</a:t>
            </a:r>
          </a:p>
        </p:txBody>
      </p:sp>
      <p:sp>
        <p:nvSpPr>
          <p:cNvPr id="57" name="Rectangle 56">
            <a:extLst>
              <a:ext uri="{FF2B5EF4-FFF2-40B4-BE49-F238E27FC236}">
                <a16:creationId xmlns:a16="http://schemas.microsoft.com/office/drawing/2014/main" id="{BACE2188-BD72-9BEF-CD2B-D22D17AF202D}"/>
              </a:ext>
            </a:extLst>
          </p:cNvPr>
          <p:cNvSpPr/>
          <p:nvPr/>
        </p:nvSpPr>
        <p:spPr>
          <a:xfrm>
            <a:off x="2931829" y="36755"/>
            <a:ext cx="8389545" cy="461665"/>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Univers 67 Condensed" pitchFamily="50" charset="0"/>
                <a:cs typeface="Arial" panose="020B0604020202020204" pitchFamily="34" charset="0"/>
              </a:rPr>
              <a:t>The Tangible Property Regulations Flowchart:  Buildings</a:t>
            </a:r>
          </a:p>
        </p:txBody>
      </p:sp>
      <p:sp>
        <p:nvSpPr>
          <p:cNvPr id="58" name="Isosceles Triangle 57">
            <a:extLst>
              <a:ext uri="{FF2B5EF4-FFF2-40B4-BE49-F238E27FC236}">
                <a16:creationId xmlns:a16="http://schemas.microsoft.com/office/drawing/2014/main" id="{EC577D0D-65A7-CE9B-7B26-D04F4E5E92F9}"/>
              </a:ext>
            </a:extLst>
          </p:cNvPr>
          <p:cNvSpPr/>
          <p:nvPr/>
        </p:nvSpPr>
        <p:spPr>
          <a:xfrm rot="10800000">
            <a:off x="1915934" y="1992650"/>
            <a:ext cx="876658" cy="329581"/>
          </a:xfrm>
          <a:prstGeom prst="triangle">
            <a:avLst/>
          </a:prstGeom>
          <a:solidFill>
            <a:schemeClr val="tx2"/>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prstClr val="white"/>
              </a:solidFill>
              <a:effectLst/>
              <a:uLnTx/>
              <a:uFillTx/>
              <a:latin typeface="Arial Narrow"/>
              <a:ea typeface="+mn-ea"/>
              <a:cs typeface="+mn-cs"/>
            </a:endParaRPr>
          </a:p>
        </p:txBody>
      </p:sp>
      <p:sp>
        <p:nvSpPr>
          <p:cNvPr id="59" name="Rounded Rectangle 76">
            <a:extLst>
              <a:ext uri="{FF2B5EF4-FFF2-40B4-BE49-F238E27FC236}">
                <a16:creationId xmlns:a16="http://schemas.microsoft.com/office/drawing/2014/main" id="{5C6AB8AB-7ACF-60CD-01B0-632A90CECBCD}"/>
              </a:ext>
            </a:extLst>
          </p:cNvPr>
          <p:cNvSpPr/>
          <p:nvPr/>
        </p:nvSpPr>
        <p:spPr>
          <a:xfrm>
            <a:off x="2126870" y="1959163"/>
            <a:ext cx="457200" cy="276225"/>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400" rtl="0" eaLnBrk="1" fontAlgn="auto" latinLnBrk="0" hangingPunct="1">
              <a:lnSpc>
                <a:spcPct val="115000"/>
              </a:lnSpc>
              <a:spcBef>
                <a:spcPts val="0"/>
              </a:spcBef>
              <a:spcAft>
                <a:spcPts val="1000"/>
              </a:spcAft>
              <a:buClrTx/>
              <a:buSzTx/>
              <a:buFontTx/>
              <a:buNone/>
              <a:tabLst/>
              <a:defRPr/>
            </a:pPr>
            <a:r>
              <a:rPr kumimoji="0" lang="en-US" sz="800" b="1" i="0" u="none" strike="noStrike" kern="1200" cap="none" spc="0" normalizeH="0" baseline="0" noProof="0" dirty="0">
                <a:ln>
                  <a:noFill/>
                </a:ln>
                <a:solidFill>
                  <a:prstClr val="white"/>
                </a:solidFill>
                <a:effectLst/>
                <a:uLnTx/>
                <a:uFillTx/>
                <a:latin typeface="Arial" panose="020B0604020202020204" pitchFamily="34" charset="0"/>
                <a:ea typeface="Calibri"/>
                <a:cs typeface="Arial" panose="020B0604020202020204" pitchFamily="34" charset="0"/>
              </a:rPr>
              <a:t>NO</a:t>
            </a:r>
          </a:p>
        </p:txBody>
      </p:sp>
      <p:sp>
        <p:nvSpPr>
          <p:cNvPr id="60" name="Isosceles Triangle 59">
            <a:extLst>
              <a:ext uri="{FF2B5EF4-FFF2-40B4-BE49-F238E27FC236}">
                <a16:creationId xmlns:a16="http://schemas.microsoft.com/office/drawing/2014/main" id="{6F2689A8-191C-77A6-A312-A771C1F4504D}"/>
              </a:ext>
            </a:extLst>
          </p:cNvPr>
          <p:cNvSpPr/>
          <p:nvPr/>
        </p:nvSpPr>
        <p:spPr>
          <a:xfrm rot="10800000">
            <a:off x="9762724" y="4555137"/>
            <a:ext cx="826136" cy="300760"/>
          </a:xfrm>
          <a:prstGeom prst="triangle">
            <a:avLst/>
          </a:prstGeom>
          <a:solidFill>
            <a:schemeClr val="tx2"/>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61" name="Rounded Rectangle 185">
            <a:extLst>
              <a:ext uri="{FF2B5EF4-FFF2-40B4-BE49-F238E27FC236}">
                <a16:creationId xmlns:a16="http://schemas.microsoft.com/office/drawing/2014/main" id="{7C44102B-9057-A6ED-F99B-31F710ABC31D}"/>
              </a:ext>
            </a:extLst>
          </p:cNvPr>
          <p:cNvSpPr/>
          <p:nvPr/>
        </p:nvSpPr>
        <p:spPr>
          <a:xfrm>
            <a:off x="9910846" y="4523329"/>
            <a:ext cx="538699" cy="276225"/>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400" rtl="0" eaLnBrk="1" fontAlgn="auto" latinLnBrk="0" hangingPunct="1">
              <a:lnSpc>
                <a:spcPct val="115000"/>
              </a:lnSpc>
              <a:spcBef>
                <a:spcPts val="0"/>
              </a:spcBef>
              <a:spcAft>
                <a:spcPts val="1000"/>
              </a:spcAft>
              <a:buClrTx/>
              <a:buSzTx/>
              <a:buFontTx/>
              <a:buNone/>
              <a:tabLst/>
              <a:defRPr/>
            </a:pPr>
            <a:r>
              <a:rPr kumimoji="0" lang="en-US" sz="800" b="1" i="0" u="none" strike="noStrike" kern="1200" cap="none" spc="0" normalizeH="0" baseline="0" noProof="0" dirty="0">
                <a:ln>
                  <a:noFill/>
                </a:ln>
                <a:solidFill>
                  <a:prstClr val="white"/>
                </a:solidFill>
                <a:effectLst/>
                <a:uLnTx/>
                <a:uFillTx/>
                <a:latin typeface="Arial" panose="020B0604020202020204" pitchFamily="34" charset="0"/>
                <a:ea typeface="Calibri"/>
                <a:cs typeface="Arial" panose="020B0604020202020204" pitchFamily="34" charset="0"/>
              </a:rPr>
              <a:t>YES</a:t>
            </a:r>
          </a:p>
        </p:txBody>
      </p:sp>
      <p:sp>
        <p:nvSpPr>
          <p:cNvPr id="62" name="Rounded Rectangle 75">
            <a:extLst>
              <a:ext uri="{FF2B5EF4-FFF2-40B4-BE49-F238E27FC236}">
                <a16:creationId xmlns:a16="http://schemas.microsoft.com/office/drawing/2014/main" id="{DD651A1E-A2A4-8709-014F-FAB5FA50FE24}"/>
              </a:ext>
            </a:extLst>
          </p:cNvPr>
          <p:cNvSpPr/>
          <p:nvPr/>
        </p:nvSpPr>
        <p:spPr>
          <a:xfrm>
            <a:off x="1745019" y="1014038"/>
            <a:ext cx="1223962" cy="591515"/>
          </a:xfrm>
          <a:prstGeom prst="roundRect">
            <a:avLst/>
          </a:prstGeom>
          <a:solidFill>
            <a:srgbClr val="861D1D"/>
          </a:solidFill>
          <a:ln w="6350">
            <a:noFill/>
          </a:ln>
          <a:effectLst/>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400" rtl="0" eaLnBrk="1" fontAlgn="auto" latinLnBrk="0" hangingPunct="1">
              <a:lnSpc>
                <a:spcPct val="115000"/>
              </a:lnSpc>
              <a:spcBef>
                <a:spcPts val="0"/>
              </a:spcBef>
              <a:spcAft>
                <a:spcPts val="100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Arial" panose="020B0604020202020204" pitchFamily="34" charset="0"/>
                <a:ea typeface="Calibri"/>
                <a:cs typeface="Arial" panose="020B0604020202020204" pitchFamily="34" charset="0"/>
              </a:rPr>
              <a:t>Does the expenditure meet an exception to capitalization?</a:t>
            </a:r>
          </a:p>
        </p:txBody>
      </p:sp>
      <p:sp>
        <p:nvSpPr>
          <p:cNvPr id="63" name="Text Box 12">
            <a:extLst>
              <a:ext uri="{FF2B5EF4-FFF2-40B4-BE49-F238E27FC236}">
                <a16:creationId xmlns:a16="http://schemas.microsoft.com/office/drawing/2014/main" id="{CB412381-2A99-4CB6-84FA-736B7DD2B163}"/>
              </a:ext>
            </a:extLst>
          </p:cNvPr>
          <p:cNvSpPr txBox="1"/>
          <p:nvPr/>
        </p:nvSpPr>
        <p:spPr>
          <a:xfrm>
            <a:off x="3095257" y="3195066"/>
            <a:ext cx="668358" cy="442595"/>
          </a:xfrm>
          <a:prstGeom prst="roundRect">
            <a:avLst/>
          </a:prstGeom>
          <a:solidFill>
            <a:schemeClr val="bg1"/>
          </a:solidFill>
          <a:ln w="6350">
            <a:solidFill>
              <a:schemeClr val="tx1"/>
            </a:solidFill>
          </a:ln>
          <a:effectLst/>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Arial" panose="020B0604020202020204" pitchFamily="34" charset="0"/>
                <a:ea typeface="Calibri"/>
                <a:cs typeface="Arial" panose="020B0604020202020204" pitchFamily="34" charset="0"/>
              </a:rPr>
              <a:t>BAR</a:t>
            </a:r>
          </a:p>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Arial" panose="020B0604020202020204" pitchFamily="34" charset="0"/>
                <a:ea typeface="Calibri"/>
                <a:cs typeface="Arial" panose="020B0604020202020204" pitchFamily="34" charset="0"/>
              </a:rPr>
              <a:t>Test</a:t>
            </a:r>
            <a:endParaRPr kumimoji="0" lang="en-US" sz="1200" b="1" i="0" u="none" strike="noStrike" kern="1200" cap="none" spc="0" normalizeH="0" baseline="0" noProof="0" dirty="0">
              <a:ln>
                <a:noFill/>
              </a:ln>
              <a:solidFill>
                <a:srgbClr val="EB4D26"/>
              </a:solidFill>
              <a:effectLst/>
              <a:uLnTx/>
              <a:uFillTx/>
              <a:latin typeface="Arial" panose="020B0604020202020204" pitchFamily="34" charset="0"/>
              <a:ea typeface="Calibri"/>
              <a:cs typeface="Arial" panose="020B0604020202020204" pitchFamily="34" charset="0"/>
            </a:endParaRPr>
          </a:p>
        </p:txBody>
      </p:sp>
      <p:cxnSp>
        <p:nvCxnSpPr>
          <p:cNvPr id="64" name="Straight Connector 63">
            <a:extLst>
              <a:ext uri="{FF2B5EF4-FFF2-40B4-BE49-F238E27FC236}">
                <a16:creationId xmlns:a16="http://schemas.microsoft.com/office/drawing/2014/main" id="{22ABEE2E-1223-09C5-B302-B09A628A68ED}"/>
              </a:ext>
            </a:extLst>
          </p:cNvPr>
          <p:cNvCxnSpPr/>
          <p:nvPr/>
        </p:nvCxnSpPr>
        <p:spPr>
          <a:xfrm flipV="1">
            <a:off x="2904287" y="3393617"/>
            <a:ext cx="190970" cy="6776"/>
          </a:xfrm>
          <a:prstGeom prst="line">
            <a:avLst/>
          </a:prstGeom>
          <a:ln w="28575">
            <a:solidFill>
              <a:schemeClr val="tx1"/>
            </a:solidFill>
            <a:prstDash val="sysDot"/>
          </a:ln>
          <a:effectLst/>
        </p:spPr>
        <p:style>
          <a:lnRef idx="1">
            <a:schemeClr val="accent1"/>
          </a:lnRef>
          <a:fillRef idx="0">
            <a:schemeClr val="accent1"/>
          </a:fillRef>
          <a:effectRef idx="0">
            <a:schemeClr val="accent1"/>
          </a:effectRef>
          <a:fontRef idx="minor">
            <a:schemeClr val="tx1"/>
          </a:fontRef>
        </p:style>
      </p:cxnSp>
      <p:sp>
        <p:nvSpPr>
          <p:cNvPr id="65" name="Rounded Rectangle 110">
            <a:extLst>
              <a:ext uri="{FF2B5EF4-FFF2-40B4-BE49-F238E27FC236}">
                <a16:creationId xmlns:a16="http://schemas.microsoft.com/office/drawing/2014/main" id="{6020FA90-FBAC-71C8-0473-F8C81F97306D}"/>
              </a:ext>
            </a:extLst>
          </p:cNvPr>
          <p:cNvSpPr/>
          <p:nvPr/>
        </p:nvSpPr>
        <p:spPr>
          <a:xfrm>
            <a:off x="1745019" y="2844629"/>
            <a:ext cx="1159268" cy="993518"/>
          </a:xfrm>
          <a:prstGeom prst="roundRect">
            <a:avLst/>
          </a:prstGeom>
          <a:solidFill>
            <a:srgbClr val="861D1D"/>
          </a:solidFill>
          <a:ln w="6350">
            <a:noFill/>
          </a:ln>
          <a:effectLst/>
        </p:spPr>
        <p:style>
          <a:lnRef idx="2">
            <a:schemeClr val="accent2"/>
          </a:lnRef>
          <a:fillRef idx="1">
            <a:schemeClr val="lt1"/>
          </a:fillRef>
          <a:effectRef idx="0">
            <a:schemeClr val="accent2"/>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400" rtl="0" eaLnBrk="1" fontAlgn="auto" latinLnBrk="0" hangingPunct="1">
              <a:lnSpc>
                <a:spcPct val="115000"/>
              </a:lnSpc>
              <a:spcBef>
                <a:spcPts val="0"/>
              </a:spcBef>
              <a:spcAft>
                <a:spcPts val="100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Arial" panose="020B0604020202020204" pitchFamily="34" charset="0"/>
                <a:ea typeface="Calibri"/>
                <a:cs typeface="Arial" panose="020B0604020202020204" pitchFamily="34" charset="0"/>
              </a:rPr>
              <a:t>Is the expenditure an improvement to the building’s systems or the  building’s structural components?</a:t>
            </a:r>
          </a:p>
        </p:txBody>
      </p:sp>
      <p:sp>
        <p:nvSpPr>
          <p:cNvPr id="66" name="Rounded Rectangle 117">
            <a:extLst>
              <a:ext uri="{FF2B5EF4-FFF2-40B4-BE49-F238E27FC236}">
                <a16:creationId xmlns:a16="http://schemas.microsoft.com/office/drawing/2014/main" id="{45EC5375-09C4-D384-F524-25729BFB015B}"/>
              </a:ext>
            </a:extLst>
          </p:cNvPr>
          <p:cNvSpPr/>
          <p:nvPr/>
        </p:nvSpPr>
        <p:spPr>
          <a:xfrm>
            <a:off x="9870747" y="2476023"/>
            <a:ext cx="609600" cy="1889368"/>
          </a:xfrm>
          <a:prstGeom prst="roundRect">
            <a:avLst/>
          </a:prstGeom>
          <a:solidFill>
            <a:srgbClr val="861D1D"/>
          </a:solidFill>
          <a:ln w="6350">
            <a:noFill/>
          </a:ln>
          <a:effectLst/>
        </p:spPr>
        <p:style>
          <a:lnRef idx="2">
            <a:schemeClr val="accent1"/>
          </a:lnRef>
          <a:fillRef idx="1">
            <a:schemeClr val="l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400" rtl="0" eaLnBrk="1" fontAlgn="auto" latinLnBrk="0" hangingPunct="1">
              <a:lnSpc>
                <a:spcPct val="115000"/>
              </a:lnSpc>
              <a:spcBef>
                <a:spcPts val="0"/>
              </a:spcBef>
              <a:spcAft>
                <a:spcPts val="1000"/>
              </a:spcAft>
              <a:buClrTx/>
              <a:buSzTx/>
              <a:buFontTx/>
              <a:buNone/>
              <a:tabLst/>
              <a:defRPr/>
            </a:pPr>
            <a:r>
              <a:rPr kumimoji="0" lang="en-US" sz="800" b="1" i="0" u="none" strike="noStrike" kern="1200" cap="none" spc="0" normalizeH="0" baseline="0" noProof="0" dirty="0">
                <a:ln>
                  <a:noFill/>
                </a:ln>
                <a:solidFill>
                  <a:prstClr val="white"/>
                </a:solidFill>
                <a:effectLst/>
                <a:uLnTx/>
                <a:uFillTx/>
                <a:latin typeface="Arial" panose="020B0604020202020204" pitchFamily="34" charset="0"/>
                <a:ea typeface="Calibri"/>
                <a:cs typeface="Arial" panose="020B0604020202020204" pitchFamily="34" charset="0"/>
              </a:rPr>
              <a:t>YES</a:t>
            </a:r>
          </a:p>
        </p:txBody>
      </p:sp>
      <p:sp>
        <p:nvSpPr>
          <p:cNvPr id="67" name="Rectangle 66">
            <a:extLst>
              <a:ext uri="{FF2B5EF4-FFF2-40B4-BE49-F238E27FC236}">
                <a16:creationId xmlns:a16="http://schemas.microsoft.com/office/drawing/2014/main" id="{69356377-A739-9AE8-F42C-AEC8889E24BC}"/>
              </a:ext>
            </a:extLst>
          </p:cNvPr>
          <p:cNvSpPr/>
          <p:nvPr/>
        </p:nvSpPr>
        <p:spPr>
          <a:xfrm>
            <a:off x="1999718" y="6585138"/>
            <a:ext cx="2164904" cy="22860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chemeClr val="bg1"/>
                </a:solidFill>
                <a:effectLst/>
                <a:uLnTx/>
                <a:uFillTx/>
                <a:latin typeface="Arial Narrow"/>
                <a:ea typeface="+mn-ea"/>
                <a:cs typeface="+mn-cs"/>
              </a:rPr>
              <a:t>* See Reverse for Supplemental Information</a:t>
            </a:r>
          </a:p>
        </p:txBody>
      </p:sp>
      <p:sp>
        <p:nvSpPr>
          <p:cNvPr id="68" name="Diamond 67">
            <a:extLst>
              <a:ext uri="{FF2B5EF4-FFF2-40B4-BE49-F238E27FC236}">
                <a16:creationId xmlns:a16="http://schemas.microsoft.com/office/drawing/2014/main" id="{66C7BC0E-4EBE-9B64-3E02-ECDEDD89AED8}"/>
              </a:ext>
            </a:extLst>
          </p:cNvPr>
          <p:cNvSpPr/>
          <p:nvPr/>
        </p:nvSpPr>
        <p:spPr>
          <a:xfrm>
            <a:off x="4239042" y="2844629"/>
            <a:ext cx="737652" cy="315582"/>
          </a:xfrm>
          <a:prstGeom prst="diamond">
            <a:avLst/>
          </a:prstGeom>
          <a:solidFill>
            <a:srgbClr val="861D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Arial Narrow"/>
                <a:ea typeface="+mn-ea"/>
                <a:cs typeface="+mn-cs"/>
              </a:rPr>
              <a:t>or</a:t>
            </a:r>
          </a:p>
        </p:txBody>
      </p:sp>
      <p:sp>
        <p:nvSpPr>
          <p:cNvPr id="69" name="Diamond 68">
            <a:extLst>
              <a:ext uri="{FF2B5EF4-FFF2-40B4-BE49-F238E27FC236}">
                <a16:creationId xmlns:a16="http://schemas.microsoft.com/office/drawing/2014/main" id="{8FCC2C14-09E1-F15D-BB4A-838B402A2932}"/>
              </a:ext>
            </a:extLst>
          </p:cNvPr>
          <p:cNvSpPr/>
          <p:nvPr/>
        </p:nvSpPr>
        <p:spPr>
          <a:xfrm>
            <a:off x="4233029" y="3601328"/>
            <a:ext cx="737652" cy="315582"/>
          </a:xfrm>
          <a:prstGeom prst="diamond">
            <a:avLst/>
          </a:prstGeom>
          <a:solidFill>
            <a:srgbClr val="861D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Arial Narrow"/>
                <a:ea typeface="+mn-ea"/>
                <a:cs typeface="+mn-cs"/>
              </a:rPr>
              <a:t>or</a:t>
            </a:r>
          </a:p>
        </p:txBody>
      </p:sp>
      <p:cxnSp>
        <p:nvCxnSpPr>
          <p:cNvPr id="70" name="Straight Connector 69">
            <a:extLst>
              <a:ext uri="{FF2B5EF4-FFF2-40B4-BE49-F238E27FC236}">
                <a16:creationId xmlns:a16="http://schemas.microsoft.com/office/drawing/2014/main" id="{EA5D47E5-E980-21F3-A2BF-D55EC5BACE63}"/>
              </a:ext>
            </a:extLst>
          </p:cNvPr>
          <p:cNvCxnSpPr/>
          <p:nvPr/>
        </p:nvCxnSpPr>
        <p:spPr>
          <a:xfrm>
            <a:off x="10175548" y="4353027"/>
            <a:ext cx="245" cy="182857"/>
          </a:xfrm>
          <a:prstGeom prst="line">
            <a:avLst/>
          </a:prstGeom>
          <a:ln w="28575">
            <a:solidFill>
              <a:schemeClr val="tx1"/>
            </a:solidFill>
            <a:prstDash val="sysDot"/>
          </a:ln>
          <a:effectLst/>
        </p:spPr>
        <p:style>
          <a:lnRef idx="1">
            <a:schemeClr val="accent1"/>
          </a:lnRef>
          <a:fillRef idx="0">
            <a:schemeClr val="accent1"/>
          </a:fillRef>
          <a:effectRef idx="0">
            <a:schemeClr val="accent1"/>
          </a:effectRef>
          <a:fontRef idx="minor">
            <a:schemeClr val="tx1"/>
          </a:fontRef>
        </p:style>
      </p:cxnSp>
      <p:sp>
        <p:nvSpPr>
          <p:cNvPr id="72" name="Rectangle 71">
            <a:extLst>
              <a:ext uri="{FF2B5EF4-FFF2-40B4-BE49-F238E27FC236}">
                <a16:creationId xmlns:a16="http://schemas.microsoft.com/office/drawing/2014/main" id="{2017D459-11A3-5A1C-2D8C-43B950847814}"/>
              </a:ext>
            </a:extLst>
          </p:cNvPr>
          <p:cNvSpPr/>
          <p:nvPr/>
        </p:nvSpPr>
        <p:spPr>
          <a:xfrm>
            <a:off x="3464948" y="3355331"/>
            <a:ext cx="282450" cy="215444"/>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chemeClr val="tx2"/>
                </a:solidFill>
                <a:effectLst/>
                <a:uLnTx/>
                <a:uFillTx/>
                <a:latin typeface="Arial" panose="020B0604020202020204" pitchFamily="34" charset="0"/>
                <a:ea typeface="Calibri"/>
                <a:cs typeface="Arial" panose="020B0604020202020204" pitchFamily="34" charset="0"/>
              </a:rPr>
              <a:t>*1</a:t>
            </a:r>
            <a:endParaRPr kumimoji="0" lang="en-US" sz="800" b="0" i="0" u="none" strike="noStrike" kern="1200" cap="none" spc="0" normalizeH="0" baseline="0" noProof="0" dirty="0">
              <a:ln>
                <a:noFill/>
              </a:ln>
              <a:solidFill>
                <a:schemeClr val="tx2"/>
              </a:solidFill>
              <a:effectLst/>
              <a:uLnTx/>
              <a:uFillTx/>
              <a:latin typeface="Arial Narrow"/>
              <a:ea typeface="+mn-ea"/>
              <a:cs typeface="+mn-cs"/>
            </a:endParaRPr>
          </a:p>
        </p:txBody>
      </p:sp>
      <p:sp>
        <p:nvSpPr>
          <p:cNvPr id="73" name="Rectangle 72">
            <a:extLst>
              <a:ext uri="{FF2B5EF4-FFF2-40B4-BE49-F238E27FC236}">
                <a16:creationId xmlns:a16="http://schemas.microsoft.com/office/drawing/2014/main" id="{9C8B64F9-4033-683D-AE77-99EBD2334B99}"/>
              </a:ext>
            </a:extLst>
          </p:cNvPr>
          <p:cNvSpPr/>
          <p:nvPr/>
        </p:nvSpPr>
        <p:spPr>
          <a:xfrm>
            <a:off x="4801414" y="3997771"/>
            <a:ext cx="282450" cy="215444"/>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chemeClr val="tx2"/>
                </a:solidFill>
                <a:effectLst/>
                <a:uLnTx/>
                <a:uFillTx/>
                <a:latin typeface="Arial" panose="020B0604020202020204" pitchFamily="34" charset="0"/>
                <a:ea typeface="Calibri"/>
                <a:cs typeface="Arial" panose="020B0604020202020204" pitchFamily="34" charset="0"/>
              </a:rPr>
              <a:t>*2</a:t>
            </a:r>
            <a:endParaRPr kumimoji="0" lang="en-US" sz="800" b="0" i="0" u="none" strike="noStrike" kern="1200" cap="none" spc="0" normalizeH="0" baseline="0" noProof="0" dirty="0">
              <a:ln>
                <a:noFill/>
              </a:ln>
              <a:solidFill>
                <a:schemeClr val="tx2"/>
              </a:solidFill>
              <a:effectLst/>
              <a:uLnTx/>
              <a:uFillTx/>
              <a:latin typeface="Arial Narrow"/>
              <a:ea typeface="+mn-ea"/>
              <a:cs typeface="+mn-cs"/>
            </a:endParaRPr>
          </a:p>
        </p:txBody>
      </p:sp>
      <p:sp>
        <p:nvSpPr>
          <p:cNvPr id="74" name="Rectangle 73">
            <a:extLst>
              <a:ext uri="{FF2B5EF4-FFF2-40B4-BE49-F238E27FC236}">
                <a16:creationId xmlns:a16="http://schemas.microsoft.com/office/drawing/2014/main" id="{6A4DE171-59ED-F729-9361-CEF4BE4CE83F}"/>
              </a:ext>
            </a:extLst>
          </p:cNvPr>
          <p:cNvSpPr/>
          <p:nvPr/>
        </p:nvSpPr>
        <p:spPr>
          <a:xfrm>
            <a:off x="7347773" y="6544570"/>
            <a:ext cx="282450" cy="215444"/>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chemeClr val="tx2"/>
                </a:solidFill>
                <a:effectLst/>
                <a:uLnTx/>
                <a:uFillTx/>
                <a:latin typeface="Arial" panose="020B0604020202020204" pitchFamily="34" charset="0"/>
                <a:ea typeface="Calibri"/>
                <a:cs typeface="Arial" panose="020B0604020202020204" pitchFamily="34" charset="0"/>
              </a:rPr>
              <a:t>*2</a:t>
            </a:r>
            <a:endParaRPr kumimoji="0" lang="en-US" sz="800" b="0" i="0" u="none" strike="noStrike" kern="1200" cap="none" spc="0" normalizeH="0" baseline="0" noProof="0" dirty="0">
              <a:ln>
                <a:noFill/>
              </a:ln>
              <a:solidFill>
                <a:schemeClr val="tx2"/>
              </a:solidFill>
              <a:effectLst/>
              <a:uLnTx/>
              <a:uFillTx/>
              <a:latin typeface="Arial Narrow"/>
              <a:ea typeface="+mn-ea"/>
              <a:cs typeface="+mn-cs"/>
            </a:endParaRPr>
          </a:p>
        </p:txBody>
      </p:sp>
      <p:sp>
        <p:nvSpPr>
          <p:cNvPr id="75" name="Rectangle 74">
            <a:extLst>
              <a:ext uri="{FF2B5EF4-FFF2-40B4-BE49-F238E27FC236}">
                <a16:creationId xmlns:a16="http://schemas.microsoft.com/office/drawing/2014/main" id="{1126BA28-6187-14E6-550D-69A6F9321190}"/>
              </a:ext>
            </a:extLst>
          </p:cNvPr>
          <p:cNvSpPr/>
          <p:nvPr/>
        </p:nvSpPr>
        <p:spPr>
          <a:xfrm>
            <a:off x="9955966" y="6621016"/>
            <a:ext cx="595035" cy="184666"/>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dirty="0">
                <a:ln>
                  <a:noFill/>
                </a:ln>
                <a:solidFill>
                  <a:prstClr val="white"/>
                </a:solidFill>
                <a:effectLst/>
                <a:uLnTx/>
                <a:uFillTx/>
                <a:latin typeface="Arial" panose="020B0604020202020204" pitchFamily="34" charset="0"/>
                <a:ea typeface="Candara" panose="020E0502030303020204" pitchFamily="34" charset="0"/>
                <a:cs typeface="Arial" panose="020B0604020202020204" pitchFamily="34" charset="0"/>
              </a:rPr>
              <a:t>Version 2.0</a:t>
            </a:r>
            <a:endParaRPr kumimoji="0" lang="en-US" sz="600" b="0" i="0" u="none" strike="noStrike" kern="1200" cap="none" spc="0" normalizeH="0" baseline="0" noProof="0" dirty="0">
              <a:ln>
                <a:noFill/>
              </a:ln>
              <a:solidFill>
                <a:prstClr val="white"/>
              </a:solidFill>
              <a:effectLst/>
              <a:uLnTx/>
              <a:uFillTx/>
              <a:latin typeface="Arial Narrow"/>
              <a:ea typeface="+mn-ea"/>
              <a:cs typeface="+mn-cs"/>
            </a:endParaRPr>
          </a:p>
        </p:txBody>
      </p:sp>
      <p:sp>
        <p:nvSpPr>
          <p:cNvPr id="76" name="Rectangle 75">
            <a:extLst>
              <a:ext uri="{FF2B5EF4-FFF2-40B4-BE49-F238E27FC236}">
                <a16:creationId xmlns:a16="http://schemas.microsoft.com/office/drawing/2014/main" id="{81293CA0-BBF9-9977-8E7C-EBAAFA91660A}"/>
              </a:ext>
            </a:extLst>
          </p:cNvPr>
          <p:cNvSpPr/>
          <p:nvPr/>
        </p:nvSpPr>
        <p:spPr>
          <a:xfrm>
            <a:off x="9216678" y="4254040"/>
            <a:ext cx="282450" cy="215444"/>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chemeClr val="tx2"/>
                </a:solidFill>
                <a:effectLst/>
                <a:uLnTx/>
                <a:uFillTx/>
                <a:latin typeface="Arial" panose="020B0604020202020204" pitchFamily="34" charset="0"/>
                <a:ea typeface="Calibri"/>
                <a:cs typeface="Arial" panose="020B0604020202020204" pitchFamily="34" charset="0"/>
              </a:rPr>
              <a:t>*3</a:t>
            </a:r>
            <a:endParaRPr kumimoji="0" lang="en-US" sz="800" b="0" i="0" u="none" strike="noStrike" kern="1200" cap="none" spc="0" normalizeH="0" baseline="0" noProof="0" dirty="0">
              <a:ln>
                <a:noFill/>
              </a:ln>
              <a:solidFill>
                <a:schemeClr val="tx2"/>
              </a:solidFill>
              <a:effectLst/>
              <a:uLnTx/>
              <a:uFillTx/>
              <a:latin typeface="Arial Narrow"/>
              <a:ea typeface="+mn-ea"/>
              <a:cs typeface="+mn-cs"/>
            </a:endParaRPr>
          </a:p>
        </p:txBody>
      </p:sp>
      <p:sp>
        <p:nvSpPr>
          <p:cNvPr id="77" name="Footer Placeholder 5">
            <a:extLst>
              <a:ext uri="{FF2B5EF4-FFF2-40B4-BE49-F238E27FC236}">
                <a16:creationId xmlns:a16="http://schemas.microsoft.com/office/drawing/2014/main" id="{2922858B-75FE-FC83-3A45-33BA28D99B3E}"/>
              </a:ext>
            </a:extLst>
          </p:cNvPr>
          <p:cNvSpPr>
            <a:spLocks noGrp="1"/>
          </p:cNvSpPr>
          <p:nvPr/>
        </p:nvSpPr>
        <p:spPr>
          <a:xfrm>
            <a:off x="3141484" y="6334313"/>
            <a:ext cx="7112000" cy="365125"/>
          </a:xfrm>
          <a:prstGeom prst="rect">
            <a:avLst/>
          </a:prstGeom>
        </p:spPr>
        <p:txBody>
          <a:bodyPr vert="horz" lIns="91440" tIns="45720" rIns="91440" bIns="45720" rtlCol="0" anchor="ctr"/>
          <a:lstStyle>
            <a:defPPr>
              <a:defRPr lang="en-US"/>
            </a:defPPr>
            <a:lvl1pPr marL="0" algn="ctr" defTabSz="914400" rtl="0" eaLnBrk="1" latinLnBrk="0" hangingPunct="1">
              <a:defRPr lang="en-US" sz="1200" b="0" kern="1200" dirty="0">
                <a:solidFill>
                  <a:schemeClr val="bg1"/>
                </a:solidFill>
                <a:latin typeface="+mn-lt"/>
                <a:ea typeface="Liberation Sans" panose="020B0604020202020204" pitchFamily="34" charset="0"/>
                <a:cs typeface="Liberation Sans"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Arial Narrow"/>
              </a:rPr>
              <a:t>our strength. your tax savings.</a:t>
            </a:r>
            <a:endParaRPr kumimoji="0" lang="en-US" sz="1200" b="0" i="0" u="none" strike="noStrike" kern="1200" cap="none" spc="0" normalizeH="0" baseline="0" noProof="0" dirty="0">
              <a:ln>
                <a:noFill/>
              </a:ln>
              <a:solidFill>
                <a:prstClr val="white"/>
              </a:solidFill>
              <a:effectLst/>
              <a:uLnTx/>
              <a:uFillTx/>
              <a:latin typeface="Arial Narrow"/>
            </a:endParaRPr>
          </a:p>
        </p:txBody>
      </p:sp>
      <p:pic>
        <p:nvPicPr>
          <p:cNvPr id="4" name="Picture 3" descr="A logo on a black background&#10;&#10;AI-generated content may be incorrect.">
            <a:extLst>
              <a:ext uri="{FF2B5EF4-FFF2-40B4-BE49-F238E27FC236}">
                <a16:creationId xmlns:a16="http://schemas.microsoft.com/office/drawing/2014/main" id="{15F36AEF-7954-D1B1-AAF0-C464867D8F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0976" y="-53744"/>
            <a:ext cx="2033661" cy="860030"/>
          </a:xfrm>
          <a:prstGeom prst="rect">
            <a:avLst/>
          </a:prstGeom>
        </p:spPr>
      </p:pic>
      <p:sp>
        <p:nvSpPr>
          <p:cNvPr id="85" name="Rectangle 84">
            <a:extLst>
              <a:ext uri="{FF2B5EF4-FFF2-40B4-BE49-F238E27FC236}">
                <a16:creationId xmlns:a16="http://schemas.microsoft.com/office/drawing/2014/main" id="{0061B83B-8BDB-8A4B-743C-721CCCE4DE6B}"/>
              </a:ext>
            </a:extLst>
          </p:cNvPr>
          <p:cNvSpPr/>
          <p:nvPr/>
        </p:nvSpPr>
        <p:spPr>
          <a:xfrm>
            <a:off x="10422294" y="-48845"/>
            <a:ext cx="1769706" cy="648075"/>
          </a:xfrm>
          <a:prstGeom prst="rect">
            <a:avLst/>
          </a:prstGeom>
          <a:solidFill>
            <a:schemeClr val="tx1">
              <a:lumMod val="75000"/>
              <a:lumOff val="25000"/>
            </a:schemeClr>
          </a:solidFill>
          <a:ln>
            <a:noFill/>
          </a:ln>
          <a:effectLst/>
        </p:spPr>
        <p:style>
          <a:lnRef idx="1">
            <a:schemeClr val="accent2"/>
          </a:lnRef>
          <a:fillRef idx="2">
            <a:schemeClr val="accent2"/>
          </a:fillRef>
          <a:effectRef idx="1">
            <a:schemeClr val="accent2"/>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rial Narrow"/>
              <a:ea typeface="+mn-ea"/>
              <a:cs typeface="+mn-cs"/>
            </a:endParaRPr>
          </a:p>
        </p:txBody>
      </p:sp>
      <p:sp>
        <p:nvSpPr>
          <p:cNvPr id="87" name="TextBox 86">
            <a:extLst>
              <a:ext uri="{FF2B5EF4-FFF2-40B4-BE49-F238E27FC236}">
                <a16:creationId xmlns:a16="http://schemas.microsoft.com/office/drawing/2014/main" id="{42AC2310-D34C-FB38-34D0-AECF3116F0D8}"/>
              </a:ext>
            </a:extLst>
          </p:cNvPr>
          <p:cNvSpPr txBox="1"/>
          <p:nvPr/>
        </p:nvSpPr>
        <p:spPr>
          <a:xfrm>
            <a:off x="8784942" y="6180827"/>
            <a:ext cx="2171609" cy="276999"/>
          </a:xfrm>
          <a:prstGeom prst="rect">
            <a:avLst/>
          </a:prstGeom>
          <a:noFill/>
        </p:spPr>
        <p:txBody>
          <a:bodyPr wrap="square">
            <a:spAutoFit/>
          </a:bodyPr>
          <a:lstStyle/>
          <a:p>
            <a:r>
              <a:rPr kumimoji="0" lang="en-US" sz="900" b="1" i="0" u="none" strike="noStrike" kern="1200" cap="none" spc="0" normalizeH="0" baseline="0" noProof="0" dirty="0">
                <a:ln>
                  <a:noFill/>
                </a:ln>
                <a:solidFill>
                  <a:schemeClr val="tx2"/>
                </a:solidFill>
                <a:effectLst/>
                <a:uLnTx/>
                <a:uFillTx/>
                <a:latin typeface="Arial" panose="020B0604020202020204" pitchFamily="34" charset="0"/>
                <a:ea typeface="Calibri"/>
                <a:cs typeface="Arial" panose="020B0604020202020204" pitchFamily="34" charset="0"/>
              </a:rPr>
              <a:t>Partial Asset Disposition Election </a:t>
            </a:r>
            <a:r>
              <a:rPr kumimoji="0" lang="en-US" sz="1200" b="1" i="0" u="none" strike="noStrike" kern="1200" cap="none" spc="0" normalizeH="0" noProof="0" dirty="0">
                <a:ln>
                  <a:noFill/>
                </a:ln>
                <a:solidFill>
                  <a:schemeClr val="tx2"/>
                </a:solidFill>
                <a:effectLst/>
                <a:uLnTx/>
                <a:uFillTx/>
                <a:latin typeface="Arial Narrow"/>
                <a:ea typeface="+mn-ea"/>
                <a:cs typeface="+mn-cs"/>
              </a:rPr>
              <a:t>*3</a:t>
            </a:r>
            <a:endParaRPr lang="en-US" sz="1200" b="1" dirty="0"/>
          </a:p>
        </p:txBody>
      </p:sp>
    </p:spTree>
    <p:extLst>
      <p:ext uri="{BB962C8B-B14F-4D97-AF65-F5344CB8AC3E}">
        <p14:creationId xmlns:p14="http://schemas.microsoft.com/office/powerpoint/2010/main" val="39072062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A690742-130E-5A10-E257-562498F22052}"/>
              </a:ext>
            </a:extLst>
          </p:cNvPr>
          <p:cNvSpPr/>
          <p:nvPr/>
        </p:nvSpPr>
        <p:spPr>
          <a:xfrm>
            <a:off x="1743270" y="1115021"/>
            <a:ext cx="8361784" cy="4676024"/>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900" b="1" i="0" u="none" strike="noStrike" kern="1200" cap="none" spc="0" normalizeH="0" baseline="0" noProof="0" dirty="0">
                <a:ln>
                  <a:noFill/>
                </a:ln>
                <a:solidFill>
                  <a:schemeClr val="tx2"/>
                </a:solidFill>
                <a:effectLst/>
                <a:uLnTx/>
                <a:uFillTx/>
                <a:latin typeface="Arial" panose="020B0604020202020204" pitchFamily="34" charset="0"/>
                <a:ea typeface="Candara" panose="020E0502030303020204" pitchFamily="34" charset="0"/>
                <a:cs typeface="Arial" panose="020B0604020202020204" pitchFamily="34" charset="0"/>
              </a:rPr>
              <a:t>CAPITALIZATION:  </a:t>
            </a:r>
            <a:r>
              <a:rPr kumimoji="0" lang="en-US" sz="900" b="0" i="0" u="none" strike="noStrike" kern="1200" cap="none" spc="0" normalizeH="0" baseline="0" noProof="0" dirty="0">
                <a:ln>
                  <a:noFill/>
                </a:ln>
                <a:solidFill>
                  <a:prstClr val="black"/>
                </a:solidFill>
                <a:effectLst/>
                <a:uLnTx/>
                <a:uFillTx/>
                <a:latin typeface="Arial" panose="020B0604020202020204" pitchFamily="34" charset="0"/>
                <a:ea typeface="Candara" panose="020E0502030303020204" pitchFamily="34" charset="0"/>
                <a:cs typeface="Arial" panose="020B0604020202020204" pitchFamily="34" charset="0"/>
              </a:rPr>
              <a:t>1.263A-1(a)(3)(ii) Taxpayers that produce real property and tangible personal property (producers) must capitalize all the direct costs of producing the property and the property's properly allocable share of indirect costs, regardless of whether the property is sold or used in the taxpayer's trade or business. Under Sec. 263(a), amounts paid to acquire, produce, or improve tangible property must be capitalized and not deducted. </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900" b="1" i="0" u="none" strike="noStrike" kern="1200" cap="none" spc="0" normalizeH="0" baseline="0" noProof="0" dirty="0">
                <a:ln>
                  <a:noFill/>
                </a:ln>
                <a:solidFill>
                  <a:schemeClr val="tx2"/>
                </a:solidFill>
                <a:effectLst/>
                <a:uLnTx/>
                <a:uFillTx/>
                <a:latin typeface="Arial" panose="020B0604020202020204" pitchFamily="34" charset="0"/>
                <a:ea typeface="Candara" panose="020E0502030303020204" pitchFamily="34" charset="0"/>
                <a:cs typeface="Arial" panose="020B0604020202020204" pitchFamily="34" charset="0"/>
              </a:rPr>
              <a:t>*1.  BAR TEST:  </a:t>
            </a:r>
            <a:r>
              <a:rPr kumimoji="0" lang="en-US" sz="900" b="0" i="0" u="none" strike="noStrike" kern="1200" cap="none" spc="0" normalizeH="0" baseline="0" noProof="0" dirty="0">
                <a:ln>
                  <a:noFill/>
                </a:ln>
                <a:solidFill>
                  <a:prstClr val="black"/>
                </a:solidFill>
                <a:effectLst/>
                <a:uLnTx/>
                <a:uFillTx/>
                <a:latin typeface="Arial" panose="020B0604020202020204" pitchFamily="34" charset="0"/>
                <a:ea typeface="Candara" panose="020E0502030303020204" pitchFamily="34" charset="0"/>
                <a:cs typeface="Arial" panose="020B0604020202020204" pitchFamily="34" charset="0"/>
              </a:rPr>
              <a:t>At this level, if the expenditure is determined to be any one of these (Betterment, Adaptation, Restoration), it must be  capitalized. </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900" b="1" i="0" u="none" strike="noStrike" kern="1200" cap="none" spc="0" normalizeH="0" baseline="0" noProof="0" dirty="0">
                <a:ln>
                  <a:noFill/>
                </a:ln>
                <a:solidFill>
                  <a:schemeClr val="tx2"/>
                </a:solidFill>
                <a:effectLst/>
                <a:uLnTx/>
                <a:uFillTx/>
                <a:latin typeface="Arial" panose="020B0604020202020204" pitchFamily="34" charset="0"/>
                <a:ea typeface="Candara" panose="020E0502030303020204" pitchFamily="34" charset="0"/>
                <a:cs typeface="Arial" panose="020B0604020202020204" pitchFamily="34" charset="0"/>
              </a:rPr>
              <a:t>*2.  RESTORATION:  </a:t>
            </a:r>
            <a:r>
              <a:rPr kumimoji="0" lang="en-US" sz="900" b="0" i="0" u="none" strike="noStrike" kern="1200" cap="none" spc="0" normalizeH="0" baseline="0" noProof="0" dirty="0">
                <a:ln>
                  <a:noFill/>
                </a:ln>
                <a:solidFill>
                  <a:prstClr val="black"/>
                </a:solidFill>
                <a:effectLst/>
                <a:uLnTx/>
                <a:uFillTx/>
                <a:latin typeface="Arial" panose="020B0604020202020204" pitchFamily="34" charset="0"/>
                <a:ea typeface="Candara" panose="020E0502030303020204" pitchFamily="34" charset="0"/>
                <a:cs typeface="Arial" panose="020B0604020202020204" pitchFamily="34" charset="0"/>
              </a:rPr>
              <a:t>It may be difficult to determine whether a restoration is significant enough to require capitalization, as the regulations do not provide any bright-line quantitative threshold for decision making.  However, changes to the examples in the final regulations do indicate some patterns, from which general guidelines may be extrapolated.  See § 1.263(a)-3(k)(7) for relevant examples.</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rial" panose="020B0604020202020204" pitchFamily="34" charset="0"/>
                <a:ea typeface="Candara" panose="020E0502030303020204" pitchFamily="34" charset="0"/>
                <a:cs typeface="Arial" panose="020B0604020202020204" pitchFamily="34" charset="0"/>
              </a:rPr>
              <a:t>For major components of buildings and building systems, examples imply that a replacement of 40% or less of a major component may not be a significant portion of the major component, and as such would not be considered a restoration.  [Example numbers 18, 21, 23 and 25.] </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rial" panose="020B0604020202020204" pitchFamily="34" charset="0"/>
                <a:ea typeface="Candara" panose="020E0502030303020204" pitchFamily="34" charset="0"/>
                <a:cs typeface="Arial" panose="020B0604020202020204" pitchFamily="34" charset="0"/>
              </a:rPr>
              <a:t>For substantial structural parts, examples indicate that replacement of 25% of a building’s structure was not considered a large portion of the substantial structural part, and therefore was not considered a restoration.   [Example numbers 27 (30%) and 30 (25%).]</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rial" panose="020B0604020202020204" pitchFamily="34" charset="0"/>
                <a:ea typeface="Candara" panose="020E0502030303020204" pitchFamily="34" charset="0"/>
                <a:cs typeface="Arial" panose="020B0604020202020204" pitchFamily="34" charset="0"/>
              </a:rPr>
              <a:t>For discrete function, examples indicate that if a material component performs a discrete and critical function, it is a major component of the building.  Incidental components of the UoP generally will not constitute a major component.  Relevant example numbers include 14, 15, 16, 17, 18, etc.</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900" b="1" i="0" u="none" strike="noStrike" kern="1200" cap="none" spc="0" normalizeH="0" baseline="0" noProof="0" dirty="0">
                <a:ln>
                  <a:noFill/>
                </a:ln>
                <a:solidFill>
                  <a:schemeClr val="tx2"/>
                </a:solidFill>
                <a:effectLst/>
                <a:uLnTx/>
                <a:uFillTx/>
                <a:latin typeface="Arial" panose="020B0604020202020204" pitchFamily="34" charset="0"/>
                <a:ea typeface="Candara" panose="020E0502030303020204" pitchFamily="34" charset="0"/>
                <a:cs typeface="Arial" panose="020B0604020202020204" pitchFamily="34" charset="0"/>
              </a:rPr>
              <a:t>*3.  PARTIAL ASSET DISPOSITION ELECTION:  </a:t>
            </a:r>
            <a:r>
              <a:rPr kumimoji="0" lang="en-US" sz="900" b="0" i="0" u="none" strike="noStrike" kern="1200" cap="none" spc="0" normalizeH="0" baseline="0" noProof="0" dirty="0">
                <a:ln>
                  <a:noFill/>
                </a:ln>
                <a:solidFill>
                  <a:prstClr val="black"/>
                </a:solidFill>
                <a:effectLst/>
                <a:uLnTx/>
                <a:uFillTx/>
                <a:latin typeface="Arial" panose="020B0604020202020204" pitchFamily="34" charset="0"/>
                <a:ea typeface="Candara" panose="020E0502030303020204" pitchFamily="34" charset="0"/>
                <a:cs typeface="Arial" panose="020B0604020202020204" pitchFamily="34" charset="0"/>
              </a:rPr>
              <a:t>There may be a tax planning opportunity for taxpayers who purchase and place assets in service and then begin renovation activities. Assuming that the assets are already "in service," that the UNICAP provisions of IRC Sec. 263A don’t apply, and that the safe harbor provisions pertaining to IRC Sec. 280B (demolition) have successfully been met (so that amounts are not capitalized to land), then taxpayers may be able to take a partial asset disposition election on the assets being disposed of in the renovation. </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900" b="1" i="0" u="none" strike="noStrike" kern="1200" cap="none" spc="0" normalizeH="0" baseline="0" noProof="0" dirty="0">
                <a:ln>
                  <a:noFill/>
                </a:ln>
                <a:solidFill>
                  <a:schemeClr val="tx2"/>
                </a:solidFill>
                <a:effectLst/>
                <a:uLnTx/>
                <a:uFillTx/>
                <a:latin typeface="Arial" panose="020B0604020202020204" pitchFamily="34" charset="0"/>
                <a:ea typeface="Candara" panose="020E0502030303020204" pitchFamily="34" charset="0"/>
                <a:cs typeface="Arial" panose="020B0604020202020204" pitchFamily="34" charset="0"/>
              </a:rPr>
              <a:t>Additional Note:  </a:t>
            </a:r>
            <a:r>
              <a:rPr kumimoji="0" lang="en-US" sz="900" b="0" i="0" u="none" strike="noStrike" kern="1200" cap="none" spc="0" normalizeH="0" baseline="0" noProof="0" dirty="0">
                <a:ln>
                  <a:noFill/>
                </a:ln>
                <a:solidFill>
                  <a:prstClr val="black"/>
                </a:solidFill>
                <a:effectLst/>
                <a:uLnTx/>
                <a:uFillTx/>
                <a:latin typeface="Arial" panose="020B0604020202020204" pitchFamily="34" charset="0"/>
                <a:ea typeface="Candara" panose="020E0502030303020204" pitchFamily="34" charset="0"/>
                <a:cs typeface="Arial" panose="020B0604020202020204" pitchFamily="34" charset="0"/>
              </a:rPr>
              <a:t>Detailed examples are contained in the IRS T.D. 9636 of 10.21.13 entitled, “Guidance Regarding Deduction and Capitalization of Expenditures Related to Tangible Property,” and in all subsequent IRS guidelines released on this topic.   </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900" b="1" i="0" u="none" strike="noStrike" kern="1200" cap="none" spc="0" normalizeH="0" baseline="0" noProof="0" dirty="0">
                <a:ln>
                  <a:noFill/>
                </a:ln>
                <a:solidFill>
                  <a:schemeClr val="tx2"/>
                </a:solidFill>
                <a:effectLst/>
                <a:uLnTx/>
                <a:uFillTx/>
                <a:latin typeface="Arial" panose="020B0604020202020204" pitchFamily="34" charset="0"/>
                <a:ea typeface="Candara" panose="020E0502030303020204" pitchFamily="34" charset="0"/>
                <a:cs typeface="Arial" panose="020B0604020202020204" pitchFamily="34" charset="0"/>
              </a:rPr>
              <a:t>DISCLAIMER:   </a:t>
            </a:r>
            <a:r>
              <a:rPr kumimoji="0" lang="en-US" sz="800" b="0" i="1" u="none" strike="noStrike" kern="1200" cap="none" spc="0" normalizeH="0" baseline="0" noProof="0" dirty="0">
                <a:ln>
                  <a:noFill/>
                </a:ln>
                <a:solidFill>
                  <a:prstClr val="black"/>
                </a:solidFill>
                <a:effectLst/>
                <a:uLnTx/>
                <a:uFillTx/>
                <a:latin typeface="Arial" panose="020B0604020202020204" pitchFamily="34" charset="0"/>
                <a:ea typeface="Candara" panose="020E0502030303020204" pitchFamily="34" charset="0"/>
                <a:cs typeface="Arial" panose="020B0604020202020204" pitchFamily="34" charset="0"/>
              </a:rPr>
              <a:t>Capstan Tax Strategies, with its issuance of this Flowchart, is not providing tax, legal or accounting advice. This material has been prepared for informational purposes only. It is not intended to provide, and should not be relied upon for, tax, legal or accounting advice. Taxpayers should consult their personal tax, legal and accounting advisors before engaging in any transaction.</a:t>
            </a:r>
          </a:p>
          <a:p>
            <a:pPr marL="0" marR="0" lvl="0" indent="0" algn="ctr" defTabSz="914400" rtl="0" eaLnBrk="1" fontAlgn="auto" latinLnBrk="0" hangingPunct="1">
              <a:lnSpc>
                <a:spcPct val="107000"/>
              </a:lnSpc>
              <a:spcBef>
                <a:spcPts val="0"/>
              </a:spcBef>
              <a:spcAft>
                <a:spcPts val="800"/>
              </a:spcAft>
              <a:buClrTx/>
              <a:buSzTx/>
              <a:buFontTx/>
              <a:buNone/>
              <a:tabLst/>
              <a:defRPr/>
            </a:pPr>
            <a:endParaRPr kumimoji="0" lang="en-US" sz="900" b="1" i="0" u="none" strike="noStrike" kern="1200" cap="none" spc="0" normalizeH="0" baseline="0" noProof="0" dirty="0">
              <a:ln>
                <a:noFill/>
              </a:ln>
              <a:solidFill>
                <a:srgbClr val="EB4D26"/>
              </a:solidFill>
              <a:effectLst/>
              <a:uLnTx/>
              <a:uFillTx/>
              <a:latin typeface="Arial" panose="020B0604020202020204" pitchFamily="34" charset="0"/>
              <a:ea typeface="Candara" panose="020E0502030303020204" pitchFamily="34" charset="0"/>
              <a:cs typeface="Arial" panose="020B0604020202020204" pitchFamily="34" charset="0"/>
            </a:endParaRPr>
          </a:p>
          <a:p>
            <a:pPr algn="ctr">
              <a:lnSpc>
                <a:spcPct val="107000"/>
              </a:lnSpc>
              <a:spcAft>
                <a:spcPts val="800"/>
              </a:spcAft>
              <a:defRPr/>
            </a:pPr>
            <a:r>
              <a:rPr lang="en-US" baseline="30000" dirty="0"/>
              <a:t>(717) 392-8200  |  walzgroupcpa.com</a:t>
            </a:r>
          </a:p>
        </p:txBody>
      </p:sp>
      <p:pic>
        <p:nvPicPr>
          <p:cNvPr id="2" name="Picture 1" descr="A red circle with black letters&#10;&#10;AI-generated content may be incorrect.">
            <a:extLst>
              <a:ext uri="{FF2B5EF4-FFF2-40B4-BE49-F238E27FC236}">
                <a16:creationId xmlns:a16="http://schemas.microsoft.com/office/drawing/2014/main" id="{52244B56-D8D9-972B-E746-76E5E5C06184}"/>
              </a:ext>
            </a:extLst>
          </p:cNvPr>
          <p:cNvPicPr>
            <a:picLocks noChangeAspect="1"/>
          </p:cNvPicPr>
          <p:nvPr/>
        </p:nvPicPr>
        <p:blipFill>
          <a:blip r:embed="rId2">
            <a:alphaModFix amt="5000"/>
            <a:extLst>
              <a:ext uri="{28A0092B-C50C-407E-A947-70E740481C1C}">
                <a14:useLocalDpi xmlns:a14="http://schemas.microsoft.com/office/drawing/2010/main" val="0"/>
              </a:ext>
            </a:extLst>
          </a:blip>
          <a:stretch>
            <a:fillRect/>
          </a:stretch>
        </p:blipFill>
        <p:spPr>
          <a:xfrm>
            <a:off x="8849926" y="3686197"/>
            <a:ext cx="3797876" cy="3779095"/>
          </a:xfrm>
          <a:prstGeom prst="rect">
            <a:avLst/>
          </a:prstGeom>
        </p:spPr>
      </p:pic>
      <p:sp>
        <p:nvSpPr>
          <p:cNvPr id="3" name="Rectangle 2">
            <a:extLst>
              <a:ext uri="{FF2B5EF4-FFF2-40B4-BE49-F238E27FC236}">
                <a16:creationId xmlns:a16="http://schemas.microsoft.com/office/drawing/2014/main" id="{7C366281-F585-D0C8-BDE1-592F61855142}"/>
              </a:ext>
            </a:extLst>
          </p:cNvPr>
          <p:cNvSpPr/>
          <p:nvPr/>
        </p:nvSpPr>
        <p:spPr>
          <a:xfrm>
            <a:off x="2551815" y="-9281"/>
            <a:ext cx="8769559" cy="648075"/>
          </a:xfrm>
          <a:prstGeom prst="rect">
            <a:avLst/>
          </a:prstGeom>
          <a:solidFill>
            <a:srgbClr val="861D1D"/>
          </a:solidFill>
          <a:ln>
            <a:noFill/>
          </a:ln>
          <a:effectLst/>
        </p:spPr>
        <p:style>
          <a:lnRef idx="1">
            <a:schemeClr val="accent2"/>
          </a:lnRef>
          <a:fillRef idx="2">
            <a:schemeClr val="accent2"/>
          </a:fillRef>
          <a:effectRef idx="1">
            <a:schemeClr val="accent2"/>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rial Narrow"/>
              <a:ea typeface="+mn-ea"/>
              <a:cs typeface="+mn-cs"/>
            </a:endParaRPr>
          </a:p>
        </p:txBody>
      </p:sp>
      <p:sp>
        <p:nvSpPr>
          <p:cNvPr id="6" name="Rectangle 5">
            <a:extLst>
              <a:ext uri="{FF2B5EF4-FFF2-40B4-BE49-F238E27FC236}">
                <a16:creationId xmlns:a16="http://schemas.microsoft.com/office/drawing/2014/main" id="{80924EE9-3931-16A9-58B1-09723775169A}"/>
              </a:ext>
            </a:extLst>
          </p:cNvPr>
          <p:cNvSpPr/>
          <p:nvPr/>
        </p:nvSpPr>
        <p:spPr>
          <a:xfrm>
            <a:off x="2808515" y="74079"/>
            <a:ext cx="8512860" cy="461665"/>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Univers 67 Condensed" pitchFamily="50" charset="0"/>
                <a:cs typeface="Arial" panose="020B0604020202020204" pitchFamily="34" charset="0"/>
              </a:rPr>
              <a:t>Supplemental Information on Capstan’s TPR Flowchart:  Buildings</a:t>
            </a:r>
          </a:p>
        </p:txBody>
      </p:sp>
      <p:pic>
        <p:nvPicPr>
          <p:cNvPr id="8" name="Picture 7" descr="A logo on a black background&#10;&#10;AI-generated content may be incorrect.">
            <a:extLst>
              <a:ext uri="{FF2B5EF4-FFF2-40B4-BE49-F238E27FC236}">
                <a16:creationId xmlns:a16="http://schemas.microsoft.com/office/drawing/2014/main" id="{BE62D005-1349-2A1C-0591-81F32AFE27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0976" y="-53744"/>
            <a:ext cx="2033661" cy="860030"/>
          </a:xfrm>
          <a:prstGeom prst="rect">
            <a:avLst/>
          </a:prstGeom>
        </p:spPr>
      </p:pic>
      <p:sp>
        <p:nvSpPr>
          <p:cNvPr id="9" name="Rectangle 8">
            <a:extLst>
              <a:ext uri="{FF2B5EF4-FFF2-40B4-BE49-F238E27FC236}">
                <a16:creationId xmlns:a16="http://schemas.microsoft.com/office/drawing/2014/main" id="{664D9AA9-33D2-BD81-3DC2-837ABBB6E7E6}"/>
              </a:ext>
            </a:extLst>
          </p:cNvPr>
          <p:cNvSpPr/>
          <p:nvPr/>
        </p:nvSpPr>
        <p:spPr>
          <a:xfrm>
            <a:off x="11321374" y="-11521"/>
            <a:ext cx="870626" cy="648075"/>
          </a:xfrm>
          <a:prstGeom prst="rect">
            <a:avLst/>
          </a:prstGeom>
          <a:solidFill>
            <a:schemeClr val="tx1">
              <a:lumMod val="75000"/>
              <a:lumOff val="25000"/>
            </a:schemeClr>
          </a:solidFill>
          <a:ln>
            <a:noFill/>
          </a:ln>
          <a:effectLst/>
        </p:spPr>
        <p:style>
          <a:lnRef idx="1">
            <a:schemeClr val="accent2"/>
          </a:lnRef>
          <a:fillRef idx="2">
            <a:schemeClr val="accent2"/>
          </a:fillRef>
          <a:effectRef idx="1">
            <a:schemeClr val="accent2"/>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rial Narrow"/>
              <a:ea typeface="+mn-ea"/>
              <a:cs typeface="+mn-cs"/>
            </a:endParaRPr>
          </a:p>
        </p:txBody>
      </p:sp>
      <p:sp>
        <p:nvSpPr>
          <p:cNvPr id="10" name="Rectangle 9">
            <a:extLst>
              <a:ext uri="{FF2B5EF4-FFF2-40B4-BE49-F238E27FC236}">
                <a16:creationId xmlns:a16="http://schemas.microsoft.com/office/drawing/2014/main" id="{E3EE6275-76C7-0A90-E21B-2663CC27C222}"/>
              </a:ext>
            </a:extLst>
          </p:cNvPr>
          <p:cNvSpPr/>
          <p:nvPr/>
        </p:nvSpPr>
        <p:spPr>
          <a:xfrm>
            <a:off x="-29653" y="6207301"/>
            <a:ext cx="12221654" cy="648075"/>
          </a:xfrm>
          <a:prstGeom prst="rect">
            <a:avLst/>
          </a:prstGeom>
          <a:solidFill>
            <a:srgbClr val="861D1D"/>
          </a:solidFill>
          <a:ln>
            <a:noFill/>
          </a:ln>
          <a:effectLst/>
        </p:spPr>
        <p:style>
          <a:lnRef idx="1">
            <a:schemeClr val="accent2"/>
          </a:lnRef>
          <a:fillRef idx="2">
            <a:schemeClr val="accent2"/>
          </a:fillRef>
          <a:effectRef idx="1">
            <a:schemeClr val="accent2"/>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rial Narrow"/>
              <a:ea typeface="+mn-ea"/>
              <a:cs typeface="+mn-cs"/>
            </a:endParaRPr>
          </a:p>
        </p:txBody>
      </p:sp>
      <p:sp>
        <p:nvSpPr>
          <p:cNvPr id="12" name="Rectangle 11">
            <a:extLst>
              <a:ext uri="{FF2B5EF4-FFF2-40B4-BE49-F238E27FC236}">
                <a16:creationId xmlns:a16="http://schemas.microsoft.com/office/drawing/2014/main" id="{0B9A5D56-8569-FAF2-DA3F-06A258C356FF}"/>
              </a:ext>
            </a:extLst>
          </p:cNvPr>
          <p:cNvSpPr/>
          <p:nvPr/>
        </p:nvSpPr>
        <p:spPr>
          <a:xfrm>
            <a:off x="8739904" y="6205061"/>
            <a:ext cx="3452096" cy="648075"/>
          </a:xfrm>
          <a:prstGeom prst="rect">
            <a:avLst/>
          </a:prstGeom>
          <a:solidFill>
            <a:schemeClr val="tx1">
              <a:lumMod val="75000"/>
              <a:lumOff val="25000"/>
            </a:schemeClr>
          </a:solidFill>
          <a:ln>
            <a:noFill/>
          </a:ln>
          <a:effectLst/>
        </p:spPr>
        <p:style>
          <a:lnRef idx="1">
            <a:schemeClr val="accent2"/>
          </a:lnRef>
          <a:fillRef idx="2">
            <a:schemeClr val="accent2"/>
          </a:fillRef>
          <a:effectRef idx="1">
            <a:schemeClr val="accent2"/>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rial Narrow"/>
              <a:ea typeface="+mn-ea"/>
              <a:cs typeface="+mn-cs"/>
            </a:endParaRPr>
          </a:p>
        </p:txBody>
      </p:sp>
      <p:sp>
        <p:nvSpPr>
          <p:cNvPr id="13" name="Rectangle 12">
            <a:extLst>
              <a:ext uri="{FF2B5EF4-FFF2-40B4-BE49-F238E27FC236}">
                <a16:creationId xmlns:a16="http://schemas.microsoft.com/office/drawing/2014/main" id="{D8364531-7549-2961-CF5E-D36BC3B6CBD3}"/>
              </a:ext>
            </a:extLst>
          </p:cNvPr>
          <p:cNvSpPr/>
          <p:nvPr/>
        </p:nvSpPr>
        <p:spPr>
          <a:xfrm>
            <a:off x="-29653" y="6130212"/>
            <a:ext cx="8769556" cy="72609"/>
          </a:xfrm>
          <a:prstGeom prst="rect">
            <a:avLst/>
          </a:prstGeom>
          <a:solidFill>
            <a:schemeClr val="tx1">
              <a:lumMod val="75000"/>
              <a:lumOff val="25000"/>
            </a:schemeClr>
          </a:solidFill>
          <a:ln>
            <a:noFill/>
          </a:ln>
          <a:effectLst/>
        </p:spPr>
        <p:style>
          <a:lnRef idx="1">
            <a:schemeClr val="accent2"/>
          </a:lnRef>
          <a:fillRef idx="2">
            <a:schemeClr val="accent2"/>
          </a:fillRef>
          <a:effectRef idx="1">
            <a:schemeClr val="accent2"/>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rial Narrow"/>
              <a:ea typeface="+mn-ea"/>
              <a:cs typeface="+mn-cs"/>
            </a:endParaRPr>
          </a:p>
        </p:txBody>
      </p:sp>
    </p:spTree>
    <p:extLst>
      <p:ext uri="{BB962C8B-B14F-4D97-AF65-F5344CB8AC3E}">
        <p14:creationId xmlns:p14="http://schemas.microsoft.com/office/powerpoint/2010/main" val="2586112620"/>
      </p:ext>
    </p:extLst>
  </p:cSld>
  <p:clrMapOvr>
    <a:masterClrMapping/>
  </p:clrMapOvr>
</p:sld>
</file>

<file path=ppt/theme/theme1.xml><?xml version="1.0" encoding="utf-8"?>
<a:theme xmlns:a="http://schemas.openxmlformats.org/drawingml/2006/main" name="Master Slide">
  <a:themeElements>
    <a:clrScheme name="Capstan">
      <a:dk1>
        <a:sysClr val="windowText" lastClr="000000"/>
      </a:dk1>
      <a:lt1>
        <a:sysClr val="window" lastClr="FFFFFF"/>
      </a:lt1>
      <a:dk2>
        <a:srgbClr val="1F497D"/>
      </a:dk2>
      <a:lt2>
        <a:srgbClr val="EEECE1"/>
      </a:lt2>
      <a:accent1>
        <a:srgbClr val="EB4D26"/>
      </a:accent1>
      <a:accent2>
        <a:srgbClr val="B13918"/>
      </a:accent2>
      <a:accent3>
        <a:srgbClr val="762114"/>
      </a:accent3>
      <a:accent4>
        <a:srgbClr val="002E47"/>
      </a:accent4>
      <a:accent5>
        <a:srgbClr val="66665C"/>
      </a:accent5>
      <a:accent6>
        <a:srgbClr val="A89F87"/>
      </a:accent6>
      <a:hlink>
        <a:srgbClr val="0000FF"/>
      </a:hlink>
      <a:folHlink>
        <a:srgbClr val="800080"/>
      </a:folHlink>
    </a:clrScheme>
    <a:fontScheme name="Horizon">
      <a:majorFont>
        <a:latin typeface="Arial Narrow"/>
        <a:ea typeface=""/>
        <a:cs typeface=""/>
        <a:font script="Jpan" typeface="HGｺﾞｼｯｸM"/>
        <a:font script="Hang" typeface="HY얕은샘물M"/>
        <a:font script="Hans" typeface="方正姚体"/>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Narrow"/>
        <a:ea typeface=""/>
        <a:cs typeface=""/>
        <a:font script="Jpan" typeface="HGｺﾞｼｯｸM"/>
        <a:font script="Hang" typeface="HY얕은샘물M"/>
        <a:font script="Hans" typeface="方正姚体"/>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CapstanMario2017" id="{AFF7CA98-FEF1-4225-9B05-FBC56DA429B6}" vid="{5CF74920-B894-4F60-B79D-1B9B5AC7D64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B37D49B8EB34B4590F1143B88C523C1" ma:contentTypeVersion="10" ma:contentTypeDescription="Create a new document." ma:contentTypeScope="" ma:versionID="4138d0999f748f107c0e3f6f42f76d1d">
  <xsd:schema xmlns:xsd="http://www.w3.org/2001/XMLSchema" xmlns:xs="http://www.w3.org/2001/XMLSchema" xmlns:p="http://schemas.microsoft.com/office/2006/metadata/properties" xmlns:ns3="99cfde94-731b-4272-8e77-285918b80046" targetNamespace="http://schemas.microsoft.com/office/2006/metadata/properties" ma:root="true" ma:fieldsID="3984e6ec6a7a10a0096bf1438c5c4470" ns3:_="">
    <xsd:import namespace="99cfde94-731b-4272-8e77-285918b80046"/>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OCR" minOccurs="0"/>
                <xsd:element ref="ns3:MediaServiceLocation" minOccurs="0"/>
                <xsd:element ref="ns3:MediaServiceGenerationTime" minOccurs="0"/>
                <xsd:element ref="ns3:MediaServiceEventHashCod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9cfde94-731b-4272-8e77-285918b8004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Location" ma:index="13" nillable="true" ma:displayName="Location"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20FB990-5F5C-420C-9BFF-5D1B6190920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9cfde94-731b-4272-8e77-285918b8004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B244712-59D9-4420-A380-DCCEADF500FE}">
  <ds:schemaRefs>
    <ds:schemaRef ds:uri="99cfde94-731b-4272-8e77-285918b80046"/>
    <ds:schemaRef ds:uri="http://schemas.microsoft.com/office/2006/metadata/properties"/>
    <ds:schemaRef ds:uri="http://purl.org/dc/terms/"/>
    <ds:schemaRef ds:uri="http://schemas.microsoft.com/office/2006/documentManagement/types"/>
    <ds:schemaRef ds:uri="http://schemas.openxmlformats.org/package/2006/metadata/core-properties"/>
    <ds:schemaRef ds:uri="http://purl.org/dc/elements/1.1/"/>
    <ds:schemaRef ds:uri="http://schemas.microsoft.com/office/infopath/2007/PartnerControls"/>
    <ds:schemaRef ds:uri="http://www.w3.org/XML/1998/namespace"/>
    <ds:schemaRef ds:uri="http://purl.org/dc/dcmitype/"/>
  </ds:schemaRefs>
</ds:datastoreItem>
</file>

<file path=customXml/itemProps3.xml><?xml version="1.0" encoding="utf-8"?>
<ds:datastoreItem xmlns:ds="http://schemas.openxmlformats.org/officeDocument/2006/customXml" ds:itemID="{A1063B95-8540-48CF-959C-723A2D25556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CapstanMario2017</Template>
  <TotalTime>6964</TotalTime>
  <Words>974</Words>
  <Application>Microsoft Office PowerPoint</Application>
  <PresentationFormat>Widescreen</PresentationFormat>
  <Paragraphs>75</Paragraphs>
  <Slides>2</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vt:i4>
      </vt:variant>
    </vt:vector>
  </HeadingPairs>
  <TitlesOfParts>
    <vt:vector size="8" baseType="lpstr">
      <vt:lpstr>Arial</vt:lpstr>
      <vt:lpstr>Arial Narrow</vt:lpstr>
      <vt:lpstr>Calibri</vt:lpstr>
      <vt:lpstr>Univers 67 Condensed</vt:lpstr>
      <vt:lpstr>Wingdings</vt:lpstr>
      <vt:lpstr>Master Slide</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Helena</dc:creator>
  <cp:lastModifiedBy>Mario Juliana</cp:lastModifiedBy>
  <cp:revision>158</cp:revision>
  <dcterms:created xsi:type="dcterms:W3CDTF">2018-01-29T16:21:55Z</dcterms:created>
  <dcterms:modified xsi:type="dcterms:W3CDTF">2025-12-18T18:14:33Z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0x0101009B37D49B8EB34B4590F1143B88C523C1</vt:lpwstr>
  </property>
</Properties>
</file>