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61D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937C1E-B6C2-435D-B780-8D8C6B592548}" v="16" dt="2025-12-18T15:14:05.301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99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o Juliana" userId="f63d8e04-9e28-414e-ba6a-662c7f7aa361" providerId="ADAL" clId="{F4FA77C7-C20C-4716-8382-26175F84CE7B}"/>
    <pc:docChg chg="undo custSel modSld modMainMaster">
      <pc:chgData name="Mario Juliana" userId="f63d8e04-9e28-414e-ba6a-662c7f7aa361" providerId="ADAL" clId="{F4FA77C7-C20C-4716-8382-26175F84CE7B}" dt="2025-12-18T15:14:05.301" v="128" actId="164"/>
      <pc:docMkLst>
        <pc:docMk/>
      </pc:docMkLst>
      <pc:sldChg chg="addSp delSp modSp mod">
        <pc:chgData name="Mario Juliana" userId="f63d8e04-9e28-414e-ba6a-662c7f7aa361" providerId="ADAL" clId="{F4FA77C7-C20C-4716-8382-26175F84CE7B}" dt="2025-12-18T15:14:05.301" v="128" actId="164"/>
        <pc:sldMkLst>
          <pc:docMk/>
          <pc:sldMk cId="0" sldId="256"/>
        </pc:sldMkLst>
        <pc:spChg chg="mod">
          <ac:chgData name="Mario Juliana" userId="f63d8e04-9e28-414e-ba6a-662c7f7aa361" providerId="ADAL" clId="{F4FA77C7-C20C-4716-8382-26175F84CE7B}" dt="2025-12-18T15:08:29.684" v="62" actId="1076"/>
          <ac:spMkLst>
            <pc:docMk/>
            <pc:sldMk cId="0" sldId="256"/>
            <ac:spMk id="6" creationId="{00000000-0000-0000-0000-000000000000}"/>
          </ac:spMkLst>
        </pc:spChg>
        <pc:spChg chg="mod">
          <ac:chgData name="Mario Juliana" userId="f63d8e04-9e28-414e-ba6a-662c7f7aa361" providerId="ADAL" clId="{F4FA77C7-C20C-4716-8382-26175F84CE7B}" dt="2025-12-18T15:10:38.998" v="75" actId="207"/>
          <ac:spMkLst>
            <pc:docMk/>
            <pc:sldMk cId="0" sldId="256"/>
            <ac:spMk id="21" creationId="{00000000-0000-0000-0000-000000000000}"/>
          </ac:spMkLst>
        </pc:spChg>
        <pc:spChg chg="add del mod">
          <ac:chgData name="Mario Juliana" userId="f63d8e04-9e28-414e-ba6a-662c7f7aa361" providerId="ADAL" clId="{F4FA77C7-C20C-4716-8382-26175F84CE7B}" dt="2025-12-18T15:04:58.052" v="14" actId="478"/>
          <ac:spMkLst>
            <pc:docMk/>
            <pc:sldMk cId="0" sldId="256"/>
            <ac:spMk id="22" creationId="{00000000-0000-0000-0000-000000000000}"/>
          </ac:spMkLst>
        </pc:spChg>
        <pc:spChg chg="mod">
          <ac:chgData name="Mario Juliana" userId="f63d8e04-9e28-414e-ba6a-662c7f7aa361" providerId="ADAL" clId="{F4FA77C7-C20C-4716-8382-26175F84CE7B}" dt="2025-12-18T15:08:36.341" v="64" actId="14100"/>
          <ac:spMkLst>
            <pc:docMk/>
            <pc:sldMk cId="0" sldId="256"/>
            <ac:spMk id="24" creationId="{00000000-0000-0000-0000-000000000000}"/>
          </ac:spMkLst>
        </pc:spChg>
        <pc:spChg chg="mod">
          <ac:chgData name="Mario Juliana" userId="f63d8e04-9e28-414e-ba6a-662c7f7aa361" providerId="ADAL" clId="{F4FA77C7-C20C-4716-8382-26175F84CE7B}" dt="2025-12-18T15:10:48.781" v="76" actId="207"/>
          <ac:spMkLst>
            <pc:docMk/>
            <pc:sldMk cId="0" sldId="256"/>
            <ac:spMk id="26" creationId="{00000000-0000-0000-0000-000000000000}"/>
          </ac:spMkLst>
        </pc:spChg>
        <pc:spChg chg="mod">
          <ac:chgData name="Mario Juliana" userId="f63d8e04-9e28-414e-ba6a-662c7f7aa361" providerId="ADAL" clId="{F4FA77C7-C20C-4716-8382-26175F84CE7B}" dt="2025-12-18T15:11:29.904" v="90" actId="2085"/>
          <ac:spMkLst>
            <pc:docMk/>
            <pc:sldMk cId="0" sldId="256"/>
            <ac:spMk id="29" creationId="{00000000-0000-0000-0000-000000000000}"/>
          </ac:spMkLst>
        </pc:spChg>
        <pc:spChg chg="mod">
          <ac:chgData name="Mario Juliana" userId="f63d8e04-9e28-414e-ba6a-662c7f7aa361" providerId="ADAL" clId="{F4FA77C7-C20C-4716-8382-26175F84CE7B}" dt="2025-12-18T15:10:53.309" v="77" actId="207"/>
          <ac:spMkLst>
            <pc:docMk/>
            <pc:sldMk cId="0" sldId="256"/>
            <ac:spMk id="34" creationId="{00000000-0000-0000-0000-000000000000}"/>
          </ac:spMkLst>
        </pc:spChg>
        <pc:spChg chg="mod">
          <ac:chgData name="Mario Juliana" userId="f63d8e04-9e28-414e-ba6a-662c7f7aa361" providerId="ADAL" clId="{F4FA77C7-C20C-4716-8382-26175F84CE7B}" dt="2025-12-18T15:11:14.311" v="88" actId="1038"/>
          <ac:spMkLst>
            <pc:docMk/>
            <pc:sldMk cId="0" sldId="256"/>
            <ac:spMk id="45" creationId="{00000000-0000-0000-0000-000000000000}"/>
          </ac:spMkLst>
        </pc:spChg>
        <pc:spChg chg="mod">
          <ac:chgData name="Mario Juliana" userId="f63d8e04-9e28-414e-ba6a-662c7f7aa361" providerId="ADAL" clId="{F4FA77C7-C20C-4716-8382-26175F84CE7B}" dt="2025-12-18T15:08:16.122" v="61" actId="20577"/>
          <ac:spMkLst>
            <pc:docMk/>
            <pc:sldMk cId="0" sldId="256"/>
            <ac:spMk id="54" creationId="{00000000-0000-0000-0000-000000000000}"/>
          </ac:spMkLst>
        </pc:spChg>
        <pc:spChg chg="add mod">
          <ac:chgData name="Mario Juliana" userId="f63d8e04-9e28-414e-ba6a-662c7f7aa361" providerId="ADAL" clId="{F4FA77C7-C20C-4716-8382-26175F84CE7B}" dt="2025-12-18T15:04:39.272" v="10"/>
          <ac:spMkLst>
            <pc:docMk/>
            <pc:sldMk cId="0" sldId="256"/>
            <ac:spMk id="77" creationId="{35B8577B-B323-E08B-9CE4-7DA5BCF023C7}"/>
          </ac:spMkLst>
        </pc:spChg>
        <pc:spChg chg="add mod">
          <ac:chgData name="Mario Juliana" userId="f63d8e04-9e28-414e-ba6a-662c7f7aa361" providerId="ADAL" clId="{F4FA77C7-C20C-4716-8382-26175F84CE7B}" dt="2025-12-18T15:04:52.259" v="13"/>
          <ac:spMkLst>
            <pc:docMk/>
            <pc:sldMk cId="0" sldId="256"/>
            <ac:spMk id="78" creationId="{13A5ABE9-C08A-2888-81C7-3642A2BA3774}"/>
          </ac:spMkLst>
        </pc:spChg>
        <pc:spChg chg="add mod">
          <ac:chgData name="Mario Juliana" userId="f63d8e04-9e28-414e-ba6a-662c7f7aa361" providerId="ADAL" clId="{F4FA77C7-C20C-4716-8382-26175F84CE7B}" dt="2025-12-18T15:04:39.272" v="10"/>
          <ac:spMkLst>
            <pc:docMk/>
            <pc:sldMk cId="0" sldId="256"/>
            <ac:spMk id="80" creationId="{FAAB7B28-9FBC-F783-10E4-A01DBDBC3B32}"/>
          </ac:spMkLst>
        </pc:spChg>
        <pc:spChg chg="add mod">
          <ac:chgData name="Mario Juliana" userId="f63d8e04-9e28-414e-ba6a-662c7f7aa361" providerId="ADAL" clId="{F4FA77C7-C20C-4716-8382-26175F84CE7B}" dt="2025-12-18T15:12:01.181" v="93" actId="2085"/>
          <ac:spMkLst>
            <pc:docMk/>
            <pc:sldMk cId="0" sldId="256"/>
            <ac:spMk id="82" creationId="{B87AEEFF-73C6-5027-7964-42D3884134ED}"/>
          </ac:spMkLst>
        </pc:spChg>
        <pc:spChg chg="add mod">
          <ac:chgData name="Mario Juliana" userId="f63d8e04-9e28-414e-ba6a-662c7f7aa361" providerId="ADAL" clId="{F4FA77C7-C20C-4716-8382-26175F84CE7B}" dt="2025-12-18T15:12:13.767" v="95" actId="1076"/>
          <ac:spMkLst>
            <pc:docMk/>
            <pc:sldMk cId="0" sldId="256"/>
            <ac:spMk id="83" creationId="{0E5070A6-38F8-84FF-C96B-C5ECD458E1DF}"/>
          </ac:spMkLst>
        </pc:spChg>
        <pc:spChg chg="add mod">
          <ac:chgData name="Mario Juliana" userId="f63d8e04-9e28-414e-ba6a-662c7f7aa361" providerId="ADAL" clId="{F4FA77C7-C20C-4716-8382-26175F84CE7B}" dt="2025-12-18T15:14:05.301" v="128" actId="164"/>
          <ac:spMkLst>
            <pc:docMk/>
            <pc:sldMk cId="0" sldId="256"/>
            <ac:spMk id="84" creationId="{85636EF7-9E4B-0CC1-2E0D-6AF77C4A3C98}"/>
          </ac:spMkLst>
        </pc:spChg>
        <pc:spChg chg="add mod">
          <ac:chgData name="Mario Juliana" userId="f63d8e04-9e28-414e-ba6a-662c7f7aa361" providerId="ADAL" clId="{F4FA77C7-C20C-4716-8382-26175F84CE7B}" dt="2025-12-18T15:14:05.301" v="128" actId="164"/>
          <ac:spMkLst>
            <pc:docMk/>
            <pc:sldMk cId="0" sldId="256"/>
            <ac:spMk id="85" creationId="{41F2C446-297D-09B0-141C-2F61F708AD8E}"/>
          </ac:spMkLst>
        </pc:spChg>
        <pc:spChg chg="add mod">
          <ac:chgData name="Mario Juliana" userId="f63d8e04-9e28-414e-ba6a-662c7f7aa361" providerId="ADAL" clId="{F4FA77C7-C20C-4716-8382-26175F84CE7B}" dt="2025-12-18T15:14:05.301" v="128" actId="164"/>
          <ac:spMkLst>
            <pc:docMk/>
            <pc:sldMk cId="0" sldId="256"/>
            <ac:spMk id="86" creationId="{A553E76E-E5F5-9870-6D0D-FBFF42D91D2F}"/>
          </ac:spMkLst>
        </pc:spChg>
        <pc:spChg chg="add mod">
          <ac:chgData name="Mario Juliana" userId="f63d8e04-9e28-414e-ba6a-662c7f7aa361" providerId="ADAL" clId="{F4FA77C7-C20C-4716-8382-26175F84CE7B}" dt="2025-12-18T15:14:05.301" v="128" actId="164"/>
          <ac:spMkLst>
            <pc:docMk/>
            <pc:sldMk cId="0" sldId="256"/>
            <ac:spMk id="87" creationId="{D946951D-4DDE-5CE9-2C71-D71DA85BD901}"/>
          </ac:spMkLst>
        </pc:spChg>
        <pc:spChg chg="add mod">
          <ac:chgData name="Mario Juliana" userId="f63d8e04-9e28-414e-ba6a-662c7f7aa361" providerId="ADAL" clId="{F4FA77C7-C20C-4716-8382-26175F84CE7B}" dt="2025-12-18T15:12:35.919" v="99" actId="1076"/>
          <ac:spMkLst>
            <pc:docMk/>
            <pc:sldMk cId="0" sldId="256"/>
            <ac:spMk id="88" creationId="{786ADE32-AD9D-B1B0-327A-B9A87D3E5BDD}"/>
          </ac:spMkLst>
        </pc:spChg>
        <pc:spChg chg="add mod">
          <ac:chgData name="Mario Juliana" userId="f63d8e04-9e28-414e-ba6a-662c7f7aa361" providerId="ADAL" clId="{F4FA77C7-C20C-4716-8382-26175F84CE7B}" dt="2025-12-18T15:14:05.301" v="128" actId="164"/>
          <ac:spMkLst>
            <pc:docMk/>
            <pc:sldMk cId="0" sldId="256"/>
            <ac:spMk id="89" creationId="{37FC3BA4-C7C5-0993-E6E0-0C254004428F}"/>
          </ac:spMkLst>
        </pc:spChg>
        <pc:spChg chg="add mod">
          <ac:chgData name="Mario Juliana" userId="f63d8e04-9e28-414e-ba6a-662c7f7aa361" providerId="ADAL" clId="{F4FA77C7-C20C-4716-8382-26175F84CE7B}" dt="2025-12-18T15:14:05.301" v="128" actId="164"/>
          <ac:spMkLst>
            <pc:docMk/>
            <pc:sldMk cId="0" sldId="256"/>
            <ac:spMk id="90" creationId="{34B04EE1-8FE4-8225-257C-6F0950C7F69F}"/>
          </ac:spMkLst>
        </pc:spChg>
        <pc:spChg chg="add mod">
          <ac:chgData name="Mario Juliana" userId="f63d8e04-9e28-414e-ba6a-662c7f7aa361" providerId="ADAL" clId="{F4FA77C7-C20C-4716-8382-26175F84CE7B}" dt="2025-12-18T15:14:05.301" v="128" actId="164"/>
          <ac:spMkLst>
            <pc:docMk/>
            <pc:sldMk cId="0" sldId="256"/>
            <ac:spMk id="91" creationId="{2031B87F-E082-9B53-AAC1-A40A05411E2B}"/>
          </ac:spMkLst>
        </pc:spChg>
        <pc:spChg chg="add mod">
          <ac:chgData name="Mario Juliana" userId="f63d8e04-9e28-414e-ba6a-662c7f7aa361" providerId="ADAL" clId="{F4FA77C7-C20C-4716-8382-26175F84CE7B}" dt="2025-12-18T15:14:05.301" v="128" actId="164"/>
          <ac:spMkLst>
            <pc:docMk/>
            <pc:sldMk cId="0" sldId="256"/>
            <ac:spMk id="92" creationId="{1505C0B4-AA18-830B-83DE-A1AB2080C301}"/>
          </ac:spMkLst>
        </pc:spChg>
        <pc:spChg chg="add mod">
          <ac:chgData name="Mario Juliana" userId="f63d8e04-9e28-414e-ba6a-662c7f7aa361" providerId="ADAL" clId="{F4FA77C7-C20C-4716-8382-26175F84CE7B}" dt="2025-12-18T15:13:05.206" v="112" actId="1076"/>
          <ac:spMkLst>
            <pc:docMk/>
            <pc:sldMk cId="0" sldId="256"/>
            <ac:spMk id="93" creationId="{770D6603-9B29-215E-B848-CAD756D3B96E}"/>
          </ac:spMkLst>
        </pc:spChg>
        <pc:spChg chg="add mod">
          <ac:chgData name="Mario Juliana" userId="f63d8e04-9e28-414e-ba6a-662c7f7aa361" providerId="ADAL" clId="{F4FA77C7-C20C-4716-8382-26175F84CE7B}" dt="2025-12-18T15:14:05.301" v="128" actId="164"/>
          <ac:spMkLst>
            <pc:docMk/>
            <pc:sldMk cId="0" sldId="256"/>
            <ac:spMk id="94" creationId="{2BB30374-1E3F-6DCA-411B-FF898340C269}"/>
          </ac:spMkLst>
        </pc:spChg>
        <pc:spChg chg="add mod">
          <ac:chgData name="Mario Juliana" userId="f63d8e04-9e28-414e-ba6a-662c7f7aa361" providerId="ADAL" clId="{F4FA77C7-C20C-4716-8382-26175F84CE7B}" dt="2025-12-18T15:13:21.982" v="114" actId="1076"/>
          <ac:spMkLst>
            <pc:docMk/>
            <pc:sldMk cId="0" sldId="256"/>
            <ac:spMk id="95" creationId="{2AB08688-7546-A0D9-E838-E45B1DE8FB09}"/>
          </ac:spMkLst>
        </pc:spChg>
        <pc:spChg chg="add mod">
          <ac:chgData name="Mario Juliana" userId="f63d8e04-9e28-414e-ba6a-662c7f7aa361" providerId="ADAL" clId="{F4FA77C7-C20C-4716-8382-26175F84CE7B}" dt="2025-12-18T15:13:21.982" v="114" actId="1076"/>
          <ac:spMkLst>
            <pc:docMk/>
            <pc:sldMk cId="0" sldId="256"/>
            <ac:spMk id="96" creationId="{2EA40653-1126-5BE4-226D-9B51ECB9D95B}"/>
          </ac:spMkLst>
        </pc:spChg>
        <pc:spChg chg="add mod">
          <ac:chgData name="Mario Juliana" userId="f63d8e04-9e28-414e-ba6a-662c7f7aa361" providerId="ADAL" clId="{F4FA77C7-C20C-4716-8382-26175F84CE7B}" dt="2025-12-18T15:14:05.301" v="128" actId="164"/>
          <ac:spMkLst>
            <pc:docMk/>
            <pc:sldMk cId="0" sldId="256"/>
            <ac:spMk id="97" creationId="{3DC3892C-1A4E-C5BB-F318-93FA208BD76F}"/>
          </ac:spMkLst>
        </pc:spChg>
        <pc:spChg chg="add mod">
          <ac:chgData name="Mario Juliana" userId="f63d8e04-9e28-414e-ba6a-662c7f7aa361" providerId="ADAL" clId="{F4FA77C7-C20C-4716-8382-26175F84CE7B}" dt="2025-12-18T15:13:21.982" v="114" actId="1076"/>
          <ac:spMkLst>
            <pc:docMk/>
            <pc:sldMk cId="0" sldId="256"/>
            <ac:spMk id="98" creationId="{89F3625A-CC78-F5C9-2D46-6FE06548D898}"/>
          </ac:spMkLst>
        </pc:spChg>
        <pc:spChg chg="add mod">
          <ac:chgData name="Mario Juliana" userId="f63d8e04-9e28-414e-ba6a-662c7f7aa361" providerId="ADAL" clId="{F4FA77C7-C20C-4716-8382-26175F84CE7B}" dt="2025-12-18T15:13:42.676" v="119" actId="1076"/>
          <ac:spMkLst>
            <pc:docMk/>
            <pc:sldMk cId="0" sldId="256"/>
            <ac:spMk id="99" creationId="{AFD2023A-B4B2-802A-022E-CEB65780A6BF}"/>
          </ac:spMkLst>
        </pc:spChg>
        <pc:spChg chg="add mod">
          <ac:chgData name="Mario Juliana" userId="f63d8e04-9e28-414e-ba6a-662c7f7aa361" providerId="ADAL" clId="{F4FA77C7-C20C-4716-8382-26175F84CE7B}" dt="2025-12-18T15:13:38.550" v="118" actId="1076"/>
          <ac:spMkLst>
            <pc:docMk/>
            <pc:sldMk cId="0" sldId="256"/>
            <ac:spMk id="100" creationId="{67F400F8-81E6-4343-8370-6A86A11E6E22}"/>
          </ac:spMkLst>
        </pc:spChg>
        <pc:grpChg chg="del mod">
          <ac:chgData name="Mario Juliana" userId="f63d8e04-9e28-414e-ba6a-662c7f7aa361" providerId="ADAL" clId="{F4FA77C7-C20C-4716-8382-26175F84CE7B}" dt="2025-12-18T15:04:08.148" v="8" actId="478"/>
          <ac:grpSpMkLst>
            <pc:docMk/>
            <pc:sldMk cId="0" sldId="256"/>
            <ac:grpSpMk id="3" creationId="{00000000-0000-0000-0000-000000000000}"/>
          </ac:grpSpMkLst>
        </pc:grpChg>
        <pc:grpChg chg="mod">
          <ac:chgData name="Mario Juliana" userId="f63d8e04-9e28-414e-ba6a-662c7f7aa361" providerId="ADAL" clId="{F4FA77C7-C20C-4716-8382-26175F84CE7B}" dt="2025-12-18T15:11:19.340" v="89" actId="1076"/>
          <ac:grpSpMkLst>
            <pc:docMk/>
            <pc:sldMk cId="0" sldId="256"/>
            <ac:grpSpMk id="42" creationId="{00000000-0000-0000-0000-000000000000}"/>
          </ac:grpSpMkLst>
        </pc:grpChg>
        <pc:grpChg chg="del">
          <ac:chgData name="Mario Juliana" userId="f63d8e04-9e28-414e-ba6a-662c7f7aa361" providerId="ADAL" clId="{F4FA77C7-C20C-4716-8382-26175F84CE7B}" dt="2025-12-18T15:03:43.413" v="3" actId="478"/>
          <ac:grpSpMkLst>
            <pc:docMk/>
            <pc:sldMk cId="0" sldId="256"/>
            <ac:grpSpMk id="73" creationId="{00000000-0000-0000-0000-000000000000}"/>
          </ac:grpSpMkLst>
        </pc:grpChg>
        <pc:picChg chg="mod">
          <ac:chgData name="Mario Juliana" userId="f63d8e04-9e28-414e-ba6a-662c7f7aa361" providerId="ADAL" clId="{F4FA77C7-C20C-4716-8382-26175F84CE7B}" dt="2025-12-18T15:13:56.190" v="123" actId="1076"/>
          <ac:picMkLst>
            <pc:docMk/>
            <pc:sldMk cId="0" sldId="256"/>
            <ac:picMk id="50" creationId="{00000000-0000-0000-0000-000000000000}"/>
          </ac:picMkLst>
        </pc:picChg>
        <pc:picChg chg="del">
          <ac:chgData name="Mario Juliana" userId="f63d8e04-9e28-414e-ba6a-662c7f7aa361" providerId="ADAL" clId="{F4FA77C7-C20C-4716-8382-26175F84CE7B}" dt="2025-12-18T15:13:51.604" v="121" actId="478"/>
          <ac:picMkLst>
            <pc:docMk/>
            <pc:sldMk cId="0" sldId="256"/>
            <ac:picMk id="56" creationId="{00000000-0000-0000-0000-000000000000}"/>
          </ac:picMkLst>
        </pc:picChg>
        <pc:picChg chg="del mod">
          <ac:chgData name="Mario Juliana" userId="f63d8e04-9e28-414e-ba6a-662c7f7aa361" providerId="ADAL" clId="{F4FA77C7-C20C-4716-8382-26175F84CE7B}" dt="2025-12-18T15:13:51.604" v="121" actId="478"/>
          <ac:picMkLst>
            <pc:docMk/>
            <pc:sldMk cId="0" sldId="256"/>
            <ac:picMk id="57" creationId="{00000000-0000-0000-0000-000000000000}"/>
          </ac:picMkLst>
        </pc:picChg>
        <pc:picChg chg="del">
          <ac:chgData name="Mario Juliana" userId="f63d8e04-9e28-414e-ba6a-662c7f7aa361" providerId="ADAL" clId="{F4FA77C7-C20C-4716-8382-26175F84CE7B}" dt="2025-12-18T15:13:51.604" v="121" actId="478"/>
          <ac:picMkLst>
            <pc:docMk/>
            <pc:sldMk cId="0" sldId="256"/>
            <ac:picMk id="58" creationId="{00000000-0000-0000-0000-000000000000}"/>
          </ac:picMkLst>
        </pc:picChg>
        <pc:picChg chg="del mod">
          <ac:chgData name="Mario Juliana" userId="f63d8e04-9e28-414e-ba6a-662c7f7aa361" providerId="ADAL" clId="{F4FA77C7-C20C-4716-8382-26175F84CE7B}" dt="2025-12-18T15:13:51.604" v="121" actId="478"/>
          <ac:picMkLst>
            <pc:docMk/>
            <pc:sldMk cId="0" sldId="256"/>
            <ac:picMk id="59" creationId="{00000000-0000-0000-0000-000000000000}"/>
          </ac:picMkLst>
        </pc:picChg>
        <pc:picChg chg="del mod">
          <ac:chgData name="Mario Juliana" userId="f63d8e04-9e28-414e-ba6a-662c7f7aa361" providerId="ADAL" clId="{F4FA77C7-C20C-4716-8382-26175F84CE7B}" dt="2025-12-18T15:13:51.604" v="121" actId="478"/>
          <ac:picMkLst>
            <pc:docMk/>
            <pc:sldMk cId="0" sldId="256"/>
            <ac:picMk id="60" creationId="{00000000-0000-0000-0000-000000000000}"/>
          </ac:picMkLst>
        </pc:picChg>
        <pc:picChg chg="del">
          <ac:chgData name="Mario Juliana" userId="f63d8e04-9e28-414e-ba6a-662c7f7aa361" providerId="ADAL" clId="{F4FA77C7-C20C-4716-8382-26175F84CE7B}" dt="2025-12-18T15:13:51.604" v="121" actId="478"/>
          <ac:picMkLst>
            <pc:docMk/>
            <pc:sldMk cId="0" sldId="256"/>
            <ac:picMk id="62" creationId="{00000000-0000-0000-0000-000000000000}"/>
          </ac:picMkLst>
        </pc:picChg>
        <pc:picChg chg="del mod">
          <ac:chgData name="Mario Juliana" userId="f63d8e04-9e28-414e-ba6a-662c7f7aa361" providerId="ADAL" clId="{F4FA77C7-C20C-4716-8382-26175F84CE7B}" dt="2025-12-18T15:13:51.604" v="121" actId="478"/>
          <ac:picMkLst>
            <pc:docMk/>
            <pc:sldMk cId="0" sldId="256"/>
            <ac:picMk id="63" creationId="{00000000-0000-0000-0000-000000000000}"/>
          </ac:picMkLst>
        </pc:picChg>
        <pc:picChg chg="del mod">
          <ac:chgData name="Mario Juliana" userId="f63d8e04-9e28-414e-ba6a-662c7f7aa361" providerId="ADAL" clId="{F4FA77C7-C20C-4716-8382-26175F84CE7B}" dt="2025-12-18T15:13:46.877" v="120" actId="478"/>
          <ac:picMkLst>
            <pc:docMk/>
            <pc:sldMk cId="0" sldId="256"/>
            <ac:picMk id="64" creationId="{00000000-0000-0000-0000-000000000000}"/>
          </ac:picMkLst>
        </pc:picChg>
        <pc:picChg chg="del">
          <ac:chgData name="Mario Juliana" userId="f63d8e04-9e28-414e-ba6a-662c7f7aa361" providerId="ADAL" clId="{F4FA77C7-C20C-4716-8382-26175F84CE7B}" dt="2025-12-18T15:13:46.877" v="120" actId="478"/>
          <ac:picMkLst>
            <pc:docMk/>
            <pc:sldMk cId="0" sldId="256"/>
            <ac:picMk id="65" creationId="{00000000-0000-0000-0000-000000000000}"/>
          </ac:picMkLst>
        </pc:picChg>
        <pc:picChg chg="del mod">
          <ac:chgData name="Mario Juliana" userId="f63d8e04-9e28-414e-ba6a-662c7f7aa361" providerId="ADAL" clId="{F4FA77C7-C20C-4716-8382-26175F84CE7B}" dt="2025-12-18T15:13:46.877" v="120" actId="478"/>
          <ac:picMkLst>
            <pc:docMk/>
            <pc:sldMk cId="0" sldId="256"/>
            <ac:picMk id="66" creationId="{00000000-0000-0000-0000-000000000000}"/>
          </ac:picMkLst>
        </pc:picChg>
        <pc:picChg chg="del">
          <ac:chgData name="Mario Juliana" userId="f63d8e04-9e28-414e-ba6a-662c7f7aa361" providerId="ADAL" clId="{F4FA77C7-C20C-4716-8382-26175F84CE7B}" dt="2025-12-18T15:13:46.877" v="120" actId="478"/>
          <ac:picMkLst>
            <pc:docMk/>
            <pc:sldMk cId="0" sldId="256"/>
            <ac:picMk id="67" creationId="{00000000-0000-0000-0000-000000000000}"/>
          </ac:picMkLst>
        </pc:picChg>
        <pc:picChg chg="del">
          <ac:chgData name="Mario Juliana" userId="f63d8e04-9e28-414e-ba6a-662c7f7aa361" providerId="ADAL" clId="{F4FA77C7-C20C-4716-8382-26175F84CE7B}" dt="2025-12-18T15:13:46.877" v="120" actId="478"/>
          <ac:picMkLst>
            <pc:docMk/>
            <pc:sldMk cId="0" sldId="256"/>
            <ac:picMk id="68" creationId="{00000000-0000-0000-0000-000000000000}"/>
          </ac:picMkLst>
        </pc:picChg>
        <pc:picChg chg="del mod">
          <ac:chgData name="Mario Juliana" userId="f63d8e04-9e28-414e-ba6a-662c7f7aa361" providerId="ADAL" clId="{F4FA77C7-C20C-4716-8382-26175F84CE7B}" dt="2025-12-18T15:13:51.604" v="121" actId="478"/>
          <ac:picMkLst>
            <pc:docMk/>
            <pc:sldMk cId="0" sldId="256"/>
            <ac:picMk id="69" creationId="{00000000-0000-0000-0000-000000000000}"/>
          </ac:picMkLst>
        </pc:picChg>
        <pc:picChg chg="del mod">
          <ac:chgData name="Mario Juliana" userId="f63d8e04-9e28-414e-ba6a-662c7f7aa361" providerId="ADAL" clId="{F4FA77C7-C20C-4716-8382-26175F84CE7B}" dt="2025-12-18T15:13:51.604" v="121" actId="478"/>
          <ac:picMkLst>
            <pc:docMk/>
            <pc:sldMk cId="0" sldId="256"/>
            <ac:picMk id="70" creationId="{00000000-0000-0000-0000-000000000000}"/>
          </ac:picMkLst>
        </pc:picChg>
        <pc:picChg chg="del">
          <ac:chgData name="Mario Juliana" userId="f63d8e04-9e28-414e-ba6a-662c7f7aa361" providerId="ADAL" clId="{F4FA77C7-C20C-4716-8382-26175F84CE7B}" dt="2025-12-18T15:13:51.604" v="121" actId="478"/>
          <ac:picMkLst>
            <pc:docMk/>
            <pc:sldMk cId="0" sldId="256"/>
            <ac:picMk id="71" creationId="{00000000-0000-0000-0000-000000000000}"/>
          </ac:picMkLst>
        </pc:picChg>
        <pc:picChg chg="del mod">
          <ac:chgData name="Mario Juliana" userId="f63d8e04-9e28-414e-ba6a-662c7f7aa361" providerId="ADAL" clId="{F4FA77C7-C20C-4716-8382-26175F84CE7B}" dt="2025-12-18T15:13:46.877" v="120" actId="478"/>
          <ac:picMkLst>
            <pc:docMk/>
            <pc:sldMk cId="0" sldId="256"/>
            <ac:picMk id="72" creationId="{00000000-0000-0000-0000-000000000000}"/>
          </ac:picMkLst>
        </pc:picChg>
        <pc:picChg chg="del mod">
          <ac:chgData name="Mario Juliana" userId="f63d8e04-9e28-414e-ba6a-662c7f7aa361" providerId="ADAL" clId="{F4FA77C7-C20C-4716-8382-26175F84CE7B}" dt="2025-12-18T15:13:46.877" v="120" actId="478"/>
          <ac:picMkLst>
            <pc:docMk/>
            <pc:sldMk cId="0" sldId="256"/>
            <ac:picMk id="76" creationId="{00000000-0000-0000-0000-000000000000}"/>
          </ac:picMkLst>
        </pc:picChg>
        <pc:picChg chg="add mod">
          <ac:chgData name="Mario Juliana" userId="f63d8e04-9e28-414e-ba6a-662c7f7aa361" providerId="ADAL" clId="{F4FA77C7-C20C-4716-8382-26175F84CE7B}" dt="2025-12-18T15:04:39.272" v="10"/>
          <ac:picMkLst>
            <pc:docMk/>
            <pc:sldMk cId="0" sldId="256"/>
            <ac:picMk id="79" creationId="{B7E29317-29BA-0C65-0D97-AFCFA2C22A76}"/>
          </ac:picMkLst>
        </pc:picChg>
        <pc:picChg chg="add mod ord">
          <ac:chgData name="Mario Juliana" userId="f63d8e04-9e28-414e-ba6a-662c7f7aa361" providerId="ADAL" clId="{F4FA77C7-C20C-4716-8382-26175F84CE7B}" dt="2025-12-18T15:05:55.396" v="17" actId="1076"/>
          <ac:picMkLst>
            <pc:docMk/>
            <pc:sldMk cId="0" sldId="256"/>
            <ac:picMk id="81" creationId="{AD7A74F5-6236-1364-A06A-5BCF410C84B8}"/>
          </ac:picMkLst>
        </pc:picChg>
      </pc:sldChg>
      <pc:sldMasterChg chg="delSp mod modSldLayout">
        <pc:chgData name="Mario Juliana" userId="f63d8e04-9e28-414e-ba6a-662c7f7aa361" providerId="ADAL" clId="{F4FA77C7-C20C-4716-8382-26175F84CE7B}" dt="2025-12-18T15:03:28.148" v="2" actId="478"/>
        <pc:sldMasterMkLst>
          <pc:docMk/>
          <pc:sldMasterMk cId="0" sldId="2147483648"/>
        </pc:sldMasterMkLst>
        <pc:spChg chg="del">
          <ac:chgData name="Mario Juliana" userId="f63d8e04-9e28-414e-ba6a-662c7f7aa361" providerId="ADAL" clId="{F4FA77C7-C20C-4716-8382-26175F84CE7B}" dt="2025-12-18T15:03:28.148" v="2" actId="478"/>
          <ac:spMkLst>
            <pc:docMk/>
            <pc:sldMasterMk cId="0" sldId="2147483648"/>
            <ac:spMk id="2" creationId="{00000000-0000-0000-0000-000000000000}"/>
          </ac:spMkLst>
        </pc:spChg>
        <pc:spChg chg="del">
          <ac:chgData name="Mario Juliana" userId="f63d8e04-9e28-414e-ba6a-662c7f7aa361" providerId="ADAL" clId="{F4FA77C7-C20C-4716-8382-26175F84CE7B}" dt="2025-12-18T15:03:28.148" v="2" actId="478"/>
          <ac:spMkLst>
            <pc:docMk/>
            <pc:sldMasterMk cId="0" sldId="2147483648"/>
            <ac:spMk id="3" creationId="{00000000-0000-0000-0000-000000000000}"/>
          </ac:spMkLst>
        </pc:spChg>
        <pc:spChg chg="del">
          <ac:chgData name="Mario Juliana" userId="f63d8e04-9e28-414e-ba6a-662c7f7aa361" providerId="ADAL" clId="{F4FA77C7-C20C-4716-8382-26175F84CE7B}" dt="2025-12-18T15:03:28.148" v="2" actId="478"/>
          <ac:spMkLst>
            <pc:docMk/>
            <pc:sldMasterMk cId="0" sldId="2147483648"/>
            <ac:spMk id="4" creationId="{00000000-0000-0000-0000-000000000000}"/>
          </ac:spMkLst>
        </pc:spChg>
        <pc:spChg chg="del">
          <ac:chgData name="Mario Juliana" userId="f63d8e04-9e28-414e-ba6a-662c7f7aa361" providerId="ADAL" clId="{F4FA77C7-C20C-4716-8382-26175F84CE7B}" dt="2025-12-18T15:03:28.148" v="2" actId="478"/>
          <ac:spMkLst>
            <pc:docMk/>
            <pc:sldMasterMk cId="0" sldId="2147483648"/>
            <ac:spMk id="5" creationId="{00000000-0000-0000-0000-000000000000}"/>
          </ac:spMkLst>
        </pc:spChg>
        <pc:spChg chg="del">
          <ac:chgData name="Mario Juliana" userId="f63d8e04-9e28-414e-ba6a-662c7f7aa361" providerId="ADAL" clId="{F4FA77C7-C20C-4716-8382-26175F84CE7B}" dt="2025-12-18T15:03:28.148" v="2" actId="478"/>
          <ac:spMkLst>
            <pc:docMk/>
            <pc:sldMasterMk cId="0" sldId="2147483648"/>
            <ac:spMk id="6" creationId="{00000000-0000-0000-0000-000000000000}"/>
          </ac:spMkLst>
        </pc:spChg>
        <pc:picChg chg="del">
          <ac:chgData name="Mario Juliana" userId="f63d8e04-9e28-414e-ba6a-662c7f7aa361" providerId="ADAL" clId="{F4FA77C7-C20C-4716-8382-26175F84CE7B}" dt="2025-12-18T15:03:28.148" v="2" actId="478"/>
          <ac:picMkLst>
            <pc:docMk/>
            <pc:sldMasterMk cId="0" sldId="2147483648"/>
            <ac:picMk id="16" creationId="{00000000-0000-0000-0000-000000000000}"/>
          </ac:picMkLst>
        </pc:picChg>
        <pc:picChg chg="del">
          <ac:chgData name="Mario Juliana" userId="f63d8e04-9e28-414e-ba6a-662c7f7aa361" providerId="ADAL" clId="{F4FA77C7-C20C-4716-8382-26175F84CE7B}" dt="2025-12-18T15:03:28.148" v="2" actId="478"/>
          <ac:picMkLst>
            <pc:docMk/>
            <pc:sldMasterMk cId="0" sldId="2147483648"/>
            <ac:picMk id="17" creationId="{00000000-0000-0000-0000-000000000000}"/>
          </ac:picMkLst>
        </pc:picChg>
        <pc:picChg chg="del">
          <ac:chgData name="Mario Juliana" userId="f63d8e04-9e28-414e-ba6a-662c7f7aa361" providerId="ADAL" clId="{F4FA77C7-C20C-4716-8382-26175F84CE7B}" dt="2025-12-18T15:03:26.155" v="1" actId="478"/>
          <ac:picMkLst>
            <pc:docMk/>
            <pc:sldMasterMk cId="0" sldId="2147483648"/>
            <ac:picMk id="18" creationId="{00000000-0000-0000-0000-000000000000}"/>
          </ac:picMkLst>
        </pc:picChg>
        <pc:sldLayoutChg chg="delSp mod">
          <pc:chgData name="Mario Juliana" userId="f63d8e04-9e28-414e-ba6a-662c7f7aa361" providerId="ADAL" clId="{F4FA77C7-C20C-4716-8382-26175F84CE7B}" dt="2025-12-18T15:03:14.096" v="0" actId="478"/>
          <pc:sldLayoutMkLst>
            <pc:docMk/>
            <pc:sldMasterMk cId="0" sldId="2147483648"/>
            <pc:sldLayoutMk cId="0" sldId="2147483662"/>
          </pc:sldLayoutMkLst>
          <pc:spChg chg="del">
            <ac:chgData name="Mario Juliana" userId="f63d8e04-9e28-414e-ba6a-662c7f7aa361" providerId="ADAL" clId="{F4FA77C7-C20C-4716-8382-26175F84CE7B}" dt="2025-12-18T15:03:14.096" v="0" actId="478"/>
            <ac:spMkLst>
              <pc:docMk/>
              <pc:sldMasterMk cId="0" sldId="2147483648"/>
              <pc:sldLayoutMk cId="0" sldId="2147483662"/>
              <ac:spMk id="2" creationId="{00000000-0000-0000-0000-000000000000}"/>
            </ac:spMkLst>
          </pc:spChg>
          <pc:spChg chg="del">
            <ac:chgData name="Mario Juliana" userId="f63d8e04-9e28-414e-ba6a-662c7f7aa361" providerId="ADAL" clId="{F4FA77C7-C20C-4716-8382-26175F84CE7B}" dt="2025-12-18T15:03:14.096" v="0" actId="478"/>
            <ac:spMkLst>
              <pc:docMk/>
              <pc:sldMasterMk cId="0" sldId="2147483648"/>
              <pc:sldLayoutMk cId="0" sldId="2147483662"/>
              <ac:spMk id="3" creationId="{00000000-0000-0000-0000-000000000000}"/>
            </ac:spMkLst>
          </pc:spChg>
          <pc:spChg chg="del">
            <ac:chgData name="Mario Juliana" userId="f63d8e04-9e28-414e-ba6a-662c7f7aa361" providerId="ADAL" clId="{F4FA77C7-C20C-4716-8382-26175F84CE7B}" dt="2025-12-18T15:03:14.096" v="0" actId="478"/>
            <ac:spMkLst>
              <pc:docMk/>
              <pc:sldMasterMk cId="0" sldId="2147483648"/>
              <pc:sldLayoutMk cId="0" sldId="2147483662"/>
              <ac:spMk id="4" creationId="{00000000-0000-0000-0000-000000000000}"/>
            </ac:spMkLst>
          </pc:spChg>
          <pc:spChg chg="del">
            <ac:chgData name="Mario Juliana" userId="f63d8e04-9e28-414e-ba6a-662c7f7aa361" providerId="ADAL" clId="{F4FA77C7-C20C-4716-8382-26175F84CE7B}" dt="2025-12-18T15:03:14.096" v="0" actId="478"/>
            <ac:spMkLst>
              <pc:docMk/>
              <pc:sldMasterMk cId="0" sldId="2147483648"/>
              <pc:sldLayoutMk cId="0" sldId="2147483662"/>
              <ac:spMk id="5" creationId="{00000000-0000-0000-0000-000000000000}"/>
            </ac:spMkLst>
          </pc:spChg>
          <pc:spChg chg="del">
            <ac:chgData name="Mario Juliana" userId="f63d8e04-9e28-414e-ba6a-662c7f7aa361" providerId="ADAL" clId="{F4FA77C7-C20C-4716-8382-26175F84CE7B}" dt="2025-12-18T15:03:14.096" v="0" actId="478"/>
            <ac:spMkLst>
              <pc:docMk/>
              <pc:sldMasterMk cId="0" sldId="2147483648"/>
              <pc:sldLayoutMk cId="0" sldId="2147483662"/>
              <ac:spMk id="6" creationId="{00000000-0000-0000-0000-000000000000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635148" y="179590"/>
            <a:ext cx="9320530" cy="457834"/>
          </a:xfrm>
          <a:prstGeom prst="rect">
            <a:avLst/>
          </a:prstGeom>
        </p:spPr>
        <p:txBody>
          <a:bodyPr lIns="0" tIns="0" rIns="0" bIns="0"/>
          <a:lstStyle>
            <a:lvl1pPr>
              <a:defRPr sz="2000" b="0" i="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635148" y="179590"/>
            <a:ext cx="9320530" cy="457834"/>
          </a:xfrm>
          <a:prstGeom prst="rect">
            <a:avLst/>
          </a:prstGeom>
        </p:spPr>
        <p:txBody>
          <a:bodyPr lIns="0" tIns="0" rIns="0" bIns="0"/>
          <a:lstStyle>
            <a:lvl1pPr>
              <a:defRPr sz="2000" b="0" i="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Picture 80" descr="A red circle with black letters&#10;&#10;AI-generated content may be incorrect.">
            <a:extLst>
              <a:ext uri="{FF2B5EF4-FFF2-40B4-BE49-F238E27FC236}">
                <a16:creationId xmlns:a16="http://schemas.microsoft.com/office/drawing/2014/main" id="{AD7A74F5-6236-1364-A06A-5BCF410C84B8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39570" y="3686197"/>
            <a:ext cx="3797876" cy="3779095"/>
          </a:xfrm>
          <a:prstGeom prst="rect">
            <a:avLst/>
          </a:prstGeom>
        </p:spPr>
      </p:pic>
      <p:sp>
        <p:nvSpPr>
          <p:cNvPr id="2" name="object 2"/>
          <p:cNvSpPr txBox="1"/>
          <p:nvPr/>
        </p:nvSpPr>
        <p:spPr>
          <a:xfrm>
            <a:off x="238879" y="6546849"/>
            <a:ext cx="11702415" cy="1752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65"/>
              </a:lnSpc>
              <a:tabLst>
                <a:tab pos="11631930" algn="l"/>
              </a:tabLst>
            </a:pPr>
            <a:r>
              <a:rPr sz="1200" spc="-10" dirty="0">
                <a:solidFill>
                  <a:srgbClr val="FFFFFF"/>
                </a:solidFill>
                <a:latin typeface="Arial Narrow"/>
                <a:cs typeface="Arial Narrow"/>
              </a:rPr>
              <a:t>capstantax.com</a:t>
            </a:r>
            <a:r>
              <a:rPr sz="1200" dirty="0">
                <a:solidFill>
                  <a:srgbClr val="FFFFFF"/>
                </a:solidFill>
                <a:latin typeface="Arial Narrow"/>
                <a:cs typeface="Arial Narrow"/>
              </a:rPr>
              <a:t>	</a:t>
            </a:r>
            <a:r>
              <a:rPr sz="1200" spc="-50" dirty="0">
                <a:solidFill>
                  <a:srgbClr val="FFFFFF"/>
                </a:solidFill>
                <a:latin typeface="Arial Narrow"/>
                <a:cs typeface="Arial Narrow"/>
              </a:rPr>
              <a:t>1</a:t>
            </a:r>
            <a:endParaRPr sz="1200">
              <a:latin typeface="Arial Narrow"/>
              <a:cs typeface="Arial Narro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40077" y="6467269"/>
            <a:ext cx="1390003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200" spc="-10" dirty="0">
                <a:latin typeface="Arial Narrow"/>
                <a:cs typeface="Arial Narrow"/>
              </a:rPr>
              <a:t>walzgroupcpa.com</a:t>
            </a:r>
            <a:r>
              <a:rPr sz="1200" spc="-10" dirty="0">
                <a:latin typeface="Arial Narrow"/>
                <a:cs typeface="Arial Narrow"/>
              </a:rPr>
              <a:t>.com</a:t>
            </a:r>
            <a:endParaRPr sz="1200" dirty="0">
              <a:latin typeface="Arial Narrow"/>
              <a:cs typeface="Arial Narrow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234057" y="824335"/>
            <a:ext cx="2832735" cy="4364355"/>
            <a:chOff x="234057" y="824335"/>
            <a:chExt cx="2832735" cy="4364355"/>
          </a:xfrm>
        </p:grpSpPr>
        <p:sp>
          <p:nvSpPr>
            <p:cNvPr id="8" name="object 8"/>
            <p:cNvSpPr/>
            <p:nvPr/>
          </p:nvSpPr>
          <p:spPr>
            <a:xfrm>
              <a:off x="1151799" y="1895754"/>
              <a:ext cx="280670" cy="329565"/>
            </a:xfrm>
            <a:custGeom>
              <a:avLst/>
              <a:gdLst/>
              <a:ahLst/>
              <a:cxnLst/>
              <a:rect l="l" t="t" r="r" b="b"/>
              <a:pathLst>
                <a:path w="280669" h="329564">
                  <a:moveTo>
                    <a:pt x="0" y="329120"/>
                  </a:moveTo>
                  <a:lnTo>
                    <a:pt x="280352" y="0"/>
                  </a:lnTo>
                </a:path>
              </a:pathLst>
            </a:custGeom>
            <a:ln w="19050">
              <a:solidFill>
                <a:srgbClr val="7E7E7E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110626" y="2190501"/>
              <a:ext cx="78740" cy="83185"/>
            </a:xfrm>
            <a:custGeom>
              <a:avLst/>
              <a:gdLst/>
              <a:ahLst/>
              <a:cxnLst/>
              <a:rect l="l" t="t" r="r" b="b"/>
              <a:pathLst>
                <a:path w="78740" h="83185">
                  <a:moveTo>
                    <a:pt x="20408" y="0"/>
                  </a:moveTo>
                  <a:lnTo>
                    <a:pt x="0" y="82715"/>
                  </a:lnTo>
                  <a:lnTo>
                    <a:pt x="78409" y="49415"/>
                  </a:lnTo>
                  <a:lnTo>
                    <a:pt x="20408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976662" y="1982851"/>
              <a:ext cx="154940" cy="248285"/>
            </a:xfrm>
            <a:custGeom>
              <a:avLst/>
              <a:gdLst/>
              <a:ahLst/>
              <a:cxnLst/>
              <a:rect l="l" t="t" r="r" b="b"/>
              <a:pathLst>
                <a:path w="154939" h="248285">
                  <a:moveTo>
                    <a:pt x="154597" y="248031"/>
                  </a:moveTo>
                  <a:lnTo>
                    <a:pt x="0" y="0"/>
                  </a:lnTo>
                </a:path>
              </a:pathLst>
            </a:custGeom>
            <a:ln w="19049">
              <a:solidFill>
                <a:srgbClr val="7E7E7E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092201" y="2199951"/>
              <a:ext cx="73025" cy="85090"/>
            </a:xfrm>
            <a:custGeom>
              <a:avLst/>
              <a:gdLst/>
              <a:ahLst/>
              <a:cxnLst/>
              <a:rect l="l" t="t" r="r" b="b"/>
              <a:pathLst>
                <a:path w="73025" h="85089">
                  <a:moveTo>
                    <a:pt x="64668" y="0"/>
                  </a:moveTo>
                  <a:lnTo>
                    <a:pt x="0" y="40309"/>
                  </a:lnTo>
                  <a:lnTo>
                    <a:pt x="72644" y="84823"/>
                  </a:lnTo>
                  <a:lnTo>
                    <a:pt x="64668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650260" y="2978430"/>
              <a:ext cx="289560" cy="0"/>
            </a:xfrm>
            <a:custGeom>
              <a:avLst/>
              <a:gdLst/>
              <a:ahLst/>
              <a:cxnLst/>
              <a:rect l="l" t="t" r="r" b="b"/>
              <a:pathLst>
                <a:path w="289560">
                  <a:moveTo>
                    <a:pt x="0" y="0"/>
                  </a:moveTo>
                  <a:lnTo>
                    <a:pt x="288950" y="0"/>
                  </a:lnTo>
                </a:path>
              </a:pathLst>
            </a:custGeom>
            <a:ln w="9525">
              <a:solidFill>
                <a:srgbClr val="A49C83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232926" y="2508369"/>
              <a:ext cx="0" cy="254000"/>
            </a:xfrm>
            <a:custGeom>
              <a:avLst/>
              <a:gdLst/>
              <a:ahLst/>
              <a:cxnLst/>
              <a:rect l="l" t="t" r="r" b="b"/>
              <a:pathLst>
                <a:path h="254000">
                  <a:moveTo>
                    <a:pt x="0" y="253466"/>
                  </a:moveTo>
                  <a:lnTo>
                    <a:pt x="0" y="0"/>
                  </a:lnTo>
                </a:path>
              </a:pathLst>
            </a:custGeom>
            <a:ln w="19050">
              <a:solidFill>
                <a:srgbClr val="7E7E7E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194830" y="2749134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0"/>
                  </a:lnTo>
                  <a:lnTo>
                    <a:pt x="38100" y="762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228164" y="3153441"/>
              <a:ext cx="0" cy="1971675"/>
            </a:xfrm>
            <a:custGeom>
              <a:avLst/>
              <a:gdLst/>
              <a:ahLst/>
              <a:cxnLst/>
              <a:rect l="l" t="t" r="r" b="b"/>
              <a:pathLst>
                <a:path h="1971675">
                  <a:moveTo>
                    <a:pt x="0" y="1971217"/>
                  </a:moveTo>
                  <a:lnTo>
                    <a:pt x="0" y="0"/>
                  </a:lnTo>
                </a:path>
              </a:pathLst>
            </a:custGeom>
            <a:ln w="19050">
              <a:solidFill>
                <a:srgbClr val="7E7E7E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190068" y="5111958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0"/>
                  </a:lnTo>
                  <a:lnTo>
                    <a:pt x="38100" y="762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311239" y="1488907"/>
              <a:ext cx="241935" cy="349250"/>
            </a:xfrm>
            <a:custGeom>
              <a:avLst/>
              <a:gdLst/>
              <a:ahLst/>
              <a:cxnLst/>
              <a:rect l="l" t="t" r="r" b="b"/>
              <a:pathLst>
                <a:path w="241934" h="349250">
                  <a:moveTo>
                    <a:pt x="241808" y="348856"/>
                  </a:moveTo>
                  <a:lnTo>
                    <a:pt x="0" y="0"/>
                  </a:lnTo>
                </a:path>
              </a:pathLst>
            </a:custGeom>
            <a:ln w="19050">
              <a:solidFill>
                <a:srgbClr val="7E7E7E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514499" y="1805621"/>
              <a:ext cx="74930" cy="84455"/>
            </a:xfrm>
            <a:custGeom>
              <a:avLst/>
              <a:gdLst/>
              <a:ahLst/>
              <a:cxnLst/>
              <a:rect l="l" t="t" r="r" b="b"/>
              <a:pathLst>
                <a:path w="74930" h="84455">
                  <a:moveTo>
                    <a:pt x="62623" y="0"/>
                  </a:moveTo>
                  <a:lnTo>
                    <a:pt x="0" y="43408"/>
                  </a:lnTo>
                  <a:lnTo>
                    <a:pt x="74726" y="84328"/>
                  </a:lnTo>
                  <a:lnTo>
                    <a:pt x="62623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914041" y="2508369"/>
              <a:ext cx="0" cy="254000"/>
            </a:xfrm>
            <a:custGeom>
              <a:avLst/>
              <a:gdLst/>
              <a:ahLst/>
              <a:cxnLst/>
              <a:rect l="l" t="t" r="r" b="b"/>
              <a:pathLst>
                <a:path h="254000">
                  <a:moveTo>
                    <a:pt x="0" y="253466"/>
                  </a:moveTo>
                  <a:lnTo>
                    <a:pt x="0" y="0"/>
                  </a:lnTo>
                </a:path>
              </a:pathLst>
            </a:custGeom>
            <a:ln w="19050">
              <a:solidFill>
                <a:srgbClr val="7E7E7E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875944" y="2749134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0"/>
                  </a:lnTo>
                  <a:lnTo>
                    <a:pt x="38100" y="762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234057" y="824335"/>
              <a:ext cx="2832735" cy="1283970"/>
            </a:xfrm>
            <a:custGeom>
              <a:avLst/>
              <a:gdLst/>
              <a:ahLst/>
              <a:cxnLst/>
              <a:rect l="l" t="t" r="r" b="b"/>
              <a:pathLst>
                <a:path w="2832735" h="1283970">
                  <a:moveTo>
                    <a:pt x="2618435" y="0"/>
                  </a:moveTo>
                  <a:lnTo>
                    <a:pt x="213931" y="0"/>
                  </a:lnTo>
                  <a:lnTo>
                    <a:pt x="164879" y="5650"/>
                  </a:lnTo>
                  <a:lnTo>
                    <a:pt x="119851" y="21744"/>
                  </a:lnTo>
                  <a:lnTo>
                    <a:pt x="80129" y="46999"/>
                  </a:lnTo>
                  <a:lnTo>
                    <a:pt x="46999" y="80129"/>
                  </a:lnTo>
                  <a:lnTo>
                    <a:pt x="21744" y="119851"/>
                  </a:lnTo>
                  <a:lnTo>
                    <a:pt x="5650" y="164879"/>
                  </a:lnTo>
                  <a:lnTo>
                    <a:pt x="0" y="213931"/>
                  </a:lnTo>
                  <a:lnTo>
                    <a:pt x="0" y="1069644"/>
                  </a:lnTo>
                  <a:lnTo>
                    <a:pt x="5650" y="1118696"/>
                  </a:lnTo>
                  <a:lnTo>
                    <a:pt x="21744" y="1163725"/>
                  </a:lnTo>
                  <a:lnTo>
                    <a:pt x="46999" y="1203446"/>
                  </a:lnTo>
                  <a:lnTo>
                    <a:pt x="80129" y="1236577"/>
                  </a:lnTo>
                  <a:lnTo>
                    <a:pt x="119851" y="1261831"/>
                  </a:lnTo>
                  <a:lnTo>
                    <a:pt x="164879" y="1277926"/>
                  </a:lnTo>
                  <a:lnTo>
                    <a:pt x="213931" y="1283576"/>
                  </a:lnTo>
                  <a:lnTo>
                    <a:pt x="2618435" y="1283576"/>
                  </a:lnTo>
                  <a:lnTo>
                    <a:pt x="2667486" y="1277926"/>
                  </a:lnTo>
                  <a:lnTo>
                    <a:pt x="2712515" y="1261831"/>
                  </a:lnTo>
                  <a:lnTo>
                    <a:pt x="2752237" y="1236577"/>
                  </a:lnTo>
                  <a:lnTo>
                    <a:pt x="2785367" y="1203446"/>
                  </a:lnTo>
                  <a:lnTo>
                    <a:pt x="2810621" y="1163725"/>
                  </a:lnTo>
                  <a:lnTo>
                    <a:pt x="2826716" y="1118696"/>
                  </a:lnTo>
                  <a:lnTo>
                    <a:pt x="2832366" y="1069644"/>
                  </a:lnTo>
                  <a:lnTo>
                    <a:pt x="2832366" y="213931"/>
                  </a:lnTo>
                  <a:lnTo>
                    <a:pt x="2826716" y="164879"/>
                  </a:lnTo>
                  <a:lnTo>
                    <a:pt x="2810621" y="119851"/>
                  </a:lnTo>
                  <a:lnTo>
                    <a:pt x="2785367" y="80129"/>
                  </a:lnTo>
                  <a:lnTo>
                    <a:pt x="2752237" y="46999"/>
                  </a:lnTo>
                  <a:lnTo>
                    <a:pt x="2712515" y="21744"/>
                  </a:lnTo>
                  <a:lnTo>
                    <a:pt x="2667486" y="5650"/>
                  </a:lnTo>
                  <a:lnTo>
                    <a:pt x="2618435" y="0"/>
                  </a:lnTo>
                  <a:close/>
                </a:path>
              </a:pathLst>
            </a:custGeom>
            <a:solidFill>
              <a:schemeClr val="tx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375456" y="943390"/>
            <a:ext cx="2489835" cy="10382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2920" marR="227329" indent="-208915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Expense</a:t>
            </a:r>
            <a:r>
              <a:rPr sz="12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Under</a:t>
            </a:r>
            <a:r>
              <a:rPr sz="12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2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Tangible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Property</a:t>
            </a:r>
            <a:r>
              <a:rPr sz="1200"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Regulations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</a:pP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Does</a:t>
            </a:r>
            <a:r>
              <a:rPr sz="8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8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Minimus</a:t>
            </a:r>
            <a:r>
              <a:rPr sz="8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Safe</a:t>
            </a:r>
            <a:r>
              <a:rPr sz="8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Harbor</a:t>
            </a:r>
            <a:r>
              <a:rPr sz="8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Apply?</a:t>
            </a:r>
            <a:r>
              <a:rPr sz="800" spc="20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Arial"/>
                <a:cs typeface="Arial"/>
              </a:rPr>
              <a:t>OR</a:t>
            </a:r>
            <a:endParaRPr sz="800">
              <a:latin typeface="Arial"/>
              <a:cs typeface="Arial"/>
            </a:endParaRPr>
          </a:p>
          <a:p>
            <a:pPr marL="12700" marR="5080">
              <a:lnSpc>
                <a:spcPct val="162500"/>
              </a:lnSpc>
            </a:pP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Does</a:t>
            </a:r>
            <a:r>
              <a:rPr sz="8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Routine</a:t>
            </a:r>
            <a:r>
              <a:rPr sz="8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Maintenance</a:t>
            </a:r>
            <a:r>
              <a:rPr sz="8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Safe</a:t>
            </a:r>
            <a:r>
              <a:rPr sz="8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Harbor</a:t>
            </a:r>
            <a:r>
              <a:rPr sz="8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Apply?</a:t>
            </a:r>
            <a:r>
              <a:rPr sz="800" spc="1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Arial"/>
                <a:cs typeface="Arial"/>
              </a:rPr>
              <a:t>OR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 Can</a:t>
            </a:r>
            <a:r>
              <a:rPr sz="80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asset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be</a:t>
            </a:r>
            <a:r>
              <a:rPr sz="80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written off</a:t>
            </a:r>
            <a:r>
              <a:rPr sz="80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FFFFFF"/>
                </a:solidFill>
                <a:latin typeface="Arial"/>
                <a:cs typeface="Arial"/>
              </a:rPr>
              <a:t>using</a:t>
            </a:r>
            <a:r>
              <a:rPr sz="8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Arial"/>
                <a:cs typeface="Arial"/>
              </a:rPr>
              <a:t>BAR/Materiality</a:t>
            </a:r>
            <a:r>
              <a:rPr sz="8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Arial"/>
                <a:cs typeface="Arial"/>
              </a:rPr>
              <a:t>testing?</a:t>
            </a:r>
            <a:endParaRPr sz="8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0216840" y="6434475"/>
            <a:ext cx="1736281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lang="en-US" sz="800" dirty="0"/>
              <a:t>© Copyright 2021-2025 Walz Group. All rights reserved.</a:t>
            </a:r>
            <a:endParaRPr sz="600" dirty="0">
              <a:latin typeface="Arial"/>
              <a:cs typeface="Arial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1311244" y="2308313"/>
            <a:ext cx="1994535" cy="3747135"/>
            <a:chOff x="1311244" y="2308313"/>
            <a:chExt cx="1994535" cy="3747135"/>
          </a:xfrm>
        </p:grpSpPr>
        <p:sp>
          <p:nvSpPr>
            <p:cNvPr id="26" name="object 26"/>
            <p:cNvSpPr/>
            <p:nvPr/>
          </p:nvSpPr>
          <p:spPr>
            <a:xfrm>
              <a:off x="1311244" y="3329928"/>
              <a:ext cx="1812925" cy="481330"/>
            </a:xfrm>
            <a:custGeom>
              <a:avLst/>
              <a:gdLst/>
              <a:ahLst/>
              <a:cxnLst/>
              <a:rect l="l" t="t" r="r" b="b"/>
              <a:pathLst>
                <a:path w="1812925" h="481329">
                  <a:moveTo>
                    <a:pt x="1732394" y="0"/>
                  </a:moveTo>
                  <a:lnTo>
                    <a:pt x="80149" y="0"/>
                  </a:lnTo>
                  <a:lnTo>
                    <a:pt x="48948" y="6299"/>
                  </a:lnTo>
                  <a:lnTo>
                    <a:pt x="23472" y="23477"/>
                  </a:lnTo>
                  <a:lnTo>
                    <a:pt x="6297" y="48954"/>
                  </a:lnTo>
                  <a:lnTo>
                    <a:pt x="0" y="80149"/>
                  </a:lnTo>
                  <a:lnTo>
                    <a:pt x="0" y="400723"/>
                  </a:lnTo>
                  <a:lnTo>
                    <a:pt x="6297" y="431918"/>
                  </a:lnTo>
                  <a:lnTo>
                    <a:pt x="23472" y="457395"/>
                  </a:lnTo>
                  <a:lnTo>
                    <a:pt x="48948" y="474573"/>
                  </a:lnTo>
                  <a:lnTo>
                    <a:pt x="80149" y="480872"/>
                  </a:lnTo>
                  <a:lnTo>
                    <a:pt x="1732394" y="480872"/>
                  </a:lnTo>
                  <a:lnTo>
                    <a:pt x="1763595" y="474573"/>
                  </a:lnTo>
                  <a:lnTo>
                    <a:pt x="1789071" y="457395"/>
                  </a:lnTo>
                  <a:lnTo>
                    <a:pt x="1806246" y="431918"/>
                  </a:lnTo>
                  <a:lnTo>
                    <a:pt x="1812544" y="400723"/>
                  </a:lnTo>
                  <a:lnTo>
                    <a:pt x="1812544" y="80149"/>
                  </a:lnTo>
                  <a:lnTo>
                    <a:pt x="1806246" y="48954"/>
                  </a:lnTo>
                  <a:lnTo>
                    <a:pt x="1789071" y="23477"/>
                  </a:lnTo>
                  <a:lnTo>
                    <a:pt x="1763595" y="6299"/>
                  </a:lnTo>
                  <a:lnTo>
                    <a:pt x="1732394" y="0"/>
                  </a:lnTo>
                  <a:close/>
                </a:path>
              </a:pathLst>
            </a:custGeom>
            <a:solidFill>
              <a:schemeClr val="tx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" name="object 2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04187" y="5719572"/>
              <a:ext cx="1801367" cy="335279"/>
            </a:xfrm>
            <a:prstGeom prst="rect">
              <a:avLst/>
            </a:prstGeom>
          </p:spPr>
        </p:pic>
        <p:sp>
          <p:nvSpPr>
            <p:cNvPr id="28" name="object 28"/>
            <p:cNvSpPr/>
            <p:nvPr/>
          </p:nvSpPr>
          <p:spPr>
            <a:xfrm>
              <a:off x="1536025" y="5212613"/>
              <a:ext cx="1400810" cy="751840"/>
            </a:xfrm>
            <a:custGeom>
              <a:avLst/>
              <a:gdLst/>
              <a:ahLst/>
              <a:cxnLst/>
              <a:rect l="l" t="t" r="r" b="b"/>
              <a:pathLst>
                <a:path w="1400810" h="751839">
                  <a:moveTo>
                    <a:pt x="1400327" y="0"/>
                  </a:moveTo>
                  <a:lnTo>
                    <a:pt x="0" y="0"/>
                  </a:lnTo>
                  <a:lnTo>
                    <a:pt x="0" y="601040"/>
                  </a:lnTo>
                  <a:lnTo>
                    <a:pt x="700163" y="751293"/>
                  </a:lnTo>
                  <a:lnTo>
                    <a:pt x="1400327" y="601040"/>
                  </a:lnTo>
                  <a:lnTo>
                    <a:pt x="1400327" y="0"/>
                  </a:lnTo>
                  <a:close/>
                </a:path>
              </a:pathLst>
            </a:custGeom>
            <a:solidFill>
              <a:srgbClr val="EB4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1536025" y="5212613"/>
              <a:ext cx="1400810" cy="751840"/>
            </a:xfrm>
            <a:custGeom>
              <a:avLst/>
              <a:gdLst/>
              <a:ahLst/>
              <a:cxnLst/>
              <a:rect l="l" t="t" r="r" b="b"/>
              <a:pathLst>
                <a:path w="1400810" h="751839">
                  <a:moveTo>
                    <a:pt x="0" y="0"/>
                  </a:moveTo>
                  <a:lnTo>
                    <a:pt x="1400327" y="0"/>
                  </a:lnTo>
                  <a:lnTo>
                    <a:pt x="1400327" y="601040"/>
                  </a:lnTo>
                  <a:lnTo>
                    <a:pt x="700163" y="751293"/>
                  </a:lnTo>
                  <a:lnTo>
                    <a:pt x="0" y="6010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61D1D"/>
            </a:solidFill>
            <a:ln w="25400">
              <a:noFill/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30" name="object 30"/>
            <p:cNvSpPr/>
            <p:nvPr/>
          </p:nvSpPr>
          <p:spPr>
            <a:xfrm>
              <a:off x="1853079" y="2311488"/>
              <a:ext cx="711200" cy="301625"/>
            </a:xfrm>
            <a:custGeom>
              <a:avLst/>
              <a:gdLst/>
              <a:ahLst/>
              <a:cxnLst/>
              <a:rect l="l" t="t" r="r" b="b"/>
              <a:pathLst>
                <a:path w="711200" h="301625">
                  <a:moveTo>
                    <a:pt x="660450" y="0"/>
                  </a:moveTo>
                  <a:lnTo>
                    <a:pt x="50228" y="0"/>
                  </a:lnTo>
                  <a:lnTo>
                    <a:pt x="30678" y="3945"/>
                  </a:lnTo>
                  <a:lnTo>
                    <a:pt x="14712" y="14708"/>
                  </a:lnTo>
                  <a:lnTo>
                    <a:pt x="3947" y="30673"/>
                  </a:lnTo>
                  <a:lnTo>
                    <a:pt x="0" y="50228"/>
                  </a:lnTo>
                  <a:lnTo>
                    <a:pt x="0" y="251155"/>
                  </a:lnTo>
                  <a:lnTo>
                    <a:pt x="3947" y="270712"/>
                  </a:lnTo>
                  <a:lnTo>
                    <a:pt x="14712" y="286681"/>
                  </a:lnTo>
                  <a:lnTo>
                    <a:pt x="30678" y="297448"/>
                  </a:lnTo>
                  <a:lnTo>
                    <a:pt x="50228" y="301396"/>
                  </a:lnTo>
                  <a:lnTo>
                    <a:pt x="660450" y="301396"/>
                  </a:lnTo>
                  <a:lnTo>
                    <a:pt x="680007" y="297448"/>
                  </a:lnTo>
                  <a:lnTo>
                    <a:pt x="695977" y="286681"/>
                  </a:lnTo>
                  <a:lnTo>
                    <a:pt x="706744" y="270712"/>
                  </a:lnTo>
                  <a:lnTo>
                    <a:pt x="710692" y="251155"/>
                  </a:lnTo>
                  <a:lnTo>
                    <a:pt x="710692" y="50228"/>
                  </a:lnTo>
                  <a:lnTo>
                    <a:pt x="706744" y="30673"/>
                  </a:lnTo>
                  <a:lnTo>
                    <a:pt x="695977" y="14708"/>
                  </a:lnTo>
                  <a:lnTo>
                    <a:pt x="680007" y="3945"/>
                  </a:lnTo>
                  <a:lnTo>
                    <a:pt x="660450" y="0"/>
                  </a:lnTo>
                  <a:close/>
                </a:path>
              </a:pathLst>
            </a:custGeom>
            <a:solidFill>
              <a:srgbClr val="C5D9F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853079" y="2311488"/>
              <a:ext cx="711200" cy="301625"/>
            </a:xfrm>
            <a:custGeom>
              <a:avLst/>
              <a:gdLst/>
              <a:ahLst/>
              <a:cxnLst/>
              <a:rect l="l" t="t" r="r" b="b"/>
              <a:pathLst>
                <a:path w="711200" h="301625">
                  <a:moveTo>
                    <a:pt x="0" y="50228"/>
                  </a:moveTo>
                  <a:lnTo>
                    <a:pt x="3947" y="30673"/>
                  </a:lnTo>
                  <a:lnTo>
                    <a:pt x="14712" y="14708"/>
                  </a:lnTo>
                  <a:lnTo>
                    <a:pt x="30678" y="3945"/>
                  </a:lnTo>
                  <a:lnTo>
                    <a:pt x="50228" y="0"/>
                  </a:lnTo>
                  <a:lnTo>
                    <a:pt x="660450" y="0"/>
                  </a:lnTo>
                  <a:lnTo>
                    <a:pt x="680007" y="3945"/>
                  </a:lnTo>
                  <a:lnTo>
                    <a:pt x="695977" y="14708"/>
                  </a:lnTo>
                  <a:lnTo>
                    <a:pt x="706744" y="30673"/>
                  </a:lnTo>
                  <a:lnTo>
                    <a:pt x="710692" y="50228"/>
                  </a:lnTo>
                  <a:lnTo>
                    <a:pt x="710692" y="251155"/>
                  </a:lnTo>
                  <a:lnTo>
                    <a:pt x="706744" y="270712"/>
                  </a:lnTo>
                  <a:lnTo>
                    <a:pt x="695977" y="286681"/>
                  </a:lnTo>
                  <a:lnTo>
                    <a:pt x="680007" y="297448"/>
                  </a:lnTo>
                  <a:lnTo>
                    <a:pt x="660450" y="301396"/>
                  </a:lnTo>
                  <a:lnTo>
                    <a:pt x="50228" y="301396"/>
                  </a:lnTo>
                  <a:lnTo>
                    <a:pt x="30678" y="297448"/>
                  </a:lnTo>
                  <a:lnTo>
                    <a:pt x="14712" y="286681"/>
                  </a:lnTo>
                  <a:lnTo>
                    <a:pt x="3947" y="270712"/>
                  </a:lnTo>
                  <a:lnTo>
                    <a:pt x="0" y="251155"/>
                  </a:lnTo>
                  <a:lnTo>
                    <a:pt x="0" y="50228"/>
                  </a:lnTo>
                  <a:close/>
                </a:path>
              </a:pathLst>
            </a:custGeom>
            <a:ln w="6349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2119525" y="2388395"/>
            <a:ext cx="177800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b="1" spc="-25" dirty="0">
                <a:solidFill>
                  <a:srgbClr val="10243E"/>
                </a:solidFill>
                <a:latin typeface="Arial"/>
                <a:cs typeface="Arial"/>
              </a:rPr>
              <a:t>NO</a:t>
            </a:r>
            <a:endParaRPr sz="800">
              <a:latin typeface="Arial"/>
              <a:cs typeface="Arial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554032" y="2313141"/>
            <a:ext cx="2851150" cy="2719705"/>
            <a:chOff x="554032" y="2313141"/>
            <a:chExt cx="2851150" cy="2719705"/>
          </a:xfrm>
        </p:grpSpPr>
        <p:sp>
          <p:nvSpPr>
            <p:cNvPr id="34" name="object 34"/>
            <p:cNvSpPr/>
            <p:nvPr/>
          </p:nvSpPr>
          <p:spPr>
            <a:xfrm>
              <a:off x="1051266" y="4380049"/>
              <a:ext cx="2353945" cy="652780"/>
            </a:xfrm>
            <a:custGeom>
              <a:avLst/>
              <a:gdLst/>
              <a:ahLst/>
              <a:cxnLst/>
              <a:rect l="l" t="t" r="r" b="b"/>
              <a:pathLst>
                <a:path w="2353945" h="652779">
                  <a:moveTo>
                    <a:pt x="2245004" y="0"/>
                  </a:moveTo>
                  <a:lnTo>
                    <a:pt x="108800" y="0"/>
                  </a:lnTo>
                  <a:lnTo>
                    <a:pt x="66447" y="8550"/>
                  </a:lnTo>
                  <a:lnTo>
                    <a:pt x="31864" y="31869"/>
                  </a:lnTo>
                  <a:lnTo>
                    <a:pt x="8549" y="66452"/>
                  </a:lnTo>
                  <a:lnTo>
                    <a:pt x="0" y="108800"/>
                  </a:lnTo>
                  <a:lnTo>
                    <a:pt x="0" y="543979"/>
                  </a:lnTo>
                  <a:lnTo>
                    <a:pt x="8549" y="586325"/>
                  </a:lnTo>
                  <a:lnTo>
                    <a:pt x="31864" y="620904"/>
                  </a:lnTo>
                  <a:lnTo>
                    <a:pt x="66447" y="644218"/>
                  </a:lnTo>
                  <a:lnTo>
                    <a:pt x="108800" y="652767"/>
                  </a:lnTo>
                  <a:lnTo>
                    <a:pt x="2245004" y="652767"/>
                  </a:lnTo>
                  <a:lnTo>
                    <a:pt x="2287350" y="644218"/>
                  </a:lnTo>
                  <a:lnTo>
                    <a:pt x="2321929" y="620904"/>
                  </a:lnTo>
                  <a:lnTo>
                    <a:pt x="2345243" y="586325"/>
                  </a:lnTo>
                  <a:lnTo>
                    <a:pt x="2353792" y="543979"/>
                  </a:lnTo>
                  <a:lnTo>
                    <a:pt x="2353792" y="108800"/>
                  </a:lnTo>
                  <a:lnTo>
                    <a:pt x="2345243" y="66452"/>
                  </a:lnTo>
                  <a:lnTo>
                    <a:pt x="2321929" y="31869"/>
                  </a:lnTo>
                  <a:lnTo>
                    <a:pt x="2287350" y="8550"/>
                  </a:lnTo>
                  <a:lnTo>
                    <a:pt x="2245004" y="0"/>
                  </a:lnTo>
                  <a:close/>
                </a:path>
              </a:pathLst>
            </a:custGeom>
            <a:solidFill>
              <a:schemeClr val="tx2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35" name="object 35"/>
            <p:cNvSpPr/>
            <p:nvPr/>
          </p:nvSpPr>
          <p:spPr>
            <a:xfrm>
              <a:off x="557207" y="2316316"/>
              <a:ext cx="711200" cy="300990"/>
            </a:xfrm>
            <a:custGeom>
              <a:avLst/>
              <a:gdLst/>
              <a:ahLst/>
              <a:cxnLst/>
              <a:rect l="l" t="t" r="r" b="b"/>
              <a:pathLst>
                <a:path w="711200" h="300989">
                  <a:moveTo>
                    <a:pt x="660590" y="0"/>
                  </a:moveTo>
                  <a:lnTo>
                    <a:pt x="50101" y="0"/>
                  </a:lnTo>
                  <a:lnTo>
                    <a:pt x="30598" y="3936"/>
                  </a:lnTo>
                  <a:lnTo>
                    <a:pt x="14673" y="14673"/>
                  </a:lnTo>
                  <a:lnTo>
                    <a:pt x="3936" y="30598"/>
                  </a:lnTo>
                  <a:lnTo>
                    <a:pt x="0" y="50101"/>
                  </a:lnTo>
                  <a:lnTo>
                    <a:pt x="0" y="250507"/>
                  </a:lnTo>
                  <a:lnTo>
                    <a:pt x="3936" y="270012"/>
                  </a:lnTo>
                  <a:lnTo>
                    <a:pt x="14673" y="285942"/>
                  </a:lnTo>
                  <a:lnTo>
                    <a:pt x="30598" y="296682"/>
                  </a:lnTo>
                  <a:lnTo>
                    <a:pt x="50101" y="300621"/>
                  </a:lnTo>
                  <a:lnTo>
                    <a:pt x="660590" y="300621"/>
                  </a:lnTo>
                  <a:lnTo>
                    <a:pt x="680093" y="296682"/>
                  </a:lnTo>
                  <a:lnTo>
                    <a:pt x="696018" y="285942"/>
                  </a:lnTo>
                  <a:lnTo>
                    <a:pt x="706755" y="270012"/>
                  </a:lnTo>
                  <a:lnTo>
                    <a:pt x="710692" y="250507"/>
                  </a:lnTo>
                  <a:lnTo>
                    <a:pt x="710692" y="50101"/>
                  </a:lnTo>
                  <a:lnTo>
                    <a:pt x="706755" y="30598"/>
                  </a:lnTo>
                  <a:lnTo>
                    <a:pt x="696018" y="14673"/>
                  </a:lnTo>
                  <a:lnTo>
                    <a:pt x="680093" y="3936"/>
                  </a:lnTo>
                  <a:lnTo>
                    <a:pt x="660590" y="0"/>
                  </a:lnTo>
                  <a:close/>
                </a:path>
              </a:pathLst>
            </a:custGeom>
            <a:solidFill>
              <a:srgbClr val="C5D9F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557207" y="2316316"/>
              <a:ext cx="711200" cy="300990"/>
            </a:xfrm>
            <a:custGeom>
              <a:avLst/>
              <a:gdLst/>
              <a:ahLst/>
              <a:cxnLst/>
              <a:rect l="l" t="t" r="r" b="b"/>
              <a:pathLst>
                <a:path w="711200" h="300989">
                  <a:moveTo>
                    <a:pt x="0" y="50101"/>
                  </a:moveTo>
                  <a:lnTo>
                    <a:pt x="3936" y="30598"/>
                  </a:lnTo>
                  <a:lnTo>
                    <a:pt x="14673" y="14673"/>
                  </a:lnTo>
                  <a:lnTo>
                    <a:pt x="30598" y="3936"/>
                  </a:lnTo>
                  <a:lnTo>
                    <a:pt x="50101" y="0"/>
                  </a:lnTo>
                  <a:lnTo>
                    <a:pt x="660590" y="0"/>
                  </a:lnTo>
                  <a:lnTo>
                    <a:pt x="680093" y="3936"/>
                  </a:lnTo>
                  <a:lnTo>
                    <a:pt x="696018" y="14673"/>
                  </a:lnTo>
                  <a:lnTo>
                    <a:pt x="706755" y="30598"/>
                  </a:lnTo>
                  <a:lnTo>
                    <a:pt x="710692" y="50101"/>
                  </a:lnTo>
                  <a:lnTo>
                    <a:pt x="710692" y="250507"/>
                  </a:lnTo>
                  <a:lnTo>
                    <a:pt x="706755" y="270012"/>
                  </a:lnTo>
                  <a:lnTo>
                    <a:pt x="696018" y="285942"/>
                  </a:lnTo>
                  <a:lnTo>
                    <a:pt x="680093" y="296682"/>
                  </a:lnTo>
                  <a:lnTo>
                    <a:pt x="660590" y="300621"/>
                  </a:lnTo>
                  <a:lnTo>
                    <a:pt x="50101" y="300621"/>
                  </a:lnTo>
                  <a:lnTo>
                    <a:pt x="30598" y="296682"/>
                  </a:lnTo>
                  <a:lnTo>
                    <a:pt x="14673" y="285942"/>
                  </a:lnTo>
                  <a:lnTo>
                    <a:pt x="3936" y="270012"/>
                  </a:lnTo>
                  <a:lnTo>
                    <a:pt x="0" y="250507"/>
                  </a:lnTo>
                  <a:lnTo>
                    <a:pt x="0" y="50101"/>
                  </a:lnTo>
                  <a:close/>
                </a:path>
              </a:pathLst>
            </a:custGeom>
            <a:ln w="6350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797713" y="2392835"/>
            <a:ext cx="229235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b="1" spc="-25" dirty="0">
                <a:solidFill>
                  <a:srgbClr val="10243E"/>
                </a:solidFill>
                <a:latin typeface="Arial"/>
                <a:cs typeface="Arial"/>
              </a:rPr>
              <a:t>YES</a:t>
            </a:r>
            <a:endParaRPr sz="800">
              <a:latin typeface="Arial"/>
              <a:cs typeface="Arial"/>
            </a:endParaRPr>
          </a:p>
        </p:txBody>
      </p:sp>
      <p:grpSp>
        <p:nvGrpSpPr>
          <p:cNvPr id="38" name="object 38"/>
          <p:cNvGrpSpPr/>
          <p:nvPr/>
        </p:nvGrpSpPr>
        <p:grpSpPr>
          <a:xfrm>
            <a:off x="1606657" y="2815816"/>
            <a:ext cx="1243330" cy="347345"/>
            <a:chOff x="1606657" y="2815816"/>
            <a:chExt cx="1243330" cy="347345"/>
          </a:xfrm>
        </p:grpSpPr>
        <p:sp>
          <p:nvSpPr>
            <p:cNvPr id="39" name="object 39"/>
            <p:cNvSpPr/>
            <p:nvPr/>
          </p:nvSpPr>
          <p:spPr>
            <a:xfrm>
              <a:off x="1616182" y="2825341"/>
              <a:ext cx="1224280" cy="328295"/>
            </a:xfrm>
            <a:custGeom>
              <a:avLst/>
              <a:gdLst/>
              <a:ahLst/>
              <a:cxnLst/>
              <a:rect l="l" t="t" r="r" b="b"/>
              <a:pathLst>
                <a:path w="1224280" h="328294">
                  <a:moveTo>
                    <a:pt x="1171575" y="0"/>
                  </a:moveTo>
                  <a:lnTo>
                    <a:pt x="52387" y="0"/>
                  </a:lnTo>
                  <a:lnTo>
                    <a:pt x="31996" y="4117"/>
                  </a:lnTo>
                  <a:lnTo>
                    <a:pt x="15344" y="15344"/>
                  </a:lnTo>
                  <a:lnTo>
                    <a:pt x="4117" y="31996"/>
                  </a:lnTo>
                  <a:lnTo>
                    <a:pt x="0" y="52387"/>
                  </a:lnTo>
                  <a:lnTo>
                    <a:pt x="0" y="275717"/>
                  </a:lnTo>
                  <a:lnTo>
                    <a:pt x="4117" y="296107"/>
                  </a:lnTo>
                  <a:lnTo>
                    <a:pt x="15344" y="312759"/>
                  </a:lnTo>
                  <a:lnTo>
                    <a:pt x="31996" y="323987"/>
                  </a:lnTo>
                  <a:lnTo>
                    <a:pt x="52387" y="328104"/>
                  </a:lnTo>
                  <a:lnTo>
                    <a:pt x="1171575" y="328104"/>
                  </a:lnTo>
                  <a:lnTo>
                    <a:pt x="1191965" y="323987"/>
                  </a:lnTo>
                  <a:lnTo>
                    <a:pt x="1208617" y="312759"/>
                  </a:lnTo>
                  <a:lnTo>
                    <a:pt x="1219845" y="296107"/>
                  </a:lnTo>
                  <a:lnTo>
                    <a:pt x="1223962" y="275717"/>
                  </a:lnTo>
                  <a:lnTo>
                    <a:pt x="1223962" y="52387"/>
                  </a:lnTo>
                  <a:lnTo>
                    <a:pt x="1219845" y="31996"/>
                  </a:lnTo>
                  <a:lnTo>
                    <a:pt x="1208617" y="15344"/>
                  </a:lnTo>
                  <a:lnTo>
                    <a:pt x="1191965" y="4117"/>
                  </a:lnTo>
                  <a:lnTo>
                    <a:pt x="117157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1616182" y="2825341"/>
              <a:ext cx="1224280" cy="328295"/>
            </a:xfrm>
            <a:custGeom>
              <a:avLst/>
              <a:gdLst/>
              <a:ahLst/>
              <a:cxnLst/>
              <a:rect l="l" t="t" r="r" b="b"/>
              <a:pathLst>
                <a:path w="1224280" h="328294">
                  <a:moveTo>
                    <a:pt x="0" y="52387"/>
                  </a:moveTo>
                  <a:lnTo>
                    <a:pt x="4117" y="31996"/>
                  </a:lnTo>
                  <a:lnTo>
                    <a:pt x="15344" y="15344"/>
                  </a:lnTo>
                  <a:lnTo>
                    <a:pt x="31996" y="4117"/>
                  </a:lnTo>
                  <a:lnTo>
                    <a:pt x="52387" y="0"/>
                  </a:lnTo>
                  <a:lnTo>
                    <a:pt x="1171575" y="0"/>
                  </a:lnTo>
                  <a:lnTo>
                    <a:pt x="1191965" y="4117"/>
                  </a:lnTo>
                  <a:lnTo>
                    <a:pt x="1208617" y="15344"/>
                  </a:lnTo>
                  <a:lnTo>
                    <a:pt x="1219845" y="31996"/>
                  </a:lnTo>
                  <a:lnTo>
                    <a:pt x="1223962" y="52387"/>
                  </a:lnTo>
                  <a:lnTo>
                    <a:pt x="1223962" y="275717"/>
                  </a:lnTo>
                  <a:lnTo>
                    <a:pt x="1219845" y="296107"/>
                  </a:lnTo>
                  <a:lnTo>
                    <a:pt x="1208617" y="312759"/>
                  </a:lnTo>
                  <a:lnTo>
                    <a:pt x="1191965" y="323987"/>
                  </a:lnTo>
                  <a:lnTo>
                    <a:pt x="1171575" y="328104"/>
                  </a:lnTo>
                  <a:lnTo>
                    <a:pt x="52387" y="328104"/>
                  </a:lnTo>
                  <a:lnTo>
                    <a:pt x="31996" y="323987"/>
                  </a:lnTo>
                  <a:lnTo>
                    <a:pt x="15344" y="312759"/>
                  </a:lnTo>
                  <a:lnTo>
                    <a:pt x="4117" y="296107"/>
                  </a:lnTo>
                  <a:lnTo>
                    <a:pt x="0" y="275717"/>
                  </a:lnTo>
                  <a:lnTo>
                    <a:pt x="0" y="52387"/>
                  </a:lnTo>
                  <a:close/>
                </a:path>
              </a:pathLst>
            </a:custGeom>
            <a:ln w="19050">
              <a:solidFill>
                <a:srgbClr val="BEBEBE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 txBox="1"/>
          <p:nvPr/>
        </p:nvSpPr>
        <p:spPr>
          <a:xfrm>
            <a:off x="1730080" y="2882202"/>
            <a:ext cx="9931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 Narrow"/>
                <a:cs typeface="Arial Narrow"/>
              </a:rPr>
              <a:t>Asset</a:t>
            </a:r>
            <a:r>
              <a:rPr sz="1200" spc="-35" dirty="0">
                <a:latin typeface="Arial Narrow"/>
                <a:cs typeface="Arial Narrow"/>
              </a:rPr>
              <a:t> </a:t>
            </a:r>
            <a:r>
              <a:rPr sz="1200" spc="-10" dirty="0">
                <a:latin typeface="Arial Narrow"/>
                <a:cs typeface="Arial Narrow"/>
              </a:rPr>
              <a:t>Capitalized</a:t>
            </a:r>
            <a:endParaRPr sz="1200">
              <a:latin typeface="Arial Narrow"/>
              <a:cs typeface="Arial Narrow"/>
            </a:endParaRPr>
          </a:p>
        </p:txBody>
      </p:sp>
      <p:grpSp>
        <p:nvGrpSpPr>
          <p:cNvPr id="42" name="object 42"/>
          <p:cNvGrpSpPr/>
          <p:nvPr/>
        </p:nvGrpSpPr>
        <p:grpSpPr>
          <a:xfrm>
            <a:off x="359037" y="2819400"/>
            <a:ext cx="1024255" cy="347345"/>
            <a:chOff x="296844" y="2815814"/>
            <a:chExt cx="1024255" cy="347345"/>
          </a:xfrm>
        </p:grpSpPr>
        <p:sp>
          <p:nvSpPr>
            <p:cNvPr id="43" name="object 43"/>
            <p:cNvSpPr/>
            <p:nvPr/>
          </p:nvSpPr>
          <p:spPr>
            <a:xfrm>
              <a:off x="306369" y="2825339"/>
              <a:ext cx="1005205" cy="328295"/>
            </a:xfrm>
            <a:custGeom>
              <a:avLst/>
              <a:gdLst/>
              <a:ahLst/>
              <a:cxnLst/>
              <a:rect l="l" t="t" r="r" b="b"/>
              <a:pathLst>
                <a:path w="1005205" h="328294">
                  <a:moveTo>
                    <a:pt x="952487" y="0"/>
                  </a:moveTo>
                  <a:lnTo>
                    <a:pt x="52387" y="0"/>
                  </a:lnTo>
                  <a:lnTo>
                    <a:pt x="31996" y="4117"/>
                  </a:lnTo>
                  <a:lnTo>
                    <a:pt x="15344" y="15344"/>
                  </a:lnTo>
                  <a:lnTo>
                    <a:pt x="4117" y="31996"/>
                  </a:lnTo>
                  <a:lnTo>
                    <a:pt x="0" y="52387"/>
                  </a:lnTo>
                  <a:lnTo>
                    <a:pt x="0" y="275717"/>
                  </a:lnTo>
                  <a:lnTo>
                    <a:pt x="4117" y="296107"/>
                  </a:lnTo>
                  <a:lnTo>
                    <a:pt x="15344" y="312759"/>
                  </a:lnTo>
                  <a:lnTo>
                    <a:pt x="31996" y="323987"/>
                  </a:lnTo>
                  <a:lnTo>
                    <a:pt x="52387" y="328104"/>
                  </a:lnTo>
                  <a:lnTo>
                    <a:pt x="952487" y="328104"/>
                  </a:lnTo>
                  <a:lnTo>
                    <a:pt x="972877" y="323987"/>
                  </a:lnTo>
                  <a:lnTo>
                    <a:pt x="989530" y="312759"/>
                  </a:lnTo>
                  <a:lnTo>
                    <a:pt x="1000757" y="296107"/>
                  </a:lnTo>
                  <a:lnTo>
                    <a:pt x="1004874" y="275717"/>
                  </a:lnTo>
                  <a:lnTo>
                    <a:pt x="1004874" y="52387"/>
                  </a:lnTo>
                  <a:lnTo>
                    <a:pt x="1000757" y="31996"/>
                  </a:lnTo>
                  <a:lnTo>
                    <a:pt x="989530" y="15344"/>
                  </a:lnTo>
                  <a:lnTo>
                    <a:pt x="972877" y="4117"/>
                  </a:lnTo>
                  <a:lnTo>
                    <a:pt x="95248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306369" y="2825339"/>
              <a:ext cx="1005205" cy="328295"/>
            </a:xfrm>
            <a:custGeom>
              <a:avLst/>
              <a:gdLst/>
              <a:ahLst/>
              <a:cxnLst/>
              <a:rect l="l" t="t" r="r" b="b"/>
              <a:pathLst>
                <a:path w="1005205" h="328294">
                  <a:moveTo>
                    <a:pt x="0" y="52387"/>
                  </a:moveTo>
                  <a:lnTo>
                    <a:pt x="4117" y="31996"/>
                  </a:lnTo>
                  <a:lnTo>
                    <a:pt x="15344" y="15344"/>
                  </a:lnTo>
                  <a:lnTo>
                    <a:pt x="31996" y="4117"/>
                  </a:lnTo>
                  <a:lnTo>
                    <a:pt x="52387" y="0"/>
                  </a:lnTo>
                  <a:lnTo>
                    <a:pt x="952487" y="0"/>
                  </a:lnTo>
                  <a:lnTo>
                    <a:pt x="972877" y="4117"/>
                  </a:lnTo>
                  <a:lnTo>
                    <a:pt x="989530" y="15344"/>
                  </a:lnTo>
                  <a:lnTo>
                    <a:pt x="1000757" y="31996"/>
                  </a:lnTo>
                  <a:lnTo>
                    <a:pt x="1004874" y="52387"/>
                  </a:lnTo>
                  <a:lnTo>
                    <a:pt x="1004874" y="275717"/>
                  </a:lnTo>
                  <a:lnTo>
                    <a:pt x="1000757" y="296107"/>
                  </a:lnTo>
                  <a:lnTo>
                    <a:pt x="989530" y="312759"/>
                  </a:lnTo>
                  <a:lnTo>
                    <a:pt x="972877" y="323987"/>
                  </a:lnTo>
                  <a:lnTo>
                    <a:pt x="952487" y="328104"/>
                  </a:lnTo>
                  <a:lnTo>
                    <a:pt x="52387" y="328104"/>
                  </a:lnTo>
                  <a:lnTo>
                    <a:pt x="31996" y="323987"/>
                  </a:lnTo>
                  <a:lnTo>
                    <a:pt x="15344" y="312759"/>
                  </a:lnTo>
                  <a:lnTo>
                    <a:pt x="4117" y="296107"/>
                  </a:lnTo>
                  <a:lnTo>
                    <a:pt x="0" y="275717"/>
                  </a:lnTo>
                  <a:lnTo>
                    <a:pt x="0" y="52387"/>
                  </a:lnTo>
                  <a:close/>
                </a:path>
              </a:pathLst>
            </a:custGeom>
            <a:ln w="19050">
              <a:solidFill>
                <a:srgbClr val="BEBEBE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5" name="object 45"/>
          <p:cNvSpPr txBox="1"/>
          <p:nvPr/>
        </p:nvSpPr>
        <p:spPr>
          <a:xfrm>
            <a:off x="381589" y="2880006"/>
            <a:ext cx="1066211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3505" marR="5080" indent="-9144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Arial Narrow"/>
                <a:cs typeface="Arial Narrow"/>
              </a:rPr>
              <a:t>Asset Expensed</a:t>
            </a:r>
            <a:endParaRPr sz="1200" dirty="0">
              <a:latin typeface="Arial Narrow"/>
              <a:cs typeface="Arial Narrow"/>
            </a:endParaRPr>
          </a:p>
        </p:txBody>
      </p:sp>
      <p:grpSp>
        <p:nvGrpSpPr>
          <p:cNvPr id="46" name="object 46"/>
          <p:cNvGrpSpPr/>
          <p:nvPr/>
        </p:nvGrpSpPr>
        <p:grpSpPr>
          <a:xfrm>
            <a:off x="1873656" y="3918670"/>
            <a:ext cx="688340" cy="353695"/>
            <a:chOff x="1873656" y="3918670"/>
            <a:chExt cx="688340" cy="353695"/>
          </a:xfrm>
        </p:grpSpPr>
        <p:sp>
          <p:nvSpPr>
            <p:cNvPr id="47" name="object 47"/>
            <p:cNvSpPr/>
            <p:nvPr/>
          </p:nvSpPr>
          <p:spPr>
            <a:xfrm>
              <a:off x="1886356" y="3931370"/>
              <a:ext cx="662940" cy="328295"/>
            </a:xfrm>
            <a:custGeom>
              <a:avLst/>
              <a:gdLst/>
              <a:ahLst/>
              <a:cxnLst/>
              <a:rect l="l" t="t" r="r" b="b"/>
              <a:pathLst>
                <a:path w="662939" h="328295">
                  <a:moveTo>
                    <a:pt x="331152" y="0"/>
                  </a:moveTo>
                  <a:lnTo>
                    <a:pt x="271626" y="2643"/>
                  </a:lnTo>
                  <a:lnTo>
                    <a:pt x="215601" y="10264"/>
                  </a:lnTo>
                  <a:lnTo>
                    <a:pt x="164012" y="22399"/>
                  </a:lnTo>
                  <a:lnTo>
                    <a:pt x="117794" y="38586"/>
                  </a:lnTo>
                  <a:lnTo>
                    <a:pt x="77882" y="58359"/>
                  </a:lnTo>
                  <a:lnTo>
                    <a:pt x="45211" y="81257"/>
                  </a:lnTo>
                  <a:lnTo>
                    <a:pt x="5335" y="134570"/>
                  </a:lnTo>
                  <a:lnTo>
                    <a:pt x="0" y="164058"/>
                  </a:lnTo>
                  <a:lnTo>
                    <a:pt x="5335" y="193546"/>
                  </a:lnTo>
                  <a:lnTo>
                    <a:pt x="45211" y="246859"/>
                  </a:lnTo>
                  <a:lnTo>
                    <a:pt x="77882" y="269757"/>
                  </a:lnTo>
                  <a:lnTo>
                    <a:pt x="117794" y="289530"/>
                  </a:lnTo>
                  <a:lnTo>
                    <a:pt x="164012" y="305717"/>
                  </a:lnTo>
                  <a:lnTo>
                    <a:pt x="215601" y="317852"/>
                  </a:lnTo>
                  <a:lnTo>
                    <a:pt x="271626" y="325473"/>
                  </a:lnTo>
                  <a:lnTo>
                    <a:pt x="331152" y="328117"/>
                  </a:lnTo>
                  <a:lnTo>
                    <a:pt x="390681" y="325473"/>
                  </a:lnTo>
                  <a:lnTo>
                    <a:pt x="446709" y="317852"/>
                  </a:lnTo>
                  <a:lnTo>
                    <a:pt x="498301" y="305717"/>
                  </a:lnTo>
                  <a:lnTo>
                    <a:pt x="544521" y="289530"/>
                  </a:lnTo>
                  <a:lnTo>
                    <a:pt x="584434" y="269757"/>
                  </a:lnTo>
                  <a:lnTo>
                    <a:pt x="617105" y="246859"/>
                  </a:lnTo>
                  <a:lnTo>
                    <a:pt x="656982" y="193546"/>
                  </a:lnTo>
                  <a:lnTo>
                    <a:pt x="662317" y="164058"/>
                  </a:lnTo>
                  <a:lnTo>
                    <a:pt x="656982" y="134570"/>
                  </a:lnTo>
                  <a:lnTo>
                    <a:pt x="617105" y="81257"/>
                  </a:lnTo>
                  <a:lnTo>
                    <a:pt x="584434" y="58359"/>
                  </a:lnTo>
                  <a:lnTo>
                    <a:pt x="544521" y="38586"/>
                  </a:lnTo>
                  <a:lnTo>
                    <a:pt x="498301" y="22399"/>
                  </a:lnTo>
                  <a:lnTo>
                    <a:pt x="446709" y="10264"/>
                  </a:lnTo>
                  <a:lnTo>
                    <a:pt x="390681" y="2643"/>
                  </a:lnTo>
                  <a:lnTo>
                    <a:pt x="331152" y="0"/>
                  </a:lnTo>
                  <a:close/>
                </a:path>
              </a:pathLst>
            </a:custGeom>
            <a:solidFill>
              <a:srgbClr val="66665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1886356" y="3931370"/>
              <a:ext cx="662940" cy="328295"/>
            </a:xfrm>
            <a:custGeom>
              <a:avLst/>
              <a:gdLst/>
              <a:ahLst/>
              <a:cxnLst/>
              <a:rect l="l" t="t" r="r" b="b"/>
              <a:pathLst>
                <a:path w="662939" h="328295">
                  <a:moveTo>
                    <a:pt x="0" y="164058"/>
                  </a:moveTo>
                  <a:lnTo>
                    <a:pt x="20717" y="106815"/>
                  </a:lnTo>
                  <a:lnTo>
                    <a:pt x="77882" y="58359"/>
                  </a:lnTo>
                  <a:lnTo>
                    <a:pt x="117794" y="38586"/>
                  </a:lnTo>
                  <a:lnTo>
                    <a:pt x="164012" y="22399"/>
                  </a:lnTo>
                  <a:lnTo>
                    <a:pt x="215601" y="10264"/>
                  </a:lnTo>
                  <a:lnTo>
                    <a:pt x="271626" y="2643"/>
                  </a:lnTo>
                  <a:lnTo>
                    <a:pt x="331152" y="0"/>
                  </a:lnTo>
                  <a:lnTo>
                    <a:pt x="390681" y="2643"/>
                  </a:lnTo>
                  <a:lnTo>
                    <a:pt x="446709" y="10264"/>
                  </a:lnTo>
                  <a:lnTo>
                    <a:pt x="498301" y="22399"/>
                  </a:lnTo>
                  <a:lnTo>
                    <a:pt x="544521" y="38586"/>
                  </a:lnTo>
                  <a:lnTo>
                    <a:pt x="584434" y="58359"/>
                  </a:lnTo>
                  <a:lnTo>
                    <a:pt x="617105" y="81257"/>
                  </a:lnTo>
                  <a:lnTo>
                    <a:pt x="656982" y="134570"/>
                  </a:lnTo>
                  <a:lnTo>
                    <a:pt x="662317" y="164058"/>
                  </a:lnTo>
                  <a:lnTo>
                    <a:pt x="656982" y="193546"/>
                  </a:lnTo>
                  <a:lnTo>
                    <a:pt x="617105" y="246859"/>
                  </a:lnTo>
                  <a:lnTo>
                    <a:pt x="584434" y="269757"/>
                  </a:lnTo>
                  <a:lnTo>
                    <a:pt x="544521" y="289530"/>
                  </a:lnTo>
                  <a:lnTo>
                    <a:pt x="498301" y="305717"/>
                  </a:lnTo>
                  <a:lnTo>
                    <a:pt x="446709" y="317852"/>
                  </a:lnTo>
                  <a:lnTo>
                    <a:pt x="390681" y="325473"/>
                  </a:lnTo>
                  <a:lnTo>
                    <a:pt x="331152" y="328117"/>
                  </a:lnTo>
                  <a:lnTo>
                    <a:pt x="271626" y="325473"/>
                  </a:lnTo>
                  <a:lnTo>
                    <a:pt x="215601" y="317852"/>
                  </a:lnTo>
                  <a:lnTo>
                    <a:pt x="164012" y="305717"/>
                  </a:lnTo>
                  <a:lnTo>
                    <a:pt x="117794" y="289530"/>
                  </a:lnTo>
                  <a:lnTo>
                    <a:pt x="77882" y="269757"/>
                  </a:lnTo>
                  <a:lnTo>
                    <a:pt x="45211" y="246859"/>
                  </a:lnTo>
                  <a:lnTo>
                    <a:pt x="5335" y="193546"/>
                  </a:lnTo>
                  <a:lnTo>
                    <a:pt x="0" y="164058"/>
                  </a:lnTo>
                  <a:close/>
                </a:path>
              </a:pathLst>
            </a:custGeom>
            <a:ln w="25400">
              <a:solidFill>
                <a:srgbClr val="48484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9" name="object 49"/>
          <p:cNvSpPr txBox="1"/>
          <p:nvPr/>
        </p:nvSpPr>
        <p:spPr>
          <a:xfrm>
            <a:off x="1162145" y="3385454"/>
            <a:ext cx="2132965" cy="23901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14604" algn="ctr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Eligible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sz="11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Section</a:t>
            </a:r>
            <a:r>
              <a:rPr sz="1100" b="1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spc="-25" dirty="0">
                <a:solidFill>
                  <a:srgbClr val="FFFFFF"/>
                </a:solidFill>
                <a:latin typeface="Arial"/>
                <a:cs typeface="Arial"/>
              </a:rPr>
              <a:t>179</a:t>
            </a:r>
            <a:endParaRPr sz="1100" dirty="0">
              <a:latin typeface="Arial"/>
              <a:cs typeface="Arial"/>
            </a:endParaRPr>
          </a:p>
          <a:p>
            <a:pPr marR="13970" algn="ctr">
              <a:lnSpc>
                <a:spcPct val="100000"/>
              </a:lnSpc>
            </a:pP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Expensing?</a:t>
            </a:r>
            <a:endParaRPr sz="11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15"/>
              </a:spcBef>
            </a:pPr>
            <a:endParaRPr sz="1100" dirty="0">
              <a:latin typeface="Arial"/>
              <a:cs typeface="Arial"/>
            </a:endParaRPr>
          </a:p>
          <a:p>
            <a:pPr marR="13335" algn="ctr">
              <a:lnSpc>
                <a:spcPct val="100000"/>
              </a:lnSpc>
            </a:pPr>
            <a:r>
              <a:rPr sz="900" b="1" spc="-25" dirty="0">
                <a:solidFill>
                  <a:srgbClr val="FFFFFF"/>
                </a:solidFill>
                <a:latin typeface="Arial Narrow"/>
                <a:cs typeface="Arial Narrow"/>
              </a:rPr>
              <a:t>OR</a:t>
            </a:r>
            <a:endParaRPr sz="900" dirty="0">
              <a:latin typeface="Arial Narrow"/>
              <a:cs typeface="Arial Narrow"/>
            </a:endParaRPr>
          </a:p>
          <a:p>
            <a:pPr>
              <a:lnSpc>
                <a:spcPct val="100000"/>
              </a:lnSpc>
            </a:pPr>
            <a:endParaRPr sz="900" dirty="0">
              <a:latin typeface="Arial Narrow"/>
              <a:cs typeface="Arial Narrow"/>
            </a:endParaRPr>
          </a:p>
          <a:p>
            <a:pPr>
              <a:lnSpc>
                <a:spcPct val="100000"/>
              </a:lnSpc>
              <a:spcBef>
                <a:spcPts val="155"/>
              </a:spcBef>
            </a:pPr>
            <a:endParaRPr sz="900" dirty="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050" b="1" dirty="0">
                <a:solidFill>
                  <a:srgbClr val="FFFFFF"/>
                </a:solidFill>
                <a:latin typeface="Arial"/>
                <a:cs typeface="Arial"/>
              </a:rPr>
              <a:t>100%</a:t>
            </a:r>
            <a:r>
              <a:rPr sz="1050" b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b="1" dirty="0">
                <a:solidFill>
                  <a:srgbClr val="FFFFFF"/>
                </a:solidFill>
                <a:latin typeface="Arial"/>
                <a:cs typeface="Arial"/>
              </a:rPr>
              <a:t>BONUS</a:t>
            </a:r>
            <a:r>
              <a:rPr sz="1050" b="1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b="1" spc="-10" dirty="0">
                <a:solidFill>
                  <a:srgbClr val="FFFFFF"/>
                </a:solidFill>
                <a:latin typeface="Arial"/>
                <a:cs typeface="Arial"/>
              </a:rPr>
              <a:t>Depreciation</a:t>
            </a:r>
            <a:endParaRPr sz="1050" dirty="0">
              <a:latin typeface="Arial"/>
              <a:cs typeface="Arial"/>
            </a:endParaRPr>
          </a:p>
          <a:p>
            <a:pPr marL="12700" marR="5080" algn="ctr">
              <a:lnSpc>
                <a:spcPts val="1450"/>
              </a:lnSpc>
              <a:spcBef>
                <a:spcPts val="70"/>
              </a:spcBef>
            </a:pPr>
            <a:r>
              <a:rPr sz="1050" dirty="0">
                <a:solidFill>
                  <a:srgbClr val="FFFFFF"/>
                </a:solidFill>
                <a:latin typeface="Arial"/>
                <a:cs typeface="Arial"/>
              </a:rPr>
              <a:t>on</a:t>
            </a:r>
            <a:r>
              <a:rPr sz="105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FFFFFF"/>
                </a:solidFill>
                <a:latin typeface="Arial"/>
                <a:cs typeface="Arial"/>
              </a:rPr>
              <a:t>Assets</a:t>
            </a:r>
            <a:r>
              <a:rPr sz="105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sz="105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FFFFFF"/>
                </a:solidFill>
                <a:latin typeface="Arial"/>
                <a:cs typeface="Arial"/>
              </a:rPr>
              <a:t>MACRS</a:t>
            </a:r>
            <a:r>
              <a:rPr sz="105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FFFFFF"/>
                </a:solidFill>
                <a:latin typeface="Arial"/>
                <a:cs typeface="Arial"/>
              </a:rPr>
              <a:t>Lives</a:t>
            </a:r>
            <a:r>
              <a:rPr sz="105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05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-25" dirty="0">
                <a:solidFill>
                  <a:srgbClr val="FFFFFF"/>
                </a:solidFill>
                <a:latin typeface="Arial"/>
                <a:cs typeface="Arial"/>
              </a:rPr>
              <a:t>20-</a:t>
            </a:r>
            <a:r>
              <a:rPr sz="1050" dirty="0">
                <a:solidFill>
                  <a:srgbClr val="FFFFFF"/>
                </a:solidFill>
                <a:latin typeface="Arial"/>
                <a:cs typeface="Arial"/>
              </a:rPr>
              <a:t>years</a:t>
            </a:r>
            <a:r>
              <a:rPr sz="105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FFFFFF"/>
                </a:solidFill>
                <a:latin typeface="Arial"/>
                <a:cs typeface="Arial"/>
              </a:rPr>
              <a:t>or</a:t>
            </a:r>
            <a:r>
              <a:rPr sz="105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-20" dirty="0">
                <a:solidFill>
                  <a:srgbClr val="FFFFFF"/>
                </a:solidFill>
                <a:latin typeface="Arial"/>
                <a:cs typeface="Arial"/>
              </a:rPr>
              <a:t>Less</a:t>
            </a:r>
            <a:endParaRPr sz="105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80"/>
              </a:spcBef>
            </a:pPr>
            <a:endParaRPr sz="1050" dirty="0">
              <a:latin typeface="Arial"/>
              <a:cs typeface="Arial"/>
            </a:endParaRPr>
          </a:p>
          <a:p>
            <a:pPr marL="479425" marR="457200" algn="ctr">
              <a:lnSpc>
                <a:spcPct val="100000"/>
              </a:lnSpc>
            </a:pPr>
            <a:r>
              <a:rPr sz="1200" b="1" dirty="0">
                <a:solidFill>
                  <a:srgbClr val="FFFFFF"/>
                </a:solidFill>
                <a:latin typeface="Arial Narrow"/>
                <a:cs typeface="Arial Narrow"/>
              </a:rPr>
              <a:t>MACRS</a:t>
            </a:r>
            <a:r>
              <a:rPr sz="1200" b="1" spc="-2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200" b="1" dirty="0">
                <a:solidFill>
                  <a:srgbClr val="FFFFFF"/>
                </a:solidFill>
                <a:latin typeface="Arial Narrow"/>
                <a:cs typeface="Arial Narrow"/>
              </a:rPr>
              <a:t>Class</a:t>
            </a:r>
            <a:r>
              <a:rPr sz="1200" b="1" spc="-3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200" b="1" spc="-20" dirty="0">
                <a:solidFill>
                  <a:srgbClr val="FFFFFF"/>
                </a:solidFill>
                <a:latin typeface="Arial Narrow"/>
                <a:cs typeface="Arial Narrow"/>
              </a:rPr>
              <a:t>Lives </a:t>
            </a:r>
            <a:r>
              <a:rPr sz="1050" dirty="0">
                <a:solidFill>
                  <a:srgbClr val="FFFFFF"/>
                </a:solidFill>
                <a:latin typeface="Arial Narrow"/>
                <a:cs typeface="Arial Narrow"/>
              </a:rPr>
              <a:t>Used</a:t>
            </a:r>
            <a:r>
              <a:rPr sz="1050" spc="-2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050" dirty="0">
                <a:solidFill>
                  <a:srgbClr val="FFFFFF"/>
                </a:solidFill>
                <a:latin typeface="Arial Narrow"/>
                <a:cs typeface="Arial Narrow"/>
              </a:rPr>
              <a:t>to </a:t>
            </a:r>
            <a:r>
              <a:rPr sz="1050" spc="-10" dirty="0">
                <a:solidFill>
                  <a:srgbClr val="FFFFFF"/>
                </a:solidFill>
                <a:latin typeface="Arial Narrow"/>
                <a:cs typeface="Arial Narrow"/>
              </a:rPr>
              <a:t>Depreciate </a:t>
            </a:r>
            <a:r>
              <a:rPr sz="1050" dirty="0">
                <a:solidFill>
                  <a:srgbClr val="FFFFFF"/>
                </a:solidFill>
                <a:latin typeface="Arial Narrow"/>
                <a:cs typeface="Arial Narrow"/>
              </a:rPr>
              <a:t>Remaining</a:t>
            </a:r>
            <a:r>
              <a:rPr sz="1050" spc="-5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050" spc="-10" dirty="0">
                <a:solidFill>
                  <a:srgbClr val="FFFFFF"/>
                </a:solidFill>
                <a:latin typeface="Arial Narrow"/>
                <a:cs typeface="Arial Narrow"/>
              </a:rPr>
              <a:t>Basis</a:t>
            </a:r>
            <a:endParaRPr sz="1050" dirty="0">
              <a:latin typeface="Arial Narrow"/>
              <a:cs typeface="Arial Narrow"/>
            </a:endParaRPr>
          </a:p>
        </p:txBody>
      </p:sp>
      <p:pic>
        <p:nvPicPr>
          <p:cNvPr id="50" name="object 5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703064" y="795527"/>
            <a:ext cx="7322819" cy="5361431"/>
          </a:xfrm>
          <a:prstGeom prst="rect">
            <a:avLst/>
          </a:prstGeom>
        </p:spPr>
      </p:pic>
      <p:pic>
        <p:nvPicPr>
          <p:cNvPr id="51" name="object 5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751108" y="822274"/>
            <a:ext cx="7214463" cy="5262524"/>
          </a:xfrm>
          <a:prstGeom prst="rect">
            <a:avLst/>
          </a:prstGeom>
        </p:spPr>
      </p:pic>
      <p:graphicFrame>
        <p:nvGraphicFramePr>
          <p:cNvPr id="52" name="object 52"/>
          <p:cNvGraphicFramePr>
            <a:graphicFrameLocks noGrp="1"/>
          </p:cNvGraphicFramePr>
          <p:nvPr/>
        </p:nvGraphicFramePr>
        <p:xfrm>
          <a:off x="4746349" y="817511"/>
          <a:ext cx="7214233" cy="52597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758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15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68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6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63635A"/>
                      </a:solidFill>
                      <a:prstDash val="solid"/>
                    </a:lnL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66665C"/>
                    </a:solidFill>
                  </a:tcPr>
                </a:tc>
                <a:tc>
                  <a:txBody>
                    <a:bodyPr/>
                    <a:lstStyle/>
                    <a:p>
                      <a:pPr marL="354965" marR="320040" indent="-29209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Arial Narrow"/>
                          <a:cs typeface="Arial Narrow"/>
                        </a:rPr>
                        <a:t>Section</a:t>
                      </a:r>
                      <a:r>
                        <a:rPr sz="1100" b="1" spc="-40" dirty="0">
                          <a:solidFill>
                            <a:srgbClr val="FFFFFF"/>
                          </a:solidFill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FFFFFF"/>
                          </a:solidFill>
                          <a:latin typeface="Arial Narrow"/>
                          <a:cs typeface="Arial Narrow"/>
                        </a:rPr>
                        <a:t>179 </a:t>
                      </a:r>
                      <a:r>
                        <a:rPr sz="1100" b="1" spc="-10" dirty="0">
                          <a:solidFill>
                            <a:srgbClr val="FFFFFF"/>
                          </a:solidFill>
                          <a:latin typeface="Arial Narrow"/>
                          <a:cs typeface="Arial Narrow"/>
                        </a:rPr>
                        <a:t>Expensing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43180" marB="0"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66665C"/>
                    </a:solidFill>
                  </a:tcPr>
                </a:tc>
                <a:tc>
                  <a:txBody>
                    <a:bodyPr/>
                    <a:lstStyle/>
                    <a:p>
                      <a:pPr marL="326390" marR="317500" indent="1689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100" b="1" spc="-20" dirty="0">
                          <a:solidFill>
                            <a:srgbClr val="FFFFFF"/>
                          </a:solidFill>
                          <a:latin typeface="Arial Narrow"/>
                          <a:cs typeface="Arial Narrow"/>
                        </a:rPr>
                        <a:t>Bonus </a:t>
                      </a:r>
                      <a:r>
                        <a:rPr sz="1100" b="1" spc="-10" dirty="0">
                          <a:solidFill>
                            <a:srgbClr val="FFFFFF"/>
                          </a:solidFill>
                          <a:latin typeface="Arial Narrow"/>
                          <a:cs typeface="Arial Narrow"/>
                        </a:rPr>
                        <a:t>Depreciation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43180" marB="0">
                    <a:lnR w="9525">
                      <a:solidFill>
                        <a:srgbClr val="63635A"/>
                      </a:solidFill>
                      <a:prstDash val="solid"/>
                    </a:lnR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6666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1100" dirty="0">
                          <a:latin typeface="Arial Narrow"/>
                          <a:cs typeface="Arial Narrow"/>
                        </a:rPr>
                        <a:t>Applies</a:t>
                      </a:r>
                      <a:r>
                        <a:rPr sz="11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to</a:t>
                      </a:r>
                      <a:r>
                        <a:rPr sz="11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New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 Assets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75565" marB="0">
                    <a:lnL w="9525">
                      <a:solidFill>
                        <a:srgbClr val="63635A"/>
                      </a:solidFill>
                      <a:prstDash val="solid"/>
                    </a:lnL>
                    <a:lnR w="9525">
                      <a:solidFill>
                        <a:srgbClr val="63635A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63635A"/>
                      </a:solidFill>
                      <a:prstDash val="solid"/>
                    </a:lnB>
                    <a:solidFill>
                      <a:srgbClr val="66665C">
                        <a:alpha val="3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63635A"/>
                      </a:solidFill>
                      <a:prstDash val="solid"/>
                    </a:lnL>
                    <a:lnR w="9525">
                      <a:solidFill>
                        <a:srgbClr val="63635A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63635A"/>
                      </a:solidFill>
                      <a:prstDash val="solid"/>
                    </a:lnB>
                    <a:solidFill>
                      <a:srgbClr val="66665C">
                        <a:alpha val="3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63635A"/>
                      </a:solidFill>
                      <a:prstDash val="solid"/>
                    </a:lnL>
                    <a:lnR w="9525">
                      <a:solidFill>
                        <a:srgbClr val="63635A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63635A"/>
                      </a:solidFill>
                      <a:prstDash val="solid"/>
                    </a:lnB>
                    <a:solidFill>
                      <a:srgbClr val="66665C">
                        <a:alpha val="3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1100" dirty="0">
                          <a:latin typeface="Arial Narrow"/>
                          <a:cs typeface="Arial Narrow"/>
                        </a:rPr>
                        <a:t>Applies</a:t>
                      </a:r>
                      <a:r>
                        <a:rPr sz="11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to</a:t>
                      </a:r>
                      <a:r>
                        <a:rPr sz="11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Used</a:t>
                      </a:r>
                      <a:r>
                        <a:rPr sz="11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Assets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75565" marB="0">
                    <a:lnL w="9525">
                      <a:solidFill>
                        <a:srgbClr val="63635A"/>
                      </a:solidFill>
                      <a:prstDash val="solid"/>
                    </a:lnL>
                    <a:lnR w="9525">
                      <a:solidFill>
                        <a:srgbClr val="63635A"/>
                      </a:solidFill>
                      <a:prstDash val="solid"/>
                    </a:lnR>
                    <a:lnT w="9525">
                      <a:solidFill>
                        <a:srgbClr val="63635A"/>
                      </a:solidFill>
                      <a:prstDash val="solid"/>
                    </a:lnT>
                    <a:lnB w="9525">
                      <a:solidFill>
                        <a:srgbClr val="63635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63635A"/>
                      </a:solidFill>
                      <a:prstDash val="solid"/>
                    </a:lnL>
                    <a:lnR w="9525">
                      <a:solidFill>
                        <a:srgbClr val="63635A"/>
                      </a:solidFill>
                      <a:prstDash val="solid"/>
                    </a:lnR>
                    <a:lnT w="9525">
                      <a:solidFill>
                        <a:srgbClr val="63635A"/>
                      </a:solidFill>
                      <a:prstDash val="solid"/>
                    </a:lnT>
                    <a:lnB w="9525">
                      <a:solidFill>
                        <a:srgbClr val="63635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63635A"/>
                      </a:solidFill>
                      <a:prstDash val="solid"/>
                    </a:lnL>
                    <a:lnR w="9525">
                      <a:solidFill>
                        <a:srgbClr val="63635A"/>
                      </a:solidFill>
                      <a:prstDash val="solid"/>
                    </a:lnR>
                    <a:lnT w="9525">
                      <a:solidFill>
                        <a:srgbClr val="63635A"/>
                      </a:solidFill>
                      <a:prstDash val="solid"/>
                    </a:lnT>
                    <a:lnB w="9525">
                      <a:solidFill>
                        <a:srgbClr val="63635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1100" dirty="0">
                          <a:latin typeface="Arial Narrow"/>
                          <a:cs typeface="Arial Narrow"/>
                        </a:rPr>
                        <a:t>Applies</a:t>
                      </a:r>
                      <a:r>
                        <a:rPr sz="11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to</a:t>
                      </a:r>
                      <a:r>
                        <a:rPr sz="11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Personal</a:t>
                      </a:r>
                      <a:r>
                        <a:rPr sz="11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Property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75565" marB="0">
                    <a:lnL w="9525">
                      <a:solidFill>
                        <a:srgbClr val="63635A"/>
                      </a:solidFill>
                      <a:prstDash val="solid"/>
                    </a:lnL>
                    <a:lnR w="9525">
                      <a:solidFill>
                        <a:srgbClr val="63635A"/>
                      </a:solidFill>
                      <a:prstDash val="solid"/>
                    </a:lnR>
                    <a:lnT w="9525">
                      <a:solidFill>
                        <a:srgbClr val="63635A"/>
                      </a:solidFill>
                      <a:prstDash val="solid"/>
                    </a:lnT>
                    <a:lnB w="9525">
                      <a:solidFill>
                        <a:srgbClr val="63635A"/>
                      </a:solidFill>
                      <a:prstDash val="solid"/>
                    </a:lnB>
                    <a:solidFill>
                      <a:srgbClr val="66665C">
                        <a:alpha val="3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63635A"/>
                      </a:solidFill>
                      <a:prstDash val="solid"/>
                    </a:lnL>
                    <a:lnR w="9525">
                      <a:solidFill>
                        <a:srgbClr val="63635A"/>
                      </a:solidFill>
                      <a:prstDash val="solid"/>
                    </a:lnR>
                    <a:lnT w="9525">
                      <a:solidFill>
                        <a:srgbClr val="63635A"/>
                      </a:solidFill>
                      <a:prstDash val="solid"/>
                    </a:lnT>
                    <a:lnB w="9525">
                      <a:solidFill>
                        <a:srgbClr val="63635A"/>
                      </a:solidFill>
                      <a:prstDash val="solid"/>
                    </a:lnB>
                    <a:solidFill>
                      <a:srgbClr val="66665C">
                        <a:alpha val="3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63635A"/>
                      </a:solidFill>
                      <a:prstDash val="solid"/>
                    </a:lnL>
                    <a:lnR w="9525">
                      <a:solidFill>
                        <a:srgbClr val="63635A"/>
                      </a:solidFill>
                      <a:prstDash val="solid"/>
                    </a:lnR>
                    <a:lnT w="9525">
                      <a:solidFill>
                        <a:srgbClr val="63635A"/>
                      </a:solidFill>
                      <a:prstDash val="solid"/>
                    </a:lnT>
                    <a:lnB w="9525">
                      <a:solidFill>
                        <a:srgbClr val="63635A"/>
                      </a:solidFill>
                      <a:prstDash val="solid"/>
                    </a:lnB>
                    <a:solidFill>
                      <a:srgbClr val="66665C">
                        <a:alpha val="3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1100" dirty="0">
                          <a:latin typeface="Arial Narrow"/>
                          <a:cs typeface="Arial Narrow"/>
                        </a:rPr>
                        <a:t>Applies</a:t>
                      </a:r>
                      <a:r>
                        <a:rPr sz="11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to</a:t>
                      </a:r>
                      <a:r>
                        <a:rPr sz="11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Elected</a:t>
                      </a:r>
                      <a:r>
                        <a:rPr sz="11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Qualified</a:t>
                      </a:r>
                      <a:r>
                        <a:rPr sz="1100" spc="-5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Real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Property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75565" marB="0">
                    <a:lnL w="9525">
                      <a:solidFill>
                        <a:srgbClr val="63635A"/>
                      </a:solidFill>
                      <a:prstDash val="solid"/>
                    </a:lnL>
                    <a:lnR w="9525">
                      <a:solidFill>
                        <a:srgbClr val="63635A"/>
                      </a:solidFill>
                      <a:prstDash val="solid"/>
                    </a:lnR>
                    <a:lnT w="9525">
                      <a:solidFill>
                        <a:srgbClr val="63635A"/>
                      </a:solidFill>
                      <a:prstDash val="solid"/>
                    </a:lnT>
                    <a:lnB w="9525">
                      <a:solidFill>
                        <a:srgbClr val="63635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63635A"/>
                      </a:solidFill>
                      <a:prstDash val="solid"/>
                    </a:lnL>
                    <a:lnR w="9525">
                      <a:solidFill>
                        <a:srgbClr val="63635A"/>
                      </a:solidFill>
                      <a:prstDash val="solid"/>
                    </a:lnR>
                    <a:lnT w="9525">
                      <a:solidFill>
                        <a:srgbClr val="63635A"/>
                      </a:solidFill>
                      <a:prstDash val="solid"/>
                    </a:lnT>
                    <a:lnB w="9525">
                      <a:solidFill>
                        <a:srgbClr val="63635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63635A"/>
                      </a:solidFill>
                      <a:prstDash val="solid"/>
                    </a:lnL>
                    <a:lnR w="9525">
                      <a:solidFill>
                        <a:srgbClr val="63635A"/>
                      </a:solidFill>
                      <a:prstDash val="solid"/>
                    </a:lnR>
                    <a:lnT w="9525">
                      <a:solidFill>
                        <a:srgbClr val="63635A"/>
                      </a:solidFill>
                      <a:prstDash val="solid"/>
                    </a:lnT>
                    <a:lnB w="9525">
                      <a:solidFill>
                        <a:srgbClr val="63635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100" dirty="0">
                          <a:latin typeface="Arial Narrow"/>
                          <a:cs typeface="Arial Narrow"/>
                        </a:rPr>
                        <a:t>Represents</a:t>
                      </a:r>
                      <a:r>
                        <a:rPr sz="11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100%</a:t>
                      </a:r>
                      <a:r>
                        <a:rPr sz="11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Expensing</a:t>
                      </a:r>
                      <a:r>
                        <a:rPr sz="1100" spc="-5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of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Asset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72390" marB="0">
                    <a:lnL w="9525">
                      <a:solidFill>
                        <a:srgbClr val="63635A"/>
                      </a:solidFill>
                      <a:prstDash val="solid"/>
                    </a:lnL>
                    <a:lnR w="9525">
                      <a:solidFill>
                        <a:srgbClr val="63635A"/>
                      </a:solidFill>
                      <a:prstDash val="solid"/>
                    </a:lnR>
                    <a:lnT w="9525">
                      <a:solidFill>
                        <a:srgbClr val="63635A"/>
                      </a:solidFill>
                      <a:prstDash val="solid"/>
                    </a:lnT>
                    <a:lnB w="9525">
                      <a:solidFill>
                        <a:srgbClr val="63635A"/>
                      </a:solidFill>
                      <a:prstDash val="solid"/>
                    </a:lnB>
                    <a:solidFill>
                      <a:srgbClr val="66665C">
                        <a:alpha val="3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63635A"/>
                      </a:solidFill>
                      <a:prstDash val="solid"/>
                    </a:lnL>
                    <a:lnR w="9525">
                      <a:solidFill>
                        <a:srgbClr val="63635A"/>
                      </a:solidFill>
                      <a:prstDash val="solid"/>
                    </a:lnR>
                    <a:lnT w="9525">
                      <a:solidFill>
                        <a:srgbClr val="63635A"/>
                      </a:solidFill>
                      <a:prstDash val="solid"/>
                    </a:lnT>
                    <a:lnB w="9525">
                      <a:solidFill>
                        <a:srgbClr val="63635A"/>
                      </a:solidFill>
                      <a:prstDash val="solid"/>
                    </a:lnB>
                    <a:solidFill>
                      <a:srgbClr val="66665C">
                        <a:alpha val="3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63635A"/>
                      </a:solidFill>
                      <a:prstDash val="solid"/>
                    </a:lnL>
                    <a:lnR w="9525">
                      <a:solidFill>
                        <a:srgbClr val="63635A"/>
                      </a:solidFill>
                      <a:prstDash val="solid"/>
                    </a:lnR>
                    <a:lnT w="9525">
                      <a:solidFill>
                        <a:srgbClr val="63635A"/>
                      </a:solidFill>
                      <a:prstDash val="solid"/>
                    </a:lnT>
                    <a:lnB w="9525">
                      <a:solidFill>
                        <a:srgbClr val="63635A"/>
                      </a:solidFill>
                      <a:prstDash val="solid"/>
                    </a:lnB>
                    <a:solidFill>
                      <a:srgbClr val="66665C">
                        <a:alpha val="3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100" dirty="0">
                          <a:latin typeface="Arial Narrow"/>
                          <a:cs typeface="Arial Narrow"/>
                        </a:rPr>
                        <a:t>Applies</a:t>
                      </a:r>
                      <a:r>
                        <a:rPr sz="11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to</a:t>
                      </a:r>
                      <a:r>
                        <a:rPr sz="11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Qualified</a:t>
                      </a:r>
                      <a:r>
                        <a:rPr sz="11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Improvement</a:t>
                      </a:r>
                      <a:r>
                        <a:rPr sz="11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Property</a:t>
                      </a:r>
                      <a:r>
                        <a:rPr sz="11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20" dirty="0">
                          <a:latin typeface="Arial Narrow"/>
                          <a:cs typeface="Arial Narrow"/>
                        </a:rPr>
                        <a:t>(QIP)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66040" marB="0">
                    <a:lnL w="9525">
                      <a:solidFill>
                        <a:srgbClr val="63635A"/>
                      </a:solidFill>
                      <a:prstDash val="solid"/>
                    </a:lnL>
                    <a:lnR w="9525">
                      <a:solidFill>
                        <a:srgbClr val="63635A"/>
                      </a:solidFill>
                      <a:prstDash val="solid"/>
                    </a:lnR>
                    <a:lnT w="9525">
                      <a:solidFill>
                        <a:srgbClr val="63635A"/>
                      </a:solidFill>
                      <a:prstDash val="solid"/>
                    </a:lnT>
                    <a:lnB w="9525">
                      <a:solidFill>
                        <a:srgbClr val="63635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63635A"/>
                      </a:solidFill>
                      <a:prstDash val="solid"/>
                    </a:lnL>
                    <a:lnR w="9525">
                      <a:solidFill>
                        <a:srgbClr val="63635A"/>
                      </a:solidFill>
                      <a:prstDash val="solid"/>
                    </a:lnR>
                    <a:lnT w="9525">
                      <a:solidFill>
                        <a:srgbClr val="63635A"/>
                      </a:solidFill>
                      <a:prstDash val="solid"/>
                    </a:lnT>
                    <a:lnB w="9525">
                      <a:solidFill>
                        <a:srgbClr val="63635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63635A"/>
                      </a:solidFill>
                      <a:prstDash val="solid"/>
                    </a:lnL>
                    <a:lnR w="9525">
                      <a:solidFill>
                        <a:srgbClr val="63635A"/>
                      </a:solidFill>
                      <a:prstDash val="solid"/>
                    </a:lnR>
                    <a:lnT w="9525">
                      <a:solidFill>
                        <a:srgbClr val="63635A"/>
                      </a:solidFill>
                      <a:prstDash val="solid"/>
                    </a:lnT>
                    <a:lnB w="9525">
                      <a:solidFill>
                        <a:srgbClr val="63635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100" dirty="0">
                          <a:latin typeface="Arial Narrow"/>
                          <a:cs typeface="Arial Narrow"/>
                        </a:rPr>
                        <a:t>Applies</a:t>
                      </a:r>
                      <a:r>
                        <a:rPr sz="11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to</a:t>
                      </a:r>
                      <a:r>
                        <a:rPr sz="11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Commercial</a:t>
                      </a:r>
                      <a:r>
                        <a:rPr sz="11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Roofs,</a:t>
                      </a:r>
                      <a:r>
                        <a:rPr sz="11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HVAC,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Fire</a:t>
                      </a:r>
                      <a:r>
                        <a:rPr sz="11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Protection,</a:t>
                      </a:r>
                      <a:r>
                        <a:rPr sz="11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Security</a:t>
                      </a:r>
                      <a:r>
                        <a:rPr sz="11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Systems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101600" marB="0">
                    <a:lnL w="9525">
                      <a:solidFill>
                        <a:srgbClr val="63635A"/>
                      </a:solidFill>
                      <a:prstDash val="solid"/>
                    </a:lnL>
                    <a:lnR w="9525">
                      <a:solidFill>
                        <a:srgbClr val="63635A"/>
                      </a:solidFill>
                      <a:prstDash val="solid"/>
                    </a:lnR>
                    <a:lnT w="9525">
                      <a:solidFill>
                        <a:srgbClr val="63635A"/>
                      </a:solidFill>
                      <a:prstDash val="solid"/>
                    </a:lnT>
                    <a:lnB w="9525">
                      <a:solidFill>
                        <a:srgbClr val="63635A"/>
                      </a:solidFill>
                      <a:prstDash val="solid"/>
                    </a:lnB>
                    <a:solidFill>
                      <a:srgbClr val="66665C">
                        <a:alpha val="3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63635A"/>
                      </a:solidFill>
                      <a:prstDash val="solid"/>
                    </a:lnL>
                    <a:lnR w="9525">
                      <a:solidFill>
                        <a:srgbClr val="63635A"/>
                      </a:solidFill>
                      <a:prstDash val="solid"/>
                    </a:lnR>
                    <a:lnT w="9525">
                      <a:solidFill>
                        <a:srgbClr val="63635A"/>
                      </a:solidFill>
                      <a:prstDash val="solid"/>
                    </a:lnT>
                    <a:lnB w="9525">
                      <a:solidFill>
                        <a:srgbClr val="63635A"/>
                      </a:solidFill>
                      <a:prstDash val="solid"/>
                    </a:lnB>
                    <a:solidFill>
                      <a:srgbClr val="66665C">
                        <a:alpha val="3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63635A"/>
                      </a:solidFill>
                      <a:prstDash val="solid"/>
                    </a:lnL>
                    <a:lnR w="9525">
                      <a:solidFill>
                        <a:srgbClr val="63635A"/>
                      </a:solidFill>
                      <a:prstDash val="solid"/>
                    </a:lnR>
                    <a:lnT w="9525">
                      <a:solidFill>
                        <a:srgbClr val="63635A"/>
                      </a:solidFill>
                      <a:prstDash val="solid"/>
                    </a:lnT>
                    <a:lnB w="9525">
                      <a:solidFill>
                        <a:srgbClr val="63635A"/>
                      </a:solidFill>
                      <a:prstDash val="solid"/>
                    </a:lnB>
                    <a:solidFill>
                      <a:srgbClr val="66665C">
                        <a:alpha val="3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274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100" dirty="0">
                          <a:latin typeface="Arial Narrow"/>
                          <a:cs typeface="Arial Narrow"/>
                        </a:rPr>
                        <a:t>Subject</a:t>
                      </a:r>
                      <a:r>
                        <a:rPr sz="11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to</a:t>
                      </a:r>
                      <a:r>
                        <a:rPr sz="11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Overall</a:t>
                      </a:r>
                      <a:r>
                        <a:rPr sz="11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Business</a:t>
                      </a:r>
                      <a:r>
                        <a:rPr sz="11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Income</a:t>
                      </a:r>
                      <a:r>
                        <a:rPr sz="11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Limitation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80010" marB="0">
                    <a:lnL w="9525">
                      <a:solidFill>
                        <a:srgbClr val="63635A"/>
                      </a:solidFill>
                      <a:prstDash val="solid"/>
                    </a:lnL>
                    <a:lnR w="9525">
                      <a:solidFill>
                        <a:srgbClr val="63635A"/>
                      </a:solidFill>
                      <a:prstDash val="solid"/>
                    </a:lnR>
                    <a:lnT w="9525">
                      <a:solidFill>
                        <a:srgbClr val="63635A"/>
                      </a:solidFill>
                      <a:prstDash val="solid"/>
                    </a:lnT>
                    <a:lnB w="9525">
                      <a:solidFill>
                        <a:srgbClr val="63635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63635A"/>
                      </a:solidFill>
                      <a:prstDash val="solid"/>
                    </a:lnL>
                    <a:lnR w="9525">
                      <a:solidFill>
                        <a:srgbClr val="63635A"/>
                      </a:solidFill>
                      <a:prstDash val="solid"/>
                    </a:lnR>
                    <a:lnT w="9525">
                      <a:solidFill>
                        <a:srgbClr val="63635A"/>
                      </a:solidFill>
                      <a:prstDash val="solid"/>
                    </a:lnT>
                    <a:lnB w="9525">
                      <a:solidFill>
                        <a:srgbClr val="63635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63635A"/>
                      </a:solidFill>
                      <a:prstDash val="solid"/>
                    </a:lnL>
                    <a:lnR w="9525">
                      <a:solidFill>
                        <a:srgbClr val="63635A"/>
                      </a:solidFill>
                      <a:prstDash val="solid"/>
                    </a:lnR>
                    <a:lnT w="9525">
                      <a:solidFill>
                        <a:srgbClr val="63635A"/>
                      </a:solidFill>
                      <a:prstDash val="solid"/>
                    </a:lnT>
                    <a:lnB w="9525">
                      <a:solidFill>
                        <a:srgbClr val="63635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100" dirty="0">
                          <a:latin typeface="Arial Narrow"/>
                          <a:cs typeface="Arial Narrow"/>
                        </a:rPr>
                        <a:t>Requires</a:t>
                      </a:r>
                      <a:r>
                        <a:rPr sz="11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an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Affirmative</a:t>
                      </a:r>
                      <a:r>
                        <a:rPr sz="11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Election</a:t>
                      </a:r>
                      <a:r>
                        <a:rPr sz="11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Made</a:t>
                      </a:r>
                      <a:r>
                        <a:rPr sz="11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in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Year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the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Asset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is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Placed-In-Service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111760" marB="0">
                    <a:lnL w="9525">
                      <a:solidFill>
                        <a:srgbClr val="63635A"/>
                      </a:solidFill>
                      <a:prstDash val="solid"/>
                    </a:lnL>
                    <a:lnR w="9525">
                      <a:solidFill>
                        <a:srgbClr val="63635A"/>
                      </a:solidFill>
                      <a:prstDash val="solid"/>
                    </a:lnR>
                    <a:lnT w="9525">
                      <a:solidFill>
                        <a:srgbClr val="63635A"/>
                      </a:solidFill>
                      <a:prstDash val="solid"/>
                    </a:lnT>
                    <a:lnB w="9525">
                      <a:solidFill>
                        <a:srgbClr val="63635A"/>
                      </a:solidFill>
                      <a:prstDash val="solid"/>
                    </a:lnB>
                    <a:solidFill>
                      <a:srgbClr val="66665C">
                        <a:alpha val="3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63635A"/>
                      </a:solidFill>
                      <a:prstDash val="solid"/>
                    </a:lnL>
                    <a:lnR w="9525">
                      <a:solidFill>
                        <a:srgbClr val="63635A"/>
                      </a:solidFill>
                      <a:prstDash val="solid"/>
                    </a:lnR>
                    <a:lnT w="9525">
                      <a:solidFill>
                        <a:srgbClr val="63635A"/>
                      </a:solidFill>
                      <a:prstDash val="solid"/>
                    </a:lnT>
                    <a:lnB w="9525">
                      <a:solidFill>
                        <a:srgbClr val="63635A"/>
                      </a:solidFill>
                      <a:prstDash val="solid"/>
                    </a:lnB>
                    <a:solidFill>
                      <a:srgbClr val="66665C">
                        <a:alpha val="3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63635A"/>
                      </a:solidFill>
                      <a:prstDash val="solid"/>
                    </a:lnL>
                    <a:lnR w="9525">
                      <a:solidFill>
                        <a:srgbClr val="63635A"/>
                      </a:solidFill>
                      <a:prstDash val="solid"/>
                    </a:lnR>
                    <a:lnT w="9525">
                      <a:solidFill>
                        <a:srgbClr val="63635A"/>
                      </a:solidFill>
                      <a:prstDash val="solid"/>
                    </a:lnT>
                    <a:lnB w="9525">
                      <a:solidFill>
                        <a:srgbClr val="63635A"/>
                      </a:solidFill>
                      <a:prstDash val="solid"/>
                    </a:lnB>
                    <a:solidFill>
                      <a:srgbClr val="66665C">
                        <a:alpha val="3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036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100" dirty="0">
                          <a:latin typeface="Arial Narrow"/>
                          <a:cs typeface="Arial Narrow"/>
                        </a:rPr>
                        <a:t>Can</a:t>
                      </a:r>
                      <a:r>
                        <a:rPr sz="11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Be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Used</a:t>
                      </a:r>
                      <a:r>
                        <a:rPr sz="11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Retroactively</a:t>
                      </a:r>
                      <a:r>
                        <a:rPr sz="11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Through</a:t>
                      </a:r>
                      <a:r>
                        <a:rPr sz="11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CSS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 Look-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Back</a:t>
                      </a:r>
                      <a:r>
                        <a:rPr sz="11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Study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83820" marB="0">
                    <a:lnL w="9525">
                      <a:solidFill>
                        <a:srgbClr val="63635A"/>
                      </a:solidFill>
                      <a:prstDash val="solid"/>
                    </a:lnL>
                    <a:lnR w="9525">
                      <a:solidFill>
                        <a:srgbClr val="63635A"/>
                      </a:solidFill>
                      <a:prstDash val="solid"/>
                    </a:lnR>
                    <a:lnT w="9525">
                      <a:solidFill>
                        <a:srgbClr val="63635A"/>
                      </a:solidFill>
                      <a:prstDash val="solid"/>
                    </a:lnT>
                    <a:lnB w="9525">
                      <a:solidFill>
                        <a:srgbClr val="63635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63635A"/>
                      </a:solidFill>
                      <a:prstDash val="solid"/>
                    </a:lnL>
                    <a:lnR w="9525">
                      <a:solidFill>
                        <a:srgbClr val="63635A"/>
                      </a:solidFill>
                      <a:prstDash val="solid"/>
                    </a:lnR>
                    <a:lnT w="9525">
                      <a:solidFill>
                        <a:srgbClr val="63635A"/>
                      </a:solidFill>
                      <a:prstDash val="solid"/>
                    </a:lnT>
                    <a:lnB w="9525">
                      <a:solidFill>
                        <a:srgbClr val="63635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63635A"/>
                      </a:solidFill>
                      <a:prstDash val="solid"/>
                    </a:lnL>
                    <a:lnR w="9525">
                      <a:solidFill>
                        <a:srgbClr val="63635A"/>
                      </a:solidFill>
                      <a:prstDash val="solid"/>
                    </a:lnR>
                    <a:lnT w="9525">
                      <a:solidFill>
                        <a:srgbClr val="63635A"/>
                      </a:solidFill>
                      <a:prstDash val="solid"/>
                    </a:lnT>
                    <a:lnB w="9525">
                      <a:solidFill>
                        <a:srgbClr val="63635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100" dirty="0">
                          <a:latin typeface="Arial Narrow"/>
                          <a:cs typeface="Arial Narrow"/>
                        </a:rPr>
                        <a:t>Associated</a:t>
                      </a:r>
                      <a:r>
                        <a:rPr sz="1100" spc="-5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Expensing</a:t>
                      </a:r>
                      <a:r>
                        <a:rPr sz="11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Limit</a:t>
                      </a:r>
                      <a:r>
                        <a:rPr sz="11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with Inflation</a:t>
                      </a:r>
                      <a:r>
                        <a:rPr sz="11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Adjustment</a:t>
                      </a:r>
                      <a:r>
                        <a:rPr sz="11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($2.5M</a:t>
                      </a:r>
                      <a:r>
                        <a:rPr sz="11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–</a:t>
                      </a:r>
                      <a:r>
                        <a:rPr sz="1100" spc="-20" dirty="0">
                          <a:latin typeface="Arial Narrow"/>
                          <a:cs typeface="Arial Narrow"/>
                        </a:rPr>
                        <a:t>2025)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76200" marB="0">
                    <a:lnL w="9525">
                      <a:solidFill>
                        <a:srgbClr val="63635A"/>
                      </a:solidFill>
                      <a:prstDash val="solid"/>
                    </a:lnL>
                    <a:lnR w="9525">
                      <a:solidFill>
                        <a:srgbClr val="63635A"/>
                      </a:solidFill>
                      <a:prstDash val="solid"/>
                    </a:lnR>
                    <a:lnT w="9525">
                      <a:solidFill>
                        <a:srgbClr val="63635A"/>
                      </a:solidFill>
                      <a:prstDash val="solid"/>
                    </a:lnT>
                    <a:lnB w="9525">
                      <a:solidFill>
                        <a:srgbClr val="63635A"/>
                      </a:solidFill>
                      <a:prstDash val="solid"/>
                    </a:lnB>
                    <a:solidFill>
                      <a:srgbClr val="66665C">
                        <a:alpha val="3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63635A"/>
                      </a:solidFill>
                      <a:prstDash val="solid"/>
                    </a:lnL>
                    <a:lnR w="9525">
                      <a:solidFill>
                        <a:srgbClr val="63635A"/>
                      </a:solidFill>
                      <a:prstDash val="solid"/>
                    </a:lnR>
                    <a:lnT w="9525">
                      <a:solidFill>
                        <a:srgbClr val="63635A"/>
                      </a:solidFill>
                      <a:prstDash val="solid"/>
                    </a:lnT>
                    <a:lnB w="9525">
                      <a:solidFill>
                        <a:srgbClr val="63635A"/>
                      </a:solidFill>
                      <a:prstDash val="solid"/>
                    </a:lnB>
                    <a:solidFill>
                      <a:srgbClr val="66665C">
                        <a:alpha val="3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63635A"/>
                      </a:solidFill>
                      <a:prstDash val="solid"/>
                    </a:lnL>
                    <a:lnR w="9525">
                      <a:solidFill>
                        <a:srgbClr val="63635A"/>
                      </a:solidFill>
                      <a:prstDash val="solid"/>
                    </a:lnR>
                    <a:lnT w="9525">
                      <a:solidFill>
                        <a:srgbClr val="63635A"/>
                      </a:solidFill>
                      <a:prstDash val="solid"/>
                    </a:lnT>
                    <a:lnB w="9525">
                      <a:solidFill>
                        <a:srgbClr val="63635A"/>
                      </a:solidFill>
                      <a:prstDash val="solid"/>
                    </a:lnB>
                    <a:solidFill>
                      <a:srgbClr val="66665C">
                        <a:alpha val="3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100" dirty="0">
                          <a:latin typeface="Arial Narrow"/>
                          <a:cs typeface="Arial Narrow"/>
                        </a:rPr>
                        <a:t>Associated</a:t>
                      </a:r>
                      <a:r>
                        <a:rPr sz="1100" spc="-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Phase-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Out</a:t>
                      </a:r>
                      <a:r>
                        <a:rPr sz="11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with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Inflation</a:t>
                      </a:r>
                      <a:r>
                        <a:rPr sz="11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Adjustment</a:t>
                      </a:r>
                      <a:r>
                        <a:rPr sz="11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($4.0M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–2025)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76200" marB="0">
                    <a:lnL w="9525">
                      <a:solidFill>
                        <a:srgbClr val="63635A"/>
                      </a:solidFill>
                      <a:prstDash val="solid"/>
                    </a:lnL>
                    <a:lnR w="9525">
                      <a:solidFill>
                        <a:srgbClr val="63635A"/>
                      </a:solidFill>
                      <a:prstDash val="solid"/>
                    </a:lnR>
                    <a:lnT w="9525">
                      <a:solidFill>
                        <a:srgbClr val="63635A"/>
                      </a:solidFill>
                      <a:prstDash val="solid"/>
                    </a:lnT>
                    <a:lnB w="9525">
                      <a:solidFill>
                        <a:srgbClr val="63635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63635A"/>
                      </a:solidFill>
                      <a:prstDash val="solid"/>
                    </a:lnL>
                    <a:lnR w="9525">
                      <a:solidFill>
                        <a:srgbClr val="63635A"/>
                      </a:solidFill>
                      <a:prstDash val="solid"/>
                    </a:lnR>
                    <a:lnT w="9525">
                      <a:solidFill>
                        <a:srgbClr val="63635A"/>
                      </a:solidFill>
                      <a:prstDash val="solid"/>
                    </a:lnT>
                    <a:lnB w="9525">
                      <a:solidFill>
                        <a:srgbClr val="63635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63635A"/>
                      </a:solidFill>
                      <a:prstDash val="solid"/>
                    </a:lnL>
                    <a:lnR w="9525">
                      <a:solidFill>
                        <a:srgbClr val="63635A"/>
                      </a:solidFill>
                      <a:prstDash val="solid"/>
                    </a:lnR>
                    <a:lnT w="9525">
                      <a:solidFill>
                        <a:srgbClr val="63635A"/>
                      </a:solidFill>
                      <a:prstDash val="solid"/>
                    </a:lnT>
                    <a:lnB w="9525">
                      <a:solidFill>
                        <a:srgbClr val="63635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956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sz="1100" dirty="0">
                          <a:latin typeface="Arial Narrow"/>
                          <a:cs typeface="Arial Narrow"/>
                        </a:rPr>
                        <a:t>May</a:t>
                      </a:r>
                      <a:r>
                        <a:rPr sz="11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Apply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to</a:t>
                      </a:r>
                      <a:r>
                        <a:rPr sz="11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Property</a:t>
                      </a:r>
                      <a:r>
                        <a:rPr sz="11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Used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50%</a:t>
                      </a:r>
                      <a:r>
                        <a:rPr sz="11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or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Less</a:t>
                      </a:r>
                      <a:r>
                        <a:rPr sz="11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for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Business</a:t>
                      </a:r>
                      <a:r>
                        <a:rPr sz="11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(Except</a:t>
                      </a:r>
                      <a:r>
                        <a:rPr sz="11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Listed</a:t>
                      </a:r>
                      <a:r>
                        <a:rPr sz="11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Property)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112395" marB="0">
                    <a:lnL w="9525">
                      <a:solidFill>
                        <a:srgbClr val="63635A"/>
                      </a:solidFill>
                      <a:prstDash val="solid"/>
                    </a:lnL>
                    <a:lnR w="9525">
                      <a:solidFill>
                        <a:srgbClr val="63635A"/>
                      </a:solidFill>
                      <a:prstDash val="solid"/>
                    </a:lnR>
                    <a:lnT w="9525">
                      <a:solidFill>
                        <a:srgbClr val="63635A"/>
                      </a:solidFill>
                      <a:prstDash val="solid"/>
                    </a:lnT>
                    <a:lnB w="9525">
                      <a:solidFill>
                        <a:srgbClr val="63635A"/>
                      </a:solidFill>
                      <a:prstDash val="solid"/>
                    </a:lnB>
                    <a:solidFill>
                      <a:srgbClr val="66665C">
                        <a:alpha val="3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63635A"/>
                      </a:solidFill>
                      <a:prstDash val="solid"/>
                    </a:lnL>
                    <a:lnR w="9525">
                      <a:solidFill>
                        <a:srgbClr val="63635A"/>
                      </a:solidFill>
                      <a:prstDash val="solid"/>
                    </a:lnR>
                    <a:lnT w="9525">
                      <a:solidFill>
                        <a:srgbClr val="63635A"/>
                      </a:solidFill>
                      <a:prstDash val="solid"/>
                    </a:lnT>
                    <a:lnB w="9525">
                      <a:solidFill>
                        <a:srgbClr val="63635A"/>
                      </a:solidFill>
                      <a:prstDash val="solid"/>
                    </a:lnB>
                    <a:solidFill>
                      <a:srgbClr val="66665C">
                        <a:alpha val="3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63635A"/>
                      </a:solidFill>
                      <a:prstDash val="solid"/>
                    </a:lnL>
                    <a:lnR w="9525">
                      <a:solidFill>
                        <a:srgbClr val="63635A"/>
                      </a:solidFill>
                      <a:prstDash val="solid"/>
                    </a:lnR>
                    <a:lnT w="9525">
                      <a:solidFill>
                        <a:srgbClr val="63635A"/>
                      </a:solidFill>
                      <a:prstDash val="solid"/>
                    </a:lnT>
                    <a:lnB w="9525">
                      <a:solidFill>
                        <a:srgbClr val="63635A"/>
                      </a:solidFill>
                      <a:prstDash val="solid"/>
                    </a:lnB>
                    <a:solidFill>
                      <a:srgbClr val="66665C">
                        <a:alpha val="3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marL="91440" marR="224154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100" dirty="0">
                          <a:latin typeface="Arial Narrow"/>
                          <a:cs typeface="Arial Narrow"/>
                        </a:rPr>
                        <a:t>Requires</a:t>
                      </a:r>
                      <a:r>
                        <a:rPr sz="11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Recapture</a:t>
                      </a:r>
                      <a:r>
                        <a:rPr sz="11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if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Business</a:t>
                      </a:r>
                      <a:r>
                        <a:rPr sz="1100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Use</a:t>
                      </a:r>
                      <a:r>
                        <a:rPr sz="11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of</a:t>
                      </a:r>
                      <a:r>
                        <a:rPr sz="11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Property</a:t>
                      </a:r>
                      <a:r>
                        <a:rPr sz="11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Falls</a:t>
                      </a:r>
                      <a:r>
                        <a:rPr sz="11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to</a:t>
                      </a:r>
                      <a:r>
                        <a:rPr sz="11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50%</a:t>
                      </a:r>
                      <a:r>
                        <a:rPr sz="11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or</a:t>
                      </a:r>
                      <a:r>
                        <a:rPr sz="1100" spc="-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Less</a:t>
                      </a:r>
                      <a:r>
                        <a:rPr sz="11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(Except</a:t>
                      </a:r>
                      <a:r>
                        <a:rPr sz="11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spc="-10" dirty="0">
                          <a:latin typeface="Arial Narrow"/>
                          <a:cs typeface="Arial Narrow"/>
                        </a:rPr>
                        <a:t>Listed Property)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43815" marB="0">
                    <a:lnL w="9525">
                      <a:solidFill>
                        <a:srgbClr val="63635A"/>
                      </a:solidFill>
                      <a:prstDash val="solid"/>
                    </a:lnL>
                    <a:lnR w="9525">
                      <a:solidFill>
                        <a:srgbClr val="63635A"/>
                      </a:solidFill>
                      <a:prstDash val="solid"/>
                    </a:lnR>
                    <a:lnT w="9525">
                      <a:solidFill>
                        <a:srgbClr val="63635A"/>
                      </a:solidFill>
                      <a:prstDash val="solid"/>
                    </a:lnT>
                    <a:lnB w="9525">
                      <a:solidFill>
                        <a:srgbClr val="63635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63635A"/>
                      </a:solidFill>
                      <a:prstDash val="solid"/>
                    </a:lnL>
                    <a:lnR w="9525">
                      <a:solidFill>
                        <a:srgbClr val="63635A"/>
                      </a:solidFill>
                      <a:prstDash val="solid"/>
                    </a:lnR>
                    <a:lnT w="9525">
                      <a:solidFill>
                        <a:srgbClr val="63635A"/>
                      </a:solidFill>
                      <a:prstDash val="solid"/>
                    </a:lnT>
                    <a:lnB w="9525">
                      <a:solidFill>
                        <a:srgbClr val="63635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63635A"/>
                      </a:solidFill>
                      <a:prstDash val="solid"/>
                    </a:lnL>
                    <a:lnR w="9525">
                      <a:solidFill>
                        <a:srgbClr val="63635A"/>
                      </a:solidFill>
                      <a:prstDash val="solid"/>
                    </a:lnR>
                    <a:lnT w="9525">
                      <a:solidFill>
                        <a:srgbClr val="63635A"/>
                      </a:solidFill>
                      <a:prstDash val="solid"/>
                    </a:lnT>
                    <a:lnB w="9525">
                      <a:solidFill>
                        <a:srgbClr val="63635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3" name="object 53"/>
          <p:cNvSpPr txBox="1"/>
          <p:nvPr/>
        </p:nvSpPr>
        <p:spPr>
          <a:xfrm>
            <a:off x="2936519" y="2748152"/>
            <a:ext cx="1530985" cy="462280"/>
          </a:xfrm>
          <a:prstGeom prst="rect">
            <a:avLst/>
          </a:prstGeom>
          <a:ln w="9525">
            <a:solidFill>
              <a:srgbClr val="C3C3BC"/>
            </a:solidFill>
          </a:ln>
        </p:spPr>
        <p:txBody>
          <a:bodyPr vert="horz" wrap="square" lIns="0" tIns="43180" rIns="0" bIns="0" rtlCol="0">
            <a:spAutoFit/>
          </a:bodyPr>
          <a:lstStyle/>
          <a:p>
            <a:pPr marL="90805" marR="100330">
              <a:lnSpc>
                <a:spcPct val="100000"/>
              </a:lnSpc>
              <a:spcBef>
                <a:spcPts val="340"/>
              </a:spcBef>
            </a:pPr>
            <a:r>
              <a:rPr sz="800" dirty="0">
                <a:latin typeface="Arial Narrow"/>
                <a:cs typeface="Arial Narrow"/>
              </a:rPr>
              <a:t>Consider</a:t>
            </a:r>
            <a:r>
              <a:rPr sz="800" spc="-45" dirty="0">
                <a:latin typeface="Arial Narrow"/>
                <a:cs typeface="Arial Narrow"/>
              </a:rPr>
              <a:t> </a:t>
            </a:r>
            <a:r>
              <a:rPr sz="800" dirty="0">
                <a:latin typeface="Arial Narrow"/>
                <a:cs typeface="Arial Narrow"/>
              </a:rPr>
              <a:t>Partial</a:t>
            </a:r>
            <a:r>
              <a:rPr sz="800" spc="-5" dirty="0">
                <a:latin typeface="Arial Narrow"/>
                <a:cs typeface="Arial Narrow"/>
              </a:rPr>
              <a:t> </a:t>
            </a:r>
            <a:r>
              <a:rPr sz="800" dirty="0">
                <a:latin typeface="Arial Narrow"/>
                <a:cs typeface="Arial Narrow"/>
              </a:rPr>
              <a:t>Asset</a:t>
            </a:r>
            <a:r>
              <a:rPr sz="800" spc="-10" dirty="0">
                <a:latin typeface="Arial Narrow"/>
                <a:cs typeface="Arial Narrow"/>
              </a:rPr>
              <a:t> Disposition</a:t>
            </a:r>
            <a:r>
              <a:rPr sz="800" spc="500" dirty="0">
                <a:latin typeface="Arial Narrow"/>
                <a:cs typeface="Arial Narrow"/>
              </a:rPr>
              <a:t> </a:t>
            </a:r>
            <a:r>
              <a:rPr sz="800" dirty="0">
                <a:latin typeface="Arial Narrow"/>
                <a:cs typeface="Arial Narrow"/>
              </a:rPr>
              <a:t>Election</a:t>
            </a:r>
            <a:r>
              <a:rPr sz="800" spc="-25" dirty="0">
                <a:latin typeface="Arial Narrow"/>
                <a:cs typeface="Arial Narrow"/>
              </a:rPr>
              <a:t> </a:t>
            </a:r>
            <a:r>
              <a:rPr sz="800" dirty="0">
                <a:latin typeface="Arial Narrow"/>
                <a:cs typeface="Arial Narrow"/>
              </a:rPr>
              <a:t>to</a:t>
            </a:r>
            <a:r>
              <a:rPr sz="800" spc="5" dirty="0">
                <a:latin typeface="Arial Narrow"/>
                <a:cs typeface="Arial Narrow"/>
              </a:rPr>
              <a:t> </a:t>
            </a:r>
            <a:r>
              <a:rPr sz="800" dirty="0">
                <a:latin typeface="Arial Narrow"/>
                <a:cs typeface="Arial Narrow"/>
              </a:rPr>
              <a:t>write</a:t>
            </a:r>
            <a:r>
              <a:rPr sz="800" spc="-10" dirty="0">
                <a:latin typeface="Arial Narrow"/>
                <a:cs typeface="Arial Narrow"/>
              </a:rPr>
              <a:t> </a:t>
            </a:r>
            <a:r>
              <a:rPr sz="800" dirty="0">
                <a:latin typeface="Arial Narrow"/>
                <a:cs typeface="Arial Narrow"/>
              </a:rPr>
              <a:t>off</a:t>
            </a:r>
            <a:r>
              <a:rPr sz="800" spc="-5" dirty="0">
                <a:latin typeface="Arial Narrow"/>
                <a:cs typeface="Arial Narrow"/>
              </a:rPr>
              <a:t> </a:t>
            </a:r>
            <a:r>
              <a:rPr sz="800" spc="-10" dirty="0">
                <a:latin typeface="Arial Narrow"/>
                <a:cs typeface="Arial Narrow"/>
              </a:rPr>
              <a:t>remaining</a:t>
            </a:r>
            <a:r>
              <a:rPr sz="800" spc="500" dirty="0">
                <a:latin typeface="Arial Narrow"/>
                <a:cs typeface="Arial Narrow"/>
              </a:rPr>
              <a:t> </a:t>
            </a:r>
            <a:r>
              <a:rPr sz="800" dirty="0">
                <a:latin typeface="Arial Narrow"/>
                <a:cs typeface="Arial Narrow"/>
              </a:rPr>
              <a:t>depreciable</a:t>
            </a:r>
            <a:r>
              <a:rPr sz="800" spc="-5" dirty="0">
                <a:latin typeface="Arial Narrow"/>
                <a:cs typeface="Arial Narrow"/>
              </a:rPr>
              <a:t> </a:t>
            </a:r>
            <a:r>
              <a:rPr sz="800" dirty="0">
                <a:latin typeface="Arial Narrow"/>
                <a:cs typeface="Arial Narrow"/>
              </a:rPr>
              <a:t>basis</a:t>
            </a:r>
            <a:r>
              <a:rPr sz="800" spc="-20" dirty="0">
                <a:latin typeface="Arial Narrow"/>
                <a:cs typeface="Arial Narrow"/>
              </a:rPr>
              <a:t> </a:t>
            </a:r>
            <a:r>
              <a:rPr sz="800" dirty="0">
                <a:latin typeface="Arial Narrow"/>
                <a:cs typeface="Arial Narrow"/>
              </a:rPr>
              <a:t>of</a:t>
            </a:r>
            <a:r>
              <a:rPr sz="800" spc="195" dirty="0">
                <a:latin typeface="Arial Narrow"/>
                <a:cs typeface="Arial Narrow"/>
              </a:rPr>
              <a:t> </a:t>
            </a:r>
            <a:r>
              <a:rPr sz="800" dirty="0">
                <a:latin typeface="Arial Narrow"/>
                <a:cs typeface="Arial Narrow"/>
              </a:rPr>
              <a:t>replaced</a:t>
            </a:r>
            <a:r>
              <a:rPr sz="800" spc="-5" dirty="0">
                <a:latin typeface="Arial Narrow"/>
                <a:cs typeface="Arial Narrow"/>
              </a:rPr>
              <a:t> </a:t>
            </a:r>
            <a:r>
              <a:rPr sz="800" spc="-20" dirty="0">
                <a:latin typeface="Arial Narrow"/>
                <a:cs typeface="Arial Narrow"/>
              </a:rPr>
              <a:t>asset</a:t>
            </a:r>
            <a:endParaRPr sz="800">
              <a:latin typeface="Arial Narrow"/>
              <a:cs typeface="Arial Narrow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2041842" y="6428611"/>
            <a:ext cx="7778143" cy="33534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l">
              <a:lnSpc>
                <a:spcPct val="100000"/>
              </a:lnSpc>
              <a:spcBef>
                <a:spcPts val="95"/>
              </a:spcBef>
            </a:pPr>
            <a:r>
              <a:rPr sz="700" spc="-10" dirty="0">
                <a:latin typeface="Arial Narrow"/>
                <a:cs typeface="Arial Narrow"/>
              </a:rPr>
              <a:t>DISCLAIMER:</a:t>
            </a:r>
            <a:r>
              <a:rPr sz="700" spc="15" dirty="0">
                <a:latin typeface="Arial Narrow"/>
                <a:cs typeface="Arial Narrow"/>
              </a:rPr>
              <a:t> </a:t>
            </a:r>
            <a:r>
              <a:rPr lang="en-US" sz="700" spc="-10" dirty="0">
                <a:latin typeface="Arial Narrow"/>
                <a:cs typeface="Arial Narrow"/>
              </a:rPr>
              <a:t>Walz Group</a:t>
            </a:r>
            <a:r>
              <a:rPr sz="700" spc="-10" dirty="0">
                <a:latin typeface="Arial Narrow"/>
                <a:cs typeface="Arial Narrow"/>
              </a:rPr>
              <a:t>,</a:t>
            </a:r>
            <a:r>
              <a:rPr sz="700" spc="20" dirty="0">
                <a:latin typeface="Arial Narrow"/>
                <a:cs typeface="Arial Narrow"/>
              </a:rPr>
              <a:t> </a:t>
            </a:r>
            <a:r>
              <a:rPr sz="700" dirty="0">
                <a:latin typeface="Arial Narrow"/>
                <a:cs typeface="Arial Narrow"/>
              </a:rPr>
              <a:t>with</a:t>
            </a:r>
            <a:r>
              <a:rPr sz="700" spc="-15" dirty="0">
                <a:latin typeface="Arial Narrow"/>
                <a:cs typeface="Arial Narrow"/>
              </a:rPr>
              <a:t> </a:t>
            </a:r>
            <a:r>
              <a:rPr sz="700" dirty="0">
                <a:latin typeface="Arial Narrow"/>
                <a:cs typeface="Arial Narrow"/>
              </a:rPr>
              <a:t>its</a:t>
            </a:r>
            <a:r>
              <a:rPr sz="700" spc="-15" dirty="0">
                <a:latin typeface="Arial Narrow"/>
                <a:cs typeface="Arial Narrow"/>
              </a:rPr>
              <a:t> </a:t>
            </a:r>
            <a:r>
              <a:rPr sz="700" dirty="0">
                <a:latin typeface="Arial Narrow"/>
                <a:cs typeface="Arial Narrow"/>
              </a:rPr>
              <a:t>issuance</a:t>
            </a:r>
            <a:r>
              <a:rPr sz="700" spc="5" dirty="0">
                <a:latin typeface="Arial Narrow"/>
                <a:cs typeface="Arial Narrow"/>
              </a:rPr>
              <a:t> </a:t>
            </a:r>
            <a:r>
              <a:rPr sz="700" dirty="0">
                <a:latin typeface="Arial Narrow"/>
                <a:cs typeface="Arial Narrow"/>
              </a:rPr>
              <a:t>of</a:t>
            </a:r>
            <a:r>
              <a:rPr sz="700" spc="-10" dirty="0">
                <a:latin typeface="Arial Narrow"/>
                <a:cs typeface="Arial Narrow"/>
              </a:rPr>
              <a:t> </a:t>
            </a:r>
            <a:r>
              <a:rPr sz="700" dirty="0">
                <a:latin typeface="Arial Narrow"/>
                <a:cs typeface="Arial Narrow"/>
              </a:rPr>
              <a:t>this</a:t>
            </a:r>
            <a:r>
              <a:rPr sz="700" spc="-15" dirty="0">
                <a:latin typeface="Arial Narrow"/>
                <a:cs typeface="Arial Narrow"/>
              </a:rPr>
              <a:t> </a:t>
            </a:r>
            <a:r>
              <a:rPr sz="700" dirty="0">
                <a:latin typeface="Arial Narrow"/>
                <a:cs typeface="Arial Narrow"/>
              </a:rPr>
              <a:t>chart,</a:t>
            </a:r>
            <a:r>
              <a:rPr sz="700" spc="10" dirty="0">
                <a:latin typeface="Arial Narrow"/>
                <a:cs typeface="Arial Narrow"/>
              </a:rPr>
              <a:t> </a:t>
            </a:r>
            <a:r>
              <a:rPr sz="700" dirty="0">
                <a:latin typeface="Arial Narrow"/>
                <a:cs typeface="Arial Narrow"/>
              </a:rPr>
              <a:t>is</a:t>
            </a:r>
            <a:r>
              <a:rPr sz="700" spc="-30" dirty="0">
                <a:latin typeface="Arial Narrow"/>
                <a:cs typeface="Arial Narrow"/>
              </a:rPr>
              <a:t> </a:t>
            </a:r>
            <a:r>
              <a:rPr sz="700" dirty="0">
                <a:latin typeface="Arial Narrow"/>
                <a:cs typeface="Arial Narrow"/>
              </a:rPr>
              <a:t>not </a:t>
            </a:r>
            <a:r>
              <a:rPr sz="700" spc="-10" dirty="0">
                <a:latin typeface="Arial Narrow"/>
                <a:cs typeface="Arial Narrow"/>
              </a:rPr>
              <a:t>providing</a:t>
            </a:r>
            <a:r>
              <a:rPr sz="700" spc="5" dirty="0">
                <a:latin typeface="Arial Narrow"/>
                <a:cs typeface="Arial Narrow"/>
              </a:rPr>
              <a:t> </a:t>
            </a:r>
            <a:r>
              <a:rPr sz="700" dirty="0">
                <a:latin typeface="Arial Narrow"/>
                <a:cs typeface="Arial Narrow"/>
              </a:rPr>
              <a:t>tax, legal</a:t>
            </a:r>
            <a:r>
              <a:rPr sz="700" spc="5" dirty="0">
                <a:latin typeface="Arial Narrow"/>
                <a:cs typeface="Arial Narrow"/>
              </a:rPr>
              <a:t> </a:t>
            </a:r>
            <a:r>
              <a:rPr sz="700" dirty="0">
                <a:latin typeface="Arial Narrow"/>
                <a:cs typeface="Arial Narrow"/>
              </a:rPr>
              <a:t>or</a:t>
            </a:r>
            <a:r>
              <a:rPr sz="700" spc="-15" dirty="0">
                <a:latin typeface="Arial Narrow"/>
                <a:cs typeface="Arial Narrow"/>
              </a:rPr>
              <a:t> </a:t>
            </a:r>
            <a:r>
              <a:rPr sz="700" spc="-10" dirty="0">
                <a:latin typeface="Arial Narrow"/>
                <a:cs typeface="Arial Narrow"/>
              </a:rPr>
              <a:t>accounting</a:t>
            </a:r>
            <a:r>
              <a:rPr sz="700" spc="25" dirty="0">
                <a:latin typeface="Arial Narrow"/>
                <a:cs typeface="Arial Narrow"/>
              </a:rPr>
              <a:t> </a:t>
            </a:r>
            <a:r>
              <a:rPr sz="700" dirty="0">
                <a:latin typeface="Arial Narrow"/>
                <a:cs typeface="Arial Narrow"/>
              </a:rPr>
              <a:t>advice. The</a:t>
            </a:r>
            <a:r>
              <a:rPr sz="700" spc="-5" dirty="0">
                <a:latin typeface="Arial Narrow"/>
                <a:cs typeface="Arial Narrow"/>
              </a:rPr>
              <a:t> </a:t>
            </a:r>
            <a:r>
              <a:rPr sz="700" dirty="0">
                <a:latin typeface="Arial Narrow"/>
                <a:cs typeface="Arial Narrow"/>
              </a:rPr>
              <a:t>above</a:t>
            </a:r>
            <a:r>
              <a:rPr sz="700" spc="30" dirty="0">
                <a:latin typeface="Arial Narrow"/>
                <a:cs typeface="Arial Narrow"/>
              </a:rPr>
              <a:t> </a:t>
            </a:r>
            <a:r>
              <a:rPr sz="700" dirty="0">
                <a:latin typeface="Arial Narrow"/>
                <a:cs typeface="Arial Narrow"/>
              </a:rPr>
              <a:t>summary</a:t>
            </a:r>
            <a:r>
              <a:rPr sz="700" spc="-5" dirty="0">
                <a:latin typeface="Arial Narrow"/>
                <a:cs typeface="Arial Narrow"/>
              </a:rPr>
              <a:t> </a:t>
            </a:r>
            <a:r>
              <a:rPr sz="700" dirty="0">
                <a:latin typeface="Arial Narrow"/>
                <a:cs typeface="Arial Narrow"/>
              </a:rPr>
              <a:t>does</a:t>
            </a:r>
            <a:r>
              <a:rPr sz="700" spc="5" dirty="0">
                <a:latin typeface="Arial Narrow"/>
                <a:cs typeface="Arial Narrow"/>
              </a:rPr>
              <a:t> </a:t>
            </a:r>
            <a:r>
              <a:rPr sz="700" dirty="0">
                <a:latin typeface="Arial Narrow"/>
                <a:cs typeface="Arial Narrow"/>
              </a:rPr>
              <a:t>not</a:t>
            </a:r>
            <a:r>
              <a:rPr sz="700" spc="10" dirty="0">
                <a:latin typeface="Arial Narrow"/>
                <a:cs typeface="Arial Narrow"/>
              </a:rPr>
              <a:t> </a:t>
            </a:r>
            <a:r>
              <a:rPr sz="700" dirty="0">
                <a:latin typeface="Arial Narrow"/>
                <a:cs typeface="Arial Narrow"/>
              </a:rPr>
              <a:t>apply</a:t>
            </a:r>
            <a:r>
              <a:rPr sz="700" spc="5" dirty="0">
                <a:latin typeface="Arial Narrow"/>
                <a:cs typeface="Arial Narrow"/>
              </a:rPr>
              <a:t> </a:t>
            </a:r>
            <a:r>
              <a:rPr sz="700" dirty="0">
                <a:latin typeface="Arial Narrow"/>
                <a:cs typeface="Arial Narrow"/>
              </a:rPr>
              <a:t>in</a:t>
            </a:r>
            <a:r>
              <a:rPr sz="700" spc="-20" dirty="0">
                <a:latin typeface="Arial Narrow"/>
                <a:cs typeface="Arial Narrow"/>
              </a:rPr>
              <a:t> </a:t>
            </a:r>
            <a:r>
              <a:rPr sz="700" dirty="0">
                <a:latin typeface="Arial Narrow"/>
                <a:cs typeface="Arial Narrow"/>
              </a:rPr>
              <a:t>every</a:t>
            </a:r>
            <a:r>
              <a:rPr sz="700" spc="-10" dirty="0">
                <a:latin typeface="Arial Narrow"/>
                <a:cs typeface="Arial Narrow"/>
              </a:rPr>
              <a:t> </a:t>
            </a:r>
            <a:r>
              <a:rPr sz="700" dirty="0">
                <a:latin typeface="Arial Narrow"/>
                <a:cs typeface="Arial Narrow"/>
              </a:rPr>
              <a:t>scenario</a:t>
            </a:r>
            <a:r>
              <a:rPr sz="700" spc="5" dirty="0">
                <a:latin typeface="Arial Narrow"/>
                <a:cs typeface="Arial Narrow"/>
              </a:rPr>
              <a:t> </a:t>
            </a:r>
            <a:r>
              <a:rPr sz="700" spc="-10" dirty="0">
                <a:latin typeface="Arial Narrow"/>
                <a:cs typeface="Arial Narrow"/>
              </a:rPr>
              <a:t>applicable</a:t>
            </a:r>
            <a:r>
              <a:rPr sz="700" spc="20" dirty="0">
                <a:latin typeface="Arial Narrow"/>
                <a:cs typeface="Arial Narrow"/>
              </a:rPr>
              <a:t> </a:t>
            </a:r>
            <a:r>
              <a:rPr sz="700" dirty="0">
                <a:latin typeface="Arial Narrow"/>
                <a:cs typeface="Arial Narrow"/>
              </a:rPr>
              <a:t>to</a:t>
            </a:r>
            <a:r>
              <a:rPr sz="700" spc="-15" dirty="0">
                <a:latin typeface="Arial Narrow"/>
                <a:cs typeface="Arial Narrow"/>
              </a:rPr>
              <a:t> </a:t>
            </a:r>
            <a:r>
              <a:rPr sz="700" dirty="0">
                <a:latin typeface="Arial Narrow"/>
                <a:cs typeface="Arial Narrow"/>
              </a:rPr>
              <a:t>Sec. 179</a:t>
            </a:r>
            <a:r>
              <a:rPr sz="700" spc="5" dirty="0">
                <a:latin typeface="Arial Narrow"/>
                <a:cs typeface="Arial Narrow"/>
              </a:rPr>
              <a:t> </a:t>
            </a:r>
            <a:r>
              <a:rPr sz="700" spc="-10" dirty="0">
                <a:latin typeface="Arial Narrow"/>
                <a:cs typeface="Arial Narrow"/>
              </a:rPr>
              <a:t>and/or</a:t>
            </a:r>
            <a:r>
              <a:rPr sz="700" spc="25" dirty="0">
                <a:latin typeface="Arial Narrow"/>
                <a:cs typeface="Arial Narrow"/>
              </a:rPr>
              <a:t> </a:t>
            </a:r>
            <a:r>
              <a:rPr sz="700" dirty="0">
                <a:latin typeface="Arial Narrow"/>
                <a:cs typeface="Arial Narrow"/>
              </a:rPr>
              <a:t>Bonus</a:t>
            </a:r>
            <a:r>
              <a:rPr sz="700" spc="15" dirty="0">
                <a:latin typeface="Arial Narrow"/>
                <a:cs typeface="Arial Narrow"/>
              </a:rPr>
              <a:t> </a:t>
            </a:r>
            <a:r>
              <a:rPr sz="700" spc="-10" dirty="0">
                <a:latin typeface="Arial Narrow"/>
                <a:cs typeface="Arial Narrow"/>
              </a:rPr>
              <a:t>depreciation</a:t>
            </a:r>
            <a:r>
              <a:rPr sz="700" spc="25" dirty="0">
                <a:latin typeface="Arial Narrow"/>
                <a:cs typeface="Arial Narrow"/>
              </a:rPr>
              <a:t> </a:t>
            </a:r>
            <a:r>
              <a:rPr sz="700" dirty="0">
                <a:latin typeface="Arial Narrow"/>
                <a:cs typeface="Arial Narrow"/>
              </a:rPr>
              <a:t>and their </a:t>
            </a:r>
            <a:r>
              <a:rPr sz="700" spc="-10" dirty="0">
                <a:latin typeface="Arial Narrow"/>
                <a:cs typeface="Arial Narrow"/>
              </a:rPr>
              <a:t>respective</a:t>
            </a:r>
            <a:r>
              <a:rPr sz="700" spc="5" dirty="0">
                <a:latin typeface="Arial Narrow"/>
                <a:cs typeface="Arial Narrow"/>
              </a:rPr>
              <a:t> </a:t>
            </a:r>
            <a:r>
              <a:rPr sz="700" dirty="0">
                <a:latin typeface="Arial Narrow"/>
                <a:cs typeface="Arial Narrow"/>
              </a:rPr>
              <a:t>limitations.</a:t>
            </a:r>
            <a:r>
              <a:rPr sz="700" spc="145" dirty="0">
                <a:latin typeface="Arial Narrow"/>
                <a:cs typeface="Arial Narrow"/>
              </a:rPr>
              <a:t> </a:t>
            </a:r>
            <a:r>
              <a:rPr sz="700" spc="-20" dirty="0">
                <a:latin typeface="Arial Narrow"/>
                <a:cs typeface="Arial Narrow"/>
              </a:rPr>
              <a:t>This</a:t>
            </a:r>
            <a:r>
              <a:rPr lang="en-US" sz="700" spc="-20" dirty="0">
                <a:latin typeface="Arial Narrow"/>
                <a:cs typeface="Arial Narrow"/>
              </a:rPr>
              <a:t> </a:t>
            </a:r>
            <a:r>
              <a:rPr sz="700" dirty="0">
                <a:latin typeface="Arial Narrow"/>
                <a:cs typeface="Arial Narrow"/>
              </a:rPr>
              <a:t>material</a:t>
            </a:r>
            <a:r>
              <a:rPr sz="700" spc="-10" dirty="0">
                <a:latin typeface="Arial Narrow"/>
                <a:cs typeface="Arial Narrow"/>
              </a:rPr>
              <a:t> </a:t>
            </a:r>
            <a:r>
              <a:rPr sz="700" dirty="0">
                <a:latin typeface="Arial Narrow"/>
                <a:cs typeface="Arial Narrow"/>
              </a:rPr>
              <a:t>has been</a:t>
            </a:r>
            <a:r>
              <a:rPr sz="700" spc="15" dirty="0">
                <a:latin typeface="Arial Narrow"/>
                <a:cs typeface="Arial Narrow"/>
              </a:rPr>
              <a:t> </a:t>
            </a:r>
            <a:r>
              <a:rPr sz="700" spc="-10" dirty="0">
                <a:latin typeface="Arial Narrow"/>
                <a:cs typeface="Arial Narrow"/>
              </a:rPr>
              <a:t>prepared</a:t>
            </a:r>
            <a:r>
              <a:rPr sz="700" spc="20" dirty="0">
                <a:latin typeface="Arial Narrow"/>
                <a:cs typeface="Arial Narrow"/>
              </a:rPr>
              <a:t> </a:t>
            </a:r>
            <a:r>
              <a:rPr sz="700" dirty="0">
                <a:latin typeface="Arial Narrow"/>
                <a:cs typeface="Arial Narrow"/>
              </a:rPr>
              <a:t>for</a:t>
            </a:r>
            <a:r>
              <a:rPr sz="700" spc="-10" dirty="0">
                <a:latin typeface="Arial Narrow"/>
                <a:cs typeface="Arial Narrow"/>
              </a:rPr>
              <a:t> informational</a:t>
            </a:r>
            <a:r>
              <a:rPr sz="700" spc="25" dirty="0">
                <a:latin typeface="Arial Narrow"/>
                <a:cs typeface="Arial Narrow"/>
              </a:rPr>
              <a:t> </a:t>
            </a:r>
            <a:r>
              <a:rPr sz="700" spc="-10" dirty="0">
                <a:latin typeface="Arial Narrow"/>
                <a:cs typeface="Arial Narrow"/>
              </a:rPr>
              <a:t>purposes</a:t>
            </a:r>
            <a:r>
              <a:rPr sz="700" spc="20" dirty="0">
                <a:latin typeface="Arial Narrow"/>
                <a:cs typeface="Arial Narrow"/>
              </a:rPr>
              <a:t> </a:t>
            </a:r>
            <a:r>
              <a:rPr sz="700" dirty="0">
                <a:latin typeface="Arial Narrow"/>
                <a:cs typeface="Arial Narrow"/>
              </a:rPr>
              <a:t>only.</a:t>
            </a:r>
            <a:r>
              <a:rPr sz="700" spc="-10" dirty="0">
                <a:latin typeface="Arial Narrow"/>
                <a:cs typeface="Arial Narrow"/>
              </a:rPr>
              <a:t> </a:t>
            </a:r>
            <a:r>
              <a:rPr sz="700" dirty="0">
                <a:latin typeface="Arial Narrow"/>
                <a:cs typeface="Arial Narrow"/>
              </a:rPr>
              <a:t>It</a:t>
            </a:r>
            <a:r>
              <a:rPr sz="700" spc="-20" dirty="0">
                <a:latin typeface="Arial Narrow"/>
                <a:cs typeface="Arial Narrow"/>
              </a:rPr>
              <a:t> </a:t>
            </a:r>
            <a:r>
              <a:rPr sz="700" dirty="0">
                <a:latin typeface="Arial Narrow"/>
                <a:cs typeface="Arial Narrow"/>
              </a:rPr>
              <a:t>is</a:t>
            </a:r>
            <a:r>
              <a:rPr sz="700" spc="-30" dirty="0">
                <a:latin typeface="Arial Narrow"/>
                <a:cs typeface="Arial Narrow"/>
              </a:rPr>
              <a:t> </a:t>
            </a:r>
            <a:r>
              <a:rPr sz="700" dirty="0">
                <a:latin typeface="Arial Narrow"/>
                <a:cs typeface="Arial Narrow"/>
              </a:rPr>
              <a:t>not</a:t>
            </a:r>
            <a:r>
              <a:rPr sz="700" spc="10" dirty="0">
                <a:latin typeface="Arial Narrow"/>
                <a:cs typeface="Arial Narrow"/>
              </a:rPr>
              <a:t> </a:t>
            </a:r>
            <a:r>
              <a:rPr sz="700" spc="-10" dirty="0">
                <a:latin typeface="Arial Narrow"/>
                <a:cs typeface="Arial Narrow"/>
              </a:rPr>
              <a:t>intended</a:t>
            </a:r>
            <a:r>
              <a:rPr sz="700" spc="20" dirty="0">
                <a:latin typeface="Arial Narrow"/>
                <a:cs typeface="Arial Narrow"/>
              </a:rPr>
              <a:t> </a:t>
            </a:r>
            <a:r>
              <a:rPr sz="700" dirty="0">
                <a:latin typeface="Arial Narrow"/>
                <a:cs typeface="Arial Narrow"/>
              </a:rPr>
              <a:t>to</a:t>
            </a:r>
            <a:r>
              <a:rPr sz="700" spc="-15" dirty="0">
                <a:latin typeface="Arial Narrow"/>
                <a:cs typeface="Arial Narrow"/>
              </a:rPr>
              <a:t> </a:t>
            </a:r>
            <a:r>
              <a:rPr sz="700" spc="-10" dirty="0">
                <a:latin typeface="Arial Narrow"/>
                <a:cs typeface="Arial Narrow"/>
              </a:rPr>
              <a:t>provide,</a:t>
            </a:r>
            <a:r>
              <a:rPr sz="700" spc="5" dirty="0">
                <a:latin typeface="Arial Narrow"/>
                <a:cs typeface="Arial Narrow"/>
              </a:rPr>
              <a:t> </a:t>
            </a:r>
            <a:r>
              <a:rPr sz="700" dirty="0">
                <a:latin typeface="Arial Narrow"/>
                <a:cs typeface="Arial Narrow"/>
              </a:rPr>
              <a:t>and</a:t>
            </a:r>
            <a:r>
              <a:rPr sz="700" spc="5" dirty="0">
                <a:latin typeface="Arial Narrow"/>
                <a:cs typeface="Arial Narrow"/>
              </a:rPr>
              <a:t> </a:t>
            </a:r>
            <a:r>
              <a:rPr sz="700" dirty="0">
                <a:latin typeface="Arial Narrow"/>
                <a:cs typeface="Arial Narrow"/>
              </a:rPr>
              <a:t>should</a:t>
            </a:r>
            <a:r>
              <a:rPr sz="700" spc="5" dirty="0">
                <a:latin typeface="Arial Narrow"/>
                <a:cs typeface="Arial Narrow"/>
              </a:rPr>
              <a:t> </a:t>
            </a:r>
            <a:r>
              <a:rPr sz="700" dirty="0">
                <a:latin typeface="Arial Narrow"/>
                <a:cs typeface="Arial Narrow"/>
              </a:rPr>
              <a:t>not</a:t>
            </a:r>
            <a:r>
              <a:rPr sz="700" spc="-5" dirty="0">
                <a:latin typeface="Arial Narrow"/>
                <a:cs typeface="Arial Narrow"/>
              </a:rPr>
              <a:t> </a:t>
            </a:r>
            <a:r>
              <a:rPr sz="700" dirty="0">
                <a:latin typeface="Arial Narrow"/>
                <a:cs typeface="Arial Narrow"/>
              </a:rPr>
              <a:t>be</a:t>
            </a:r>
            <a:r>
              <a:rPr sz="700" spc="-10" dirty="0">
                <a:latin typeface="Arial Narrow"/>
                <a:cs typeface="Arial Narrow"/>
              </a:rPr>
              <a:t> </a:t>
            </a:r>
            <a:r>
              <a:rPr sz="700" dirty="0">
                <a:latin typeface="Arial Narrow"/>
                <a:cs typeface="Arial Narrow"/>
              </a:rPr>
              <a:t>relied</a:t>
            </a:r>
            <a:r>
              <a:rPr sz="700" spc="-15" dirty="0">
                <a:latin typeface="Arial Narrow"/>
                <a:cs typeface="Arial Narrow"/>
              </a:rPr>
              <a:t> </a:t>
            </a:r>
            <a:r>
              <a:rPr sz="700" dirty="0">
                <a:latin typeface="Arial Narrow"/>
                <a:cs typeface="Arial Narrow"/>
              </a:rPr>
              <a:t>upon</a:t>
            </a:r>
            <a:r>
              <a:rPr sz="700" spc="15" dirty="0">
                <a:latin typeface="Arial Narrow"/>
                <a:cs typeface="Arial Narrow"/>
              </a:rPr>
              <a:t> </a:t>
            </a:r>
            <a:r>
              <a:rPr sz="700" dirty="0">
                <a:latin typeface="Arial Narrow"/>
                <a:cs typeface="Arial Narrow"/>
              </a:rPr>
              <a:t>for,</a:t>
            </a:r>
            <a:r>
              <a:rPr sz="700" spc="10" dirty="0">
                <a:latin typeface="Arial Narrow"/>
                <a:cs typeface="Arial Narrow"/>
              </a:rPr>
              <a:t> </a:t>
            </a:r>
            <a:r>
              <a:rPr sz="700" dirty="0">
                <a:latin typeface="Arial Narrow"/>
                <a:cs typeface="Arial Narrow"/>
              </a:rPr>
              <a:t>tax,</a:t>
            </a:r>
            <a:r>
              <a:rPr sz="700" spc="-15" dirty="0">
                <a:latin typeface="Arial Narrow"/>
                <a:cs typeface="Arial Narrow"/>
              </a:rPr>
              <a:t> </a:t>
            </a:r>
            <a:r>
              <a:rPr sz="700" dirty="0">
                <a:latin typeface="Arial Narrow"/>
                <a:cs typeface="Arial Narrow"/>
              </a:rPr>
              <a:t>legal or</a:t>
            </a:r>
            <a:r>
              <a:rPr sz="700" spc="-15" dirty="0">
                <a:latin typeface="Arial Narrow"/>
                <a:cs typeface="Arial Narrow"/>
              </a:rPr>
              <a:t> </a:t>
            </a:r>
            <a:r>
              <a:rPr sz="700" spc="-10" dirty="0">
                <a:latin typeface="Arial Narrow"/>
                <a:cs typeface="Arial Narrow"/>
              </a:rPr>
              <a:t>accounting</a:t>
            </a:r>
            <a:r>
              <a:rPr sz="700" spc="25" dirty="0">
                <a:latin typeface="Arial Narrow"/>
                <a:cs typeface="Arial Narrow"/>
              </a:rPr>
              <a:t> </a:t>
            </a:r>
            <a:r>
              <a:rPr sz="700" dirty="0">
                <a:latin typeface="Arial Narrow"/>
                <a:cs typeface="Arial Narrow"/>
              </a:rPr>
              <a:t>advice.</a:t>
            </a:r>
            <a:r>
              <a:rPr sz="700" spc="5" dirty="0">
                <a:latin typeface="Arial Narrow"/>
                <a:cs typeface="Arial Narrow"/>
              </a:rPr>
              <a:t> </a:t>
            </a:r>
            <a:r>
              <a:rPr sz="700" spc="-10" dirty="0">
                <a:latin typeface="Arial Narrow"/>
                <a:cs typeface="Arial Narrow"/>
              </a:rPr>
              <a:t>Taxpayers</a:t>
            </a:r>
            <a:r>
              <a:rPr sz="700" spc="15" dirty="0">
                <a:latin typeface="Arial Narrow"/>
                <a:cs typeface="Arial Narrow"/>
              </a:rPr>
              <a:t> </a:t>
            </a:r>
            <a:r>
              <a:rPr sz="700" dirty="0">
                <a:latin typeface="Arial Narrow"/>
                <a:cs typeface="Arial Narrow"/>
              </a:rPr>
              <a:t>should consult</a:t>
            </a:r>
            <a:r>
              <a:rPr sz="700" spc="10" dirty="0">
                <a:latin typeface="Arial Narrow"/>
                <a:cs typeface="Arial Narrow"/>
              </a:rPr>
              <a:t> </a:t>
            </a:r>
            <a:r>
              <a:rPr sz="700" dirty="0">
                <a:latin typeface="Arial Narrow"/>
                <a:cs typeface="Arial Narrow"/>
              </a:rPr>
              <a:t>their</a:t>
            </a:r>
            <a:r>
              <a:rPr sz="700" spc="-10" dirty="0">
                <a:latin typeface="Arial Narrow"/>
                <a:cs typeface="Arial Narrow"/>
              </a:rPr>
              <a:t> personal</a:t>
            </a:r>
            <a:r>
              <a:rPr sz="700" spc="25" dirty="0">
                <a:latin typeface="Arial Narrow"/>
                <a:cs typeface="Arial Narrow"/>
              </a:rPr>
              <a:t> </a:t>
            </a:r>
            <a:r>
              <a:rPr sz="700" dirty="0">
                <a:latin typeface="Arial Narrow"/>
                <a:cs typeface="Arial Narrow"/>
              </a:rPr>
              <a:t>tax,</a:t>
            </a:r>
            <a:r>
              <a:rPr sz="700" spc="-5" dirty="0">
                <a:latin typeface="Arial Narrow"/>
                <a:cs typeface="Arial Narrow"/>
              </a:rPr>
              <a:t> </a:t>
            </a:r>
            <a:r>
              <a:rPr sz="700" dirty="0">
                <a:latin typeface="Arial Narrow"/>
                <a:cs typeface="Arial Narrow"/>
              </a:rPr>
              <a:t>legal and</a:t>
            </a:r>
            <a:r>
              <a:rPr sz="700" spc="-5" dirty="0">
                <a:latin typeface="Arial Narrow"/>
                <a:cs typeface="Arial Narrow"/>
              </a:rPr>
              <a:t> </a:t>
            </a:r>
            <a:r>
              <a:rPr sz="700" spc="-10" dirty="0">
                <a:latin typeface="Arial Narrow"/>
                <a:cs typeface="Arial Narrow"/>
              </a:rPr>
              <a:t>accounting</a:t>
            </a:r>
            <a:r>
              <a:rPr sz="700" spc="15" dirty="0">
                <a:latin typeface="Arial Narrow"/>
                <a:cs typeface="Arial Narrow"/>
              </a:rPr>
              <a:t> </a:t>
            </a:r>
            <a:r>
              <a:rPr sz="700" dirty="0">
                <a:latin typeface="Arial Narrow"/>
                <a:cs typeface="Arial Narrow"/>
              </a:rPr>
              <a:t>advisors</a:t>
            </a:r>
            <a:r>
              <a:rPr sz="700" spc="5" dirty="0">
                <a:latin typeface="Arial Narrow"/>
                <a:cs typeface="Arial Narrow"/>
              </a:rPr>
              <a:t> </a:t>
            </a:r>
            <a:r>
              <a:rPr sz="700" dirty="0">
                <a:latin typeface="Arial Narrow"/>
                <a:cs typeface="Arial Narrow"/>
              </a:rPr>
              <a:t>before</a:t>
            </a:r>
            <a:r>
              <a:rPr sz="700" spc="15" dirty="0">
                <a:latin typeface="Arial Narrow"/>
                <a:cs typeface="Arial Narrow"/>
              </a:rPr>
              <a:t> </a:t>
            </a:r>
            <a:r>
              <a:rPr sz="700" spc="-10" dirty="0">
                <a:latin typeface="Arial Narrow"/>
                <a:cs typeface="Arial Narrow"/>
              </a:rPr>
              <a:t>engaging</a:t>
            </a:r>
            <a:r>
              <a:rPr sz="700" spc="25" dirty="0">
                <a:latin typeface="Arial Narrow"/>
                <a:cs typeface="Arial Narrow"/>
              </a:rPr>
              <a:t> </a:t>
            </a:r>
            <a:r>
              <a:rPr sz="700" dirty="0">
                <a:latin typeface="Arial Narrow"/>
                <a:cs typeface="Arial Narrow"/>
              </a:rPr>
              <a:t>in</a:t>
            </a:r>
            <a:r>
              <a:rPr sz="700" spc="-20" dirty="0">
                <a:latin typeface="Arial Narrow"/>
                <a:cs typeface="Arial Narrow"/>
              </a:rPr>
              <a:t> </a:t>
            </a:r>
            <a:r>
              <a:rPr sz="700" dirty="0">
                <a:latin typeface="Arial Narrow"/>
                <a:cs typeface="Arial Narrow"/>
              </a:rPr>
              <a:t>any</a:t>
            </a:r>
            <a:r>
              <a:rPr sz="700" spc="-5" dirty="0">
                <a:latin typeface="Arial Narrow"/>
                <a:cs typeface="Arial Narrow"/>
              </a:rPr>
              <a:t> </a:t>
            </a:r>
            <a:r>
              <a:rPr sz="700" spc="-10" dirty="0">
                <a:latin typeface="Arial Narrow"/>
                <a:cs typeface="Arial Narrow"/>
              </a:rPr>
              <a:t>transaction.</a:t>
            </a:r>
            <a:endParaRPr sz="700" dirty="0">
              <a:latin typeface="Arial Narrow"/>
              <a:cs typeface="Arial Narrow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35B8577B-B323-E08B-9CE4-7DA5BCF023C7}"/>
              </a:ext>
            </a:extLst>
          </p:cNvPr>
          <p:cNvSpPr/>
          <p:nvPr/>
        </p:nvSpPr>
        <p:spPr>
          <a:xfrm>
            <a:off x="2551815" y="-9281"/>
            <a:ext cx="8769559" cy="648075"/>
          </a:xfrm>
          <a:prstGeom prst="rect">
            <a:avLst/>
          </a:prstGeom>
          <a:solidFill>
            <a:srgbClr val="861D1D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13A5ABE9-C08A-2888-81C7-3642A2BA3774}"/>
              </a:ext>
            </a:extLst>
          </p:cNvPr>
          <p:cNvSpPr/>
          <p:nvPr/>
        </p:nvSpPr>
        <p:spPr>
          <a:xfrm>
            <a:off x="2808515" y="74079"/>
            <a:ext cx="851286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nivers 67 Condensed" pitchFamily="50" charset="0"/>
                <a:cs typeface="Arial" panose="020B0604020202020204" pitchFamily="34" charset="0"/>
              </a:rPr>
              <a:t>HIERARCHY OF EXPENSING 1/20/2025 and BEYOND</a:t>
            </a:r>
          </a:p>
        </p:txBody>
      </p:sp>
      <p:pic>
        <p:nvPicPr>
          <p:cNvPr id="79" name="Picture 78" descr="A logo on a black background&#10;&#10;AI-generated content may be incorrect.">
            <a:extLst>
              <a:ext uri="{FF2B5EF4-FFF2-40B4-BE49-F238E27FC236}">
                <a16:creationId xmlns:a16="http://schemas.microsoft.com/office/drawing/2014/main" id="{B7E29317-29BA-0C65-0D97-AFCFA2C22A7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976" y="-53744"/>
            <a:ext cx="2033661" cy="860030"/>
          </a:xfrm>
          <a:prstGeom prst="rect">
            <a:avLst/>
          </a:prstGeom>
        </p:spPr>
      </p:pic>
      <p:sp>
        <p:nvSpPr>
          <p:cNvPr id="80" name="Rectangle 79">
            <a:extLst>
              <a:ext uri="{FF2B5EF4-FFF2-40B4-BE49-F238E27FC236}">
                <a16:creationId xmlns:a16="http://schemas.microsoft.com/office/drawing/2014/main" id="{FAAB7B28-9FBC-F783-10E4-A01DBDBC3B32}"/>
              </a:ext>
            </a:extLst>
          </p:cNvPr>
          <p:cNvSpPr/>
          <p:nvPr/>
        </p:nvSpPr>
        <p:spPr>
          <a:xfrm>
            <a:off x="11321374" y="-11521"/>
            <a:ext cx="870626" cy="6480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480779AF-5189-A8F3-DE1C-8DC8B5F1BF63}"/>
              </a:ext>
            </a:extLst>
          </p:cNvPr>
          <p:cNvGrpSpPr/>
          <p:nvPr/>
        </p:nvGrpSpPr>
        <p:grpSpPr>
          <a:xfrm>
            <a:off x="9920404" y="1347654"/>
            <a:ext cx="1433396" cy="4619128"/>
            <a:chOff x="9920404" y="1347654"/>
            <a:chExt cx="1433396" cy="4619128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B87AEEFF-73C6-5027-7964-42D3884134ED}"/>
                </a:ext>
              </a:extLst>
            </p:cNvPr>
            <p:cNvSpPr/>
            <p:nvPr/>
          </p:nvSpPr>
          <p:spPr>
            <a:xfrm>
              <a:off x="9920405" y="1351361"/>
              <a:ext cx="121119" cy="121107"/>
            </a:xfrm>
            <a:prstGeom prst="rect">
              <a:avLst/>
            </a:prstGeom>
            <a:solidFill>
              <a:srgbClr val="861D1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0E5070A6-38F8-84FF-C96B-C5ECD458E1DF}"/>
                </a:ext>
              </a:extLst>
            </p:cNvPr>
            <p:cNvSpPr/>
            <p:nvPr/>
          </p:nvSpPr>
          <p:spPr>
            <a:xfrm>
              <a:off x="9920405" y="1668096"/>
              <a:ext cx="121119" cy="121107"/>
            </a:xfrm>
            <a:prstGeom prst="rect">
              <a:avLst/>
            </a:prstGeom>
            <a:solidFill>
              <a:srgbClr val="861D1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85636EF7-9E4B-0CC1-2E0D-6AF77C4A3C98}"/>
                </a:ext>
              </a:extLst>
            </p:cNvPr>
            <p:cNvSpPr/>
            <p:nvPr/>
          </p:nvSpPr>
          <p:spPr>
            <a:xfrm>
              <a:off x="9920405" y="2005397"/>
              <a:ext cx="121119" cy="121107"/>
            </a:xfrm>
            <a:prstGeom prst="rect">
              <a:avLst/>
            </a:prstGeom>
            <a:solidFill>
              <a:srgbClr val="861D1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41F2C446-297D-09B0-141C-2F61F708AD8E}"/>
                </a:ext>
              </a:extLst>
            </p:cNvPr>
            <p:cNvSpPr/>
            <p:nvPr/>
          </p:nvSpPr>
          <p:spPr>
            <a:xfrm>
              <a:off x="9920405" y="2322132"/>
              <a:ext cx="121119" cy="121107"/>
            </a:xfrm>
            <a:prstGeom prst="rect">
              <a:avLst/>
            </a:prstGeom>
            <a:solidFill>
              <a:srgbClr val="861D1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A553E76E-E5F5-9870-6D0D-FBFF42D91D2F}"/>
                </a:ext>
              </a:extLst>
            </p:cNvPr>
            <p:cNvSpPr/>
            <p:nvPr/>
          </p:nvSpPr>
          <p:spPr>
            <a:xfrm>
              <a:off x="9920405" y="2643361"/>
              <a:ext cx="121119" cy="121107"/>
            </a:xfrm>
            <a:prstGeom prst="rect">
              <a:avLst/>
            </a:prstGeom>
            <a:solidFill>
              <a:srgbClr val="861D1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D946951D-4DDE-5CE9-2C71-D71DA85BD901}"/>
                </a:ext>
              </a:extLst>
            </p:cNvPr>
            <p:cNvSpPr/>
            <p:nvPr/>
          </p:nvSpPr>
          <p:spPr>
            <a:xfrm>
              <a:off x="9920405" y="2960096"/>
              <a:ext cx="121119" cy="121107"/>
            </a:xfrm>
            <a:prstGeom prst="rect">
              <a:avLst/>
            </a:prstGeom>
            <a:solidFill>
              <a:srgbClr val="861D1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786ADE32-AD9D-B1B0-327A-B9A87D3E5BDD}"/>
                </a:ext>
              </a:extLst>
            </p:cNvPr>
            <p:cNvSpPr/>
            <p:nvPr/>
          </p:nvSpPr>
          <p:spPr>
            <a:xfrm>
              <a:off x="9920405" y="3297397"/>
              <a:ext cx="121119" cy="121107"/>
            </a:xfrm>
            <a:prstGeom prst="rect">
              <a:avLst/>
            </a:prstGeom>
            <a:solidFill>
              <a:srgbClr val="861D1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37FC3BA4-C7C5-0993-E6E0-0C254004428F}"/>
                </a:ext>
              </a:extLst>
            </p:cNvPr>
            <p:cNvSpPr/>
            <p:nvPr/>
          </p:nvSpPr>
          <p:spPr>
            <a:xfrm>
              <a:off x="9920405" y="3649565"/>
              <a:ext cx="121119" cy="121107"/>
            </a:xfrm>
            <a:prstGeom prst="rect">
              <a:avLst/>
            </a:prstGeom>
            <a:solidFill>
              <a:srgbClr val="861D1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34B04EE1-8FE4-8225-257C-6F0950C7F69F}"/>
                </a:ext>
              </a:extLst>
            </p:cNvPr>
            <p:cNvSpPr/>
            <p:nvPr/>
          </p:nvSpPr>
          <p:spPr>
            <a:xfrm>
              <a:off x="9920405" y="4703890"/>
              <a:ext cx="121119" cy="121107"/>
            </a:xfrm>
            <a:prstGeom prst="rect">
              <a:avLst/>
            </a:prstGeom>
            <a:solidFill>
              <a:srgbClr val="861D1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2031B87F-E082-9B53-AAC1-A40A05411E2B}"/>
                </a:ext>
              </a:extLst>
            </p:cNvPr>
            <p:cNvSpPr/>
            <p:nvPr/>
          </p:nvSpPr>
          <p:spPr>
            <a:xfrm>
              <a:off x="9928670" y="4004235"/>
              <a:ext cx="121119" cy="121107"/>
            </a:xfrm>
            <a:prstGeom prst="rect">
              <a:avLst/>
            </a:prstGeom>
            <a:solidFill>
              <a:srgbClr val="861D1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1505C0B4-AA18-830B-83DE-A1AB2080C301}"/>
                </a:ext>
              </a:extLst>
            </p:cNvPr>
            <p:cNvSpPr/>
            <p:nvPr/>
          </p:nvSpPr>
          <p:spPr>
            <a:xfrm>
              <a:off x="9920404" y="5040725"/>
              <a:ext cx="121119" cy="121107"/>
            </a:xfrm>
            <a:prstGeom prst="rect">
              <a:avLst/>
            </a:prstGeom>
            <a:solidFill>
              <a:srgbClr val="861D1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770D6603-9B29-215E-B848-CAD756D3B96E}"/>
                </a:ext>
              </a:extLst>
            </p:cNvPr>
            <p:cNvSpPr/>
            <p:nvPr/>
          </p:nvSpPr>
          <p:spPr>
            <a:xfrm>
              <a:off x="9928669" y="5845675"/>
              <a:ext cx="121119" cy="121107"/>
            </a:xfrm>
            <a:prstGeom prst="rect">
              <a:avLst/>
            </a:prstGeom>
            <a:solidFill>
              <a:srgbClr val="861D1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2BB30374-1E3F-6DCA-411B-FF898340C269}"/>
                </a:ext>
              </a:extLst>
            </p:cNvPr>
            <p:cNvSpPr/>
            <p:nvPr/>
          </p:nvSpPr>
          <p:spPr>
            <a:xfrm>
              <a:off x="11229700" y="1347654"/>
              <a:ext cx="121119" cy="121107"/>
            </a:xfrm>
            <a:prstGeom prst="rect">
              <a:avLst/>
            </a:prstGeom>
            <a:solidFill>
              <a:srgbClr val="861D1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2AB08688-7546-A0D9-E838-E45B1DE8FB09}"/>
                </a:ext>
              </a:extLst>
            </p:cNvPr>
            <p:cNvSpPr/>
            <p:nvPr/>
          </p:nvSpPr>
          <p:spPr>
            <a:xfrm>
              <a:off x="11229700" y="1664389"/>
              <a:ext cx="121119" cy="121107"/>
            </a:xfrm>
            <a:prstGeom prst="rect">
              <a:avLst/>
            </a:prstGeom>
            <a:solidFill>
              <a:srgbClr val="861D1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2EA40653-1126-5BE4-226D-9B51ECB9D95B}"/>
                </a:ext>
              </a:extLst>
            </p:cNvPr>
            <p:cNvSpPr/>
            <p:nvPr/>
          </p:nvSpPr>
          <p:spPr>
            <a:xfrm>
              <a:off x="11229700" y="2001690"/>
              <a:ext cx="121119" cy="121107"/>
            </a:xfrm>
            <a:prstGeom prst="rect">
              <a:avLst/>
            </a:prstGeom>
            <a:solidFill>
              <a:srgbClr val="861D1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3DC3892C-1A4E-C5BB-F318-93FA208BD76F}"/>
                </a:ext>
              </a:extLst>
            </p:cNvPr>
            <p:cNvSpPr/>
            <p:nvPr/>
          </p:nvSpPr>
          <p:spPr>
            <a:xfrm>
              <a:off x="11229700" y="2639654"/>
              <a:ext cx="121119" cy="121107"/>
            </a:xfrm>
            <a:prstGeom prst="rect">
              <a:avLst/>
            </a:prstGeom>
            <a:solidFill>
              <a:srgbClr val="861D1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89F3625A-CC78-F5C9-2D46-6FE06548D898}"/>
                </a:ext>
              </a:extLst>
            </p:cNvPr>
            <p:cNvSpPr/>
            <p:nvPr/>
          </p:nvSpPr>
          <p:spPr>
            <a:xfrm>
              <a:off x="11229700" y="2956389"/>
              <a:ext cx="121119" cy="121107"/>
            </a:xfrm>
            <a:prstGeom prst="rect">
              <a:avLst/>
            </a:prstGeom>
            <a:solidFill>
              <a:srgbClr val="861D1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AFD2023A-B4B2-802A-022E-CEB65780A6BF}"/>
                </a:ext>
              </a:extLst>
            </p:cNvPr>
            <p:cNvSpPr/>
            <p:nvPr/>
          </p:nvSpPr>
          <p:spPr>
            <a:xfrm>
              <a:off x="11229700" y="4383280"/>
              <a:ext cx="121119" cy="121107"/>
            </a:xfrm>
            <a:prstGeom prst="rect">
              <a:avLst/>
            </a:prstGeom>
            <a:solidFill>
              <a:srgbClr val="861D1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67F400F8-81E6-4343-8370-6A86A11E6E22}"/>
                </a:ext>
              </a:extLst>
            </p:cNvPr>
            <p:cNvSpPr/>
            <p:nvPr/>
          </p:nvSpPr>
          <p:spPr>
            <a:xfrm>
              <a:off x="11232681" y="5388042"/>
              <a:ext cx="121119" cy="121107"/>
            </a:xfrm>
            <a:prstGeom prst="rect">
              <a:avLst/>
            </a:prstGeom>
            <a:solidFill>
              <a:srgbClr val="861D1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Words>332</Words>
  <Application>Microsoft Office PowerPoint</Application>
  <PresentationFormat>Widescreen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Times New Roman</vt:lpstr>
      <vt:lpstr>Univers 67 Condensed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Helena Carmel</dc:creator>
  <cp:lastModifiedBy>Mario Juliana</cp:lastModifiedBy>
  <cp:revision>1</cp:revision>
  <dcterms:created xsi:type="dcterms:W3CDTF">2025-12-18T15:01:33Z</dcterms:created>
  <dcterms:modified xsi:type="dcterms:W3CDTF">2025-12-18T15:14:11Z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2025-07-16T00:00:00Z</vt:filetime>
  </property>
  <property fmtid="{D5CDD505-2E9C-101B-9397-08002B2CF9AE}" pid="3" name="Creator">
    <vt:lpwstr>Acrobat PDFMaker 25 for PowerPoint</vt:lpwstr>
  </property>
  <property fmtid="{D5CDD505-2E9C-101B-9397-08002B2CF9AE}" pid="4" name="LastSaved">
    <vt:filetime>2025-12-18T00:00:00Z</vt:filetime>
  </property>
  <property fmtid="{D5CDD505-2E9C-101B-9397-08002B2CF9AE}" pid="5" name="Producer">
    <vt:lpwstr>Adobe PDF Library 25.1.51</vt:lpwstr>
  </property>
</Properties>
</file>